
<file path=[Content_Types].xml><?xml version="1.0" encoding="utf-8"?>
<Types xmlns="http://schemas.openxmlformats.org/package/2006/content-types">
  <Default Extension="xlsx" ContentType="application/vnd.openxmlformats-officedocument.spreadsheetml.sheet"/>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commentAuthors.xml" ContentType="application/vnd.openxmlformats-officedocument.presentationml.commentAuthor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3"/>
  </p:sldMasterIdLst>
  <p:notesMasterIdLst>
    <p:notesMasterId r:id="rId5"/>
  </p:notesMasterIdLst>
  <p:sldIdLst>
    <p:sldId id="268" r:id="rId4"/>
    <p:sldId id="289" r:id="rId6"/>
    <p:sldId id="258" r:id="rId7"/>
    <p:sldId id="294" r:id="rId8"/>
    <p:sldId id="295" r:id="rId9"/>
    <p:sldId id="406" r:id="rId10"/>
    <p:sldId id="350" r:id="rId11"/>
    <p:sldId id="351" r:id="rId12"/>
    <p:sldId id="383" r:id="rId13"/>
    <p:sldId id="384" r:id="rId14"/>
    <p:sldId id="325" r:id="rId15"/>
    <p:sldId id="408" r:id="rId16"/>
    <p:sldId id="260" r:id="rId17"/>
    <p:sldId id="299" r:id="rId18"/>
    <p:sldId id="416" r:id="rId19"/>
    <p:sldId id="417" r:id="rId20"/>
    <p:sldId id="418" r:id="rId21"/>
    <p:sldId id="352" r:id="rId22"/>
    <p:sldId id="279" r:id="rId23"/>
    <p:sldId id="410" r:id="rId24"/>
    <p:sldId id="328" r:id="rId25"/>
    <p:sldId id="262" r:id="rId26"/>
    <p:sldId id="419" r:id="rId27"/>
    <p:sldId id="420" r:id="rId28"/>
    <p:sldId id="354" r:id="rId29"/>
    <p:sldId id="412" r:id="rId30"/>
    <p:sldId id="331" r:id="rId31"/>
  </p:sldIdLst>
  <p:sldSz cx="12192000" cy="6858000"/>
  <p:notesSz cx="6858000" cy="9144000"/>
  <p:custDataLst>
    <p:tags r:id="rId36"/>
  </p:custDataLst>
  <p:defaultTextStyle>
    <a:defPPr>
      <a:defRPr lang="en-US"/>
    </a:defPPr>
    <a:lvl1pPr algn="l" rtl="0" eaLnBrk="0" fontAlgn="base" hangingPunct="0">
      <a:spcBef>
        <a:spcPct val="0"/>
      </a:spcBef>
      <a:spcAft>
        <a:spcPct val="0"/>
      </a:spcAft>
      <a:defRPr kern="1200">
        <a:solidFill>
          <a:srgbClr val="000000"/>
        </a:solidFill>
        <a:latin typeface="Arial" panose="020B0604020202020204" pitchFamily="34" charset="0"/>
        <a:ea typeface="+mn-ea"/>
        <a:cs typeface="Heiti SC Light" charset="0"/>
        <a:sym typeface="Arial" panose="020B0604020202020204" pitchFamily="34" charset="0"/>
      </a:defRPr>
    </a:lvl1pPr>
    <a:lvl2pPr marL="457200" algn="l" rtl="0" eaLnBrk="0" fontAlgn="base" hangingPunct="0">
      <a:spcBef>
        <a:spcPct val="0"/>
      </a:spcBef>
      <a:spcAft>
        <a:spcPct val="0"/>
      </a:spcAft>
      <a:defRPr kern="1200">
        <a:solidFill>
          <a:srgbClr val="000000"/>
        </a:solidFill>
        <a:latin typeface="Arial" panose="020B0604020202020204" pitchFamily="34" charset="0"/>
        <a:ea typeface="+mn-ea"/>
        <a:cs typeface="Heiti SC Light" charset="0"/>
        <a:sym typeface="Arial" panose="020B0604020202020204" pitchFamily="34" charset="0"/>
      </a:defRPr>
    </a:lvl2pPr>
    <a:lvl3pPr marL="914400" algn="l" rtl="0" eaLnBrk="0" fontAlgn="base" hangingPunct="0">
      <a:spcBef>
        <a:spcPct val="0"/>
      </a:spcBef>
      <a:spcAft>
        <a:spcPct val="0"/>
      </a:spcAft>
      <a:defRPr kern="1200">
        <a:solidFill>
          <a:srgbClr val="000000"/>
        </a:solidFill>
        <a:latin typeface="Arial" panose="020B0604020202020204" pitchFamily="34" charset="0"/>
        <a:ea typeface="+mn-ea"/>
        <a:cs typeface="Heiti SC Light" charset="0"/>
        <a:sym typeface="Arial" panose="020B0604020202020204" pitchFamily="34" charset="0"/>
      </a:defRPr>
    </a:lvl3pPr>
    <a:lvl4pPr marL="1371600" algn="l" rtl="0" eaLnBrk="0" fontAlgn="base" hangingPunct="0">
      <a:spcBef>
        <a:spcPct val="0"/>
      </a:spcBef>
      <a:spcAft>
        <a:spcPct val="0"/>
      </a:spcAft>
      <a:defRPr kern="1200">
        <a:solidFill>
          <a:srgbClr val="000000"/>
        </a:solidFill>
        <a:latin typeface="Arial" panose="020B0604020202020204" pitchFamily="34" charset="0"/>
        <a:ea typeface="+mn-ea"/>
        <a:cs typeface="Heiti SC Light" charset="0"/>
        <a:sym typeface="Arial" panose="020B0604020202020204" pitchFamily="34" charset="0"/>
      </a:defRPr>
    </a:lvl4pPr>
    <a:lvl5pPr marL="1828800" algn="l" rtl="0" eaLnBrk="0" fontAlgn="base" hangingPunct="0">
      <a:spcBef>
        <a:spcPct val="0"/>
      </a:spcBef>
      <a:spcAft>
        <a:spcPct val="0"/>
      </a:spcAft>
      <a:defRPr kern="1200">
        <a:solidFill>
          <a:srgbClr val="000000"/>
        </a:solidFill>
        <a:latin typeface="Arial" panose="020B0604020202020204" pitchFamily="34" charset="0"/>
        <a:ea typeface="+mn-ea"/>
        <a:cs typeface="Heiti SC Light" charset="0"/>
        <a:sym typeface="Arial" panose="020B0604020202020204" pitchFamily="34" charset="0"/>
      </a:defRPr>
    </a:lvl5pPr>
    <a:lvl6pPr marL="2286000" algn="l" defTabSz="914400" rtl="0" eaLnBrk="1" latinLnBrk="0" hangingPunct="1">
      <a:defRPr kern="1200">
        <a:solidFill>
          <a:srgbClr val="000000"/>
        </a:solidFill>
        <a:latin typeface="Arial" panose="020B0604020202020204" pitchFamily="34" charset="0"/>
        <a:ea typeface="+mn-ea"/>
        <a:cs typeface="Heiti SC Light" charset="0"/>
        <a:sym typeface="Arial" panose="020B0604020202020204" pitchFamily="34" charset="0"/>
      </a:defRPr>
    </a:lvl6pPr>
    <a:lvl7pPr marL="2743200" algn="l" defTabSz="914400" rtl="0" eaLnBrk="1" latinLnBrk="0" hangingPunct="1">
      <a:defRPr kern="1200">
        <a:solidFill>
          <a:srgbClr val="000000"/>
        </a:solidFill>
        <a:latin typeface="Arial" panose="020B0604020202020204" pitchFamily="34" charset="0"/>
        <a:ea typeface="+mn-ea"/>
        <a:cs typeface="Heiti SC Light" charset="0"/>
        <a:sym typeface="Arial" panose="020B0604020202020204" pitchFamily="34" charset="0"/>
      </a:defRPr>
    </a:lvl7pPr>
    <a:lvl8pPr marL="3200400" algn="l" defTabSz="914400" rtl="0" eaLnBrk="1" latinLnBrk="0" hangingPunct="1">
      <a:defRPr kern="1200">
        <a:solidFill>
          <a:srgbClr val="000000"/>
        </a:solidFill>
        <a:latin typeface="Arial" panose="020B0604020202020204" pitchFamily="34" charset="0"/>
        <a:ea typeface="+mn-ea"/>
        <a:cs typeface="Heiti SC Light" charset="0"/>
        <a:sym typeface="Arial" panose="020B0604020202020204" pitchFamily="34" charset="0"/>
      </a:defRPr>
    </a:lvl8pPr>
    <a:lvl9pPr marL="3657600" algn="l" defTabSz="914400" rtl="0" eaLnBrk="1" latinLnBrk="0" hangingPunct="1">
      <a:defRPr kern="1200">
        <a:solidFill>
          <a:srgbClr val="000000"/>
        </a:solidFill>
        <a:latin typeface="Arial" panose="020B0604020202020204" pitchFamily="34" charset="0"/>
        <a:ea typeface="+mn-ea"/>
        <a:cs typeface="Heiti SC Light" charset="0"/>
        <a:sym typeface="Arial" panose="020B0604020202020204" pitchFamily="34" charset="0"/>
      </a:defRPr>
    </a:lvl9pPr>
  </p:defaultTextStyle>
  <p:extLst>
    <p:ext uri="{EFAFB233-063F-42B5-8137-9DF3F51BA10A}">
      <p15:sldGuideLst xmlns:p15="http://schemas.microsoft.com/office/powerpoint/2012/main">
        <p15:guide id="1" orient="horz" pos="2289" userDrawn="1">
          <p15:clr>
            <a:srgbClr val="A4A3A4"/>
          </p15:clr>
        </p15:guide>
        <p15:guide id="2" pos="3795"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吴 振宇" initials="" lastIdx="10" clrIdx="0"/>
  <p:cmAuthor id="1" name="Microsoft Office 用户" initials="Office" lastIdx="4" clrIdx="1"/>
  <p:cmAuthor id="3" name="hufen" initials="h" lastIdx="1" clrIdx="2"/>
  <p:cmAuthor id="4" name="wangjianyong" initials="w"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Animation="0">
    <p:present/>
    <p:sldAll/>
  </p:showPr>
  <p:clrMru>
    <a:srgbClr val="008000"/>
    <a:srgbClr val="FFFF00"/>
    <a:srgbClr val="FFFF99"/>
    <a:srgbClr val="FF9900"/>
    <a:srgbClr val="993300"/>
    <a:srgbClr val="336600"/>
    <a:srgbClr val="996600"/>
    <a:srgbClr val="FF6600"/>
    <a:srgbClr val="9966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howGuides="1">
      <p:cViewPr varScale="1">
        <p:scale>
          <a:sx n="83" d="100"/>
          <a:sy n="83" d="100"/>
        </p:scale>
        <p:origin x="1406" y="67"/>
      </p:cViewPr>
      <p:guideLst>
        <p:guide orient="horz" pos="2289"/>
        <p:guide pos="3795"/>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6" Type="http://schemas.openxmlformats.org/officeDocument/2006/relationships/tags" Target="tags/tag8.xml"/><Relationship Id="rId35" Type="http://schemas.openxmlformats.org/officeDocument/2006/relationships/commentAuthors" Target="commentAuthors.xml"/><Relationship Id="rId34" Type="http://schemas.openxmlformats.org/officeDocument/2006/relationships/tableStyles" Target="tableStyles.xml"/><Relationship Id="rId33" Type="http://schemas.openxmlformats.org/officeDocument/2006/relationships/viewProps" Target="viewProps.xml"/><Relationship Id="rId32" Type="http://schemas.openxmlformats.org/officeDocument/2006/relationships/presProps" Target="presProps.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4" Type="http://schemas.microsoft.com/office/2011/relationships/chartColorStyle" Target="colors1.xml"/><Relationship Id="rId3" Type="http://schemas.microsoft.com/office/2011/relationships/chartStyle" Target="style1.xml"/><Relationship Id="rId2" Type="http://schemas.openxmlformats.org/officeDocument/2006/relationships/themeOverride" Target="../theme/themeOverride1.xml"/><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0112565176374"/>
          <c:y val="0.063661431409582"/>
          <c:w val="0.898835395101027"/>
          <c:h val="0.800766009659058"/>
        </c:manualLayout>
      </c:layout>
      <c:lineChart>
        <c:grouping val="standard"/>
        <c:varyColors val="0"/>
        <c:ser>
          <c:idx val="0"/>
          <c:order val="0"/>
          <c:tx>
            <c:strRef>
              <c:f>Sheet1!$B$1</c:f>
              <c:strCache>
                <c:ptCount val="1"/>
                <c:pt idx="0">
                  <c:v>车身件销售</c:v>
                </c:pt>
              </c:strCache>
            </c:strRef>
          </c:tx>
          <c:spPr>
            <a:ln w="19050" cap="rnd" cmpd="sng" algn="ctr">
              <a:solidFill>
                <a:schemeClr val="accent1">
                  <a:shade val="95000"/>
                  <a:satMod val="105000"/>
                </a:schemeClr>
              </a:solidFill>
              <a:round/>
            </a:ln>
            <a:effectLst/>
          </c:spPr>
          <c:marker>
            <c:symbol val="circle"/>
            <c:size val="17"/>
            <c:spPr>
              <a:solidFill>
                <a:schemeClr val="lt1"/>
              </a:solidFill>
              <a:ln>
                <a:noFill/>
              </a:ln>
              <a:effectLst/>
            </c:spPr>
          </c:marker>
          <c:dLbls>
            <c:spPr>
              <a:noFill/>
              <a:ln>
                <a:noFill/>
              </a:ln>
              <a:effectLst/>
            </c:spPr>
            <c:txPr>
              <a:bodyPr rot="0" spcFirstLastPara="1" vertOverflow="ellipsis" vert="horz" wrap="square" lIns="38100" tIns="19050" rIns="38100" bIns="19050" anchor="ctr" anchorCtr="1"/>
              <a:lstStyle/>
              <a:p>
                <a:pPr>
                  <a:defRPr lang="zh-CN" sz="1400" b="1" i="0" u="none" strike="noStrike" kern="1200" baseline="0">
                    <a:solidFill>
                      <a:schemeClr val="accent1"/>
                    </a:solidFill>
                    <a:latin typeface="+mn-lt"/>
                    <a:ea typeface="+mn-ea"/>
                    <a:cs typeface="+mn-cs"/>
                  </a:defRPr>
                </a:pPr>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35000"/>
                          <a:lumOff val="65000"/>
                        </a:schemeClr>
                      </a:solidFill>
                    </a:ln>
                    <a:effectLst/>
                  </c:spPr>
                </c15:leaderLines>
              </c:ext>
            </c:extLst>
          </c:dLbls>
          <c:cat>
            <c:strRef>
              <c:f>Sheet1!$A$2:$A$6</c:f>
              <c:strCache>
                <c:ptCount val="5"/>
                <c:pt idx="0">
                  <c:v>2017年</c:v>
                </c:pt>
                <c:pt idx="1">
                  <c:v>2018年</c:v>
                </c:pt>
                <c:pt idx="2">
                  <c:v>2019年</c:v>
                </c:pt>
                <c:pt idx="3">
                  <c:v>2020年</c:v>
                </c:pt>
                <c:pt idx="4">
                  <c:v>2021年</c:v>
                </c:pt>
              </c:strCache>
            </c:strRef>
          </c:cat>
          <c:val>
            <c:numRef>
              <c:f>Sheet1!$B$2:$B$6</c:f>
              <c:numCache>
                <c:formatCode>General</c:formatCode>
                <c:ptCount val="5"/>
                <c:pt idx="0">
                  <c:v>2000</c:v>
                </c:pt>
                <c:pt idx="1">
                  <c:v>5000</c:v>
                </c:pt>
                <c:pt idx="2">
                  <c:v>8000</c:v>
                </c:pt>
                <c:pt idx="3">
                  <c:v>10000</c:v>
                </c:pt>
                <c:pt idx="4">
                  <c:v>14000</c:v>
                </c:pt>
              </c:numCache>
            </c:numRef>
          </c:val>
          <c:smooth val="0"/>
        </c:ser>
        <c:ser>
          <c:idx val="1"/>
          <c:order val="1"/>
          <c:tx>
            <c:strRef>
              <c:f>Sheet1!$C$1</c:f>
              <c:strCache>
                <c:ptCount val="1"/>
                <c:pt idx="0">
                  <c:v>再制造维修</c:v>
                </c:pt>
              </c:strCache>
            </c:strRef>
          </c:tx>
          <c:spPr>
            <a:ln w="19050" cap="rnd" cmpd="sng" algn="ctr">
              <a:solidFill>
                <a:schemeClr val="accent2">
                  <a:shade val="95000"/>
                  <a:satMod val="105000"/>
                </a:schemeClr>
              </a:solidFill>
              <a:round/>
            </a:ln>
            <a:effectLst/>
          </c:spPr>
          <c:marker>
            <c:symbol val="circle"/>
            <c:size val="17"/>
            <c:spPr>
              <a:solidFill>
                <a:schemeClr val="lt1"/>
              </a:solidFill>
              <a:ln>
                <a:noFill/>
              </a:ln>
              <a:effectLst/>
            </c:spPr>
          </c:marker>
          <c:dLbls>
            <c:spPr>
              <a:noFill/>
              <a:ln>
                <a:noFill/>
              </a:ln>
              <a:effectLst/>
            </c:spPr>
            <c:txPr>
              <a:bodyPr rot="0" spcFirstLastPara="1" vertOverflow="ellipsis" vert="horz" wrap="square" lIns="38100" tIns="19050" rIns="38100" bIns="19050" anchor="ctr" anchorCtr="1"/>
              <a:lstStyle/>
              <a:p>
                <a:pPr>
                  <a:defRPr lang="zh-CN" sz="1400" b="1" i="0" u="none" strike="noStrike" kern="1200" baseline="0">
                    <a:solidFill>
                      <a:schemeClr val="accent2"/>
                    </a:solidFill>
                    <a:latin typeface="+mn-lt"/>
                    <a:ea typeface="+mn-ea"/>
                    <a:cs typeface="+mn-cs"/>
                  </a:defRPr>
                </a:pPr>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35000"/>
                          <a:lumOff val="65000"/>
                        </a:schemeClr>
                      </a:solidFill>
                    </a:ln>
                    <a:effectLst/>
                  </c:spPr>
                </c15:leaderLines>
              </c:ext>
            </c:extLst>
          </c:dLbls>
          <c:cat>
            <c:strRef>
              <c:f>Sheet1!$A$2:$A$6</c:f>
              <c:strCache>
                <c:ptCount val="5"/>
                <c:pt idx="0">
                  <c:v>2017年</c:v>
                </c:pt>
                <c:pt idx="1">
                  <c:v>2018年</c:v>
                </c:pt>
                <c:pt idx="2">
                  <c:v>2019年</c:v>
                </c:pt>
                <c:pt idx="3">
                  <c:v>2020年</c:v>
                </c:pt>
                <c:pt idx="4">
                  <c:v>2021年</c:v>
                </c:pt>
              </c:strCache>
            </c:strRef>
          </c:cat>
          <c:val>
            <c:numRef>
              <c:f>Sheet1!$C$2:$C$6</c:f>
              <c:numCache>
                <c:formatCode>General</c:formatCode>
                <c:ptCount val="5"/>
                <c:pt idx="0">
                  <c:v>500</c:v>
                </c:pt>
                <c:pt idx="1">
                  <c:v>1000</c:v>
                </c:pt>
                <c:pt idx="2">
                  <c:v>2000</c:v>
                </c:pt>
                <c:pt idx="3">
                  <c:v>3000</c:v>
                </c:pt>
                <c:pt idx="4">
                  <c:v>5000</c:v>
                </c:pt>
              </c:numCache>
            </c:numRef>
          </c:val>
          <c:smooth val="0"/>
        </c:ser>
        <c:ser>
          <c:idx val="2"/>
          <c:order val="2"/>
          <c:tx>
            <c:strRef>
              <c:f>Sheet1!$D$1</c:f>
              <c:strCache>
                <c:ptCount val="1"/>
                <c:pt idx="0">
                  <c:v>事故件再制造鉴定</c:v>
                </c:pt>
              </c:strCache>
            </c:strRef>
          </c:tx>
          <c:spPr>
            <a:ln w="19050" cap="rnd" cmpd="sng" algn="ctr">
              <a:solidFill>
                <a:schemeClr val="accent3">
                  <a:shade val="95000"/>
                  <a:satMod val="105000"/>
                </a:schemeClr>
              </a:solidFill>
              <a:round/>
            </a:ln>
            <a:effectLst/>
          </c:spPr>
          <c:marker>
            <c:symbol val="circle"/>
            <c:size val="17"/>
            <c:spPr>
              <a:solidFill>
                <a:schemeClr val="lt1"/>
              </a:solidFill>
              <a:ln>
                <a:noFill/>
              </a:ln>
              <a:effectLst/>
            </c:spPr>
          </c:marker>
          <c:dLbls>
            <c:spPr>
              <a:noFill/>
              <a:ln>
                <a:noFill/>
              </a:ln>
              <a:effectLst/>
            </c:spPr>
            <c:txPr>
              <a:bodyPr rot="0" spcFirstLastPara="1" vertOverflow="ellipsis" vert="horz" wrap="square" lIns="38100" tIns="19050" rIns="38100" bIns="19050" anchor="ctr" anchorCtr="1"/>
              <a:lstStyle/>
              <a:p>
                <a:pPr>
                  <a:defRPr lang="zh-CN" sz="1400" b="1" i="0" u="none" strike="noStrike" kern="1200" baseline="0">
                    <a:solidFill>
                      <a:schemeClr val="accent3"/>
                    </a:solidFill>
                    <a:latin typeface="+mn-lt"/>
                    <a:ea typeface="+mn-ea"/>
                    <a:cs typeface="+mn-cs"/>
                  </a:defRPr>
                </a:pPr>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35000"/>
                          <a:lumOff val="65000"/>
                        </a:schemeClr>
                      </a:solidFill>
                    </a:ln>
                    <a:effectLst/>
                  </c:spPr>
                </c15:leaderLines>
              </c:ext>
            </c:extLst>
          </c:dLbls>
          <c:cat>
            <c:strRef>
              <c:f>Sheet1!$A$2:$A$6</c:f>
              <c:strCache>
                <c:ptCount val="5"/>
                <c:pt idx="0">
                  <c:v>2017年</c:v>
                </c:pt>
                <c:pt idx="1">
                  <c:v>2018年</c:v>
                </c:pt>
                <c:pt idx="2">
                  <c:v>2019年</c:v>
                </c:pt>
                <c:pt idx="3">
                  <c:v>2020年</c:v>
                </c:pt>
                <c:pt idx="4">
                  <c:v>2021年</c:v>
                </c:pt>
              </c:strCache>
            </c:strRef>
          </c:cat>
          <c:val>
            <c:numRef>
              <c:f>Sheet1!$D$2:$D$6</c:f>
              <c:numCache>
                <c:formatCode>General</c:formatCode>
                <c:ptCount val="5"/>
                <c:pt idx="0">
                  <c:v>100</c:v>
                </c:pt>
                <c:pt idx="1">
                  <c:v>500</c:v>
                </c:pt>
                <c:pt idx="2">
                  <c:v>1000</c:v>
                </c:pt>
                <c:pt idx="3">
                  <c:v>1500</c:v>
                </c:pt>
                <c:pt idx="4">
                  <c:v>2000</c:v>
                </c:pt>
              </c:numCache>
            </c:numRef>
          </c:val>
          <c:smooth val="0"/>
        </c:ser>
        <c:ser>
          <c:idx val="3"/>
          <c:order val="3"/>
          <c:tx>
            <c:strRef>
              <c:f>Sheet1!$E$1</c:f>
              <c:strCache>
                <c:ptCount val="1"/>
                <c:pt idx="0">
                  <c:v>技术培训</c:v>
                </c:pt>
              </c:strCache>
            </c:strRef>
          </c:tx>
          <c:spPr>
            <a:ln w="19050" cap="rnd" cmpd="sng" algn="ctr">
              <a:solidFill>
                <a:schemeClr val="accent4">
                  <a:shade val="95000"/>
                  <a:satMod val="105000"/>
                </a:schemeClr>
              </a:solidFill>
              <a:round/>
            </a:ln>
            <a:effectLst/>
          </c:spPr>
          <c:marker>
            <c:symbol val="circle"/>
            <c:size val="17"/>
            <c:spPr>
              <a:solidFill>
                <a:schemeClr val="lt1"/>
              </a:solidFill>
              <a:ln>
                <a:noFill/>
              </a:ln>
              <a:effectLst/>
            </c:spPr>
          </c:marker>
          <c:dLbls>
            <c:spPr>
              <a:noFill/>
              <a:ln>
                <a:noFill/>
              </a:ln>
              <a:effectLst/>
            </c:spPr>
            <c:txPr>
              <a:bodyPr rot="0" spcFirstLastPara="1" vertOverflow="ellipsis" vert="horz" wrap="square" lIns="38100" tIns="19050" rIns="38100" bIns="19050" anchor="ctr" anchorCtr="1"/>
              <a:lstStyle/>
              <a:p>
                <a:pPr>
                  <a:defRPr lang="zh-CN" sz="1400" b="1" i="0" u="none" strike="noStrike" kern="1200" baseline="0">
                    <a:solidFill>
                      <a:schemeClr val="accent4"/>
                    </a:solidFill>
                    <a:latin typeface="+mn-lt"/>
                    <a:ea typeface="+mn-ea"/>
                    <a:cs typeface="+mn-cs"/>
                  </a:defRPr>
                </a:pPr>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35000"/>
                          <a:lumOff val="65000"/>
                        </a:schemeClr>
                      </a:solidFill>
                    </a:ln>
                    <a:effectLst/>
                  </c:spPr>
                </c15:leaderLines>
              </c:ext>
            </c:extLst>
          </c:dLbls>
          <c:cat>
            <c:strRef>
              <c:f>Sheet1!$A$2:$A$6</c:f>
              <c:strCache>
                <c:ptCount val="5"/>
                <c:pt idx="0">
                  <c:v>2017年</c:v>
                </c:pt>
                <c:pt idx="1">
                  <c:v>2018年</c:v>
                </c:pt>
                <c:pt idx="2">
                  <c:v>2019年</c:v>
                </c:pt>
                <c:pt idx="3">
                  <c:v>2020年</c:v>
                </c:pt>
                <c:pt idx="4">
                  <c:v>2021年</c:v>
                </c:pt>
              </c:strCache>
            </c:strRef>
          </c:cat>
          <c:val>
            <c:numRef>
              <c:f>Sheet1!$E$2:$E$6</c:f>
              <c:numCache>
                <c:formatCode>General</c:formatCode>
                <c:ptCount val="5"/>
                <c:pt idx="0">
                  <c:v>100</c:v>
                </c:pt>
                <c:pt idx="1">
                  <c:v>300</c:v>
                </c:pt>
                <c:pt idx="2">
                  <c:v>500</c:v>
                </c:pt>
                <c:pt idx="3">
                  <c:v>800</c:v>
                </c:pt>
                <c:pt idx="4">
                  <c:v>1000</c:v>
                </c:pt>
              </c:numCache>
            </c:numRef>
          </c:val>
          <c:smooth val="0"/>
        </c:ser>
        <c:dLbls>
          <c:showLegendKey val="0"/>
          <c:showVal val="1"/>
          <c:showCatName val="0"/>
          <c:showSerName val="0"/>
          <c:showPercent val="0"/>
          <c:showBubbleSize val="0"/>
        </c:dLbls>
        <c:marker val="1"/>
        <c:smooth val="0"/>
        <c:axId val="127866752"/>
        <c:axId val="127868288"/>
      </c:lineChart>
      <c:catAx>
        <c:axId val="127866752"/>
        <c:scaling>
          <c:orientation val="minMax"/>
        </c:scaling>
        <c:delete val="1"/>
        <c:axPos val="b"/>
        <c:numFmt formatCode="General" sourceLinked="1"/>
        <c:majorTickMark val="none"/>
        <c:minorTickMark val="none"/>
        <c:tickLblPos val="nextTo"/>
        <c:txPr>
          <a:bodyPr rot="-60000000" spcFirstLastPara="1" vertOverflow="ellipsis" vert="horz" wrap="square" anchor="ctr" anchorCtr="1"/>
          <a:lstStyle/>
          <a:p>
            <a:pPr>
              <a:defRPr lang="zh-CN" sz="1400" b="0" i="0" u="none" strike="noStrike" kern="1200" baseline="0">
                <a:solidFill>
                  <a:schemeClr val="dk1">
                    <a:lumMod val="65000"/>
                    <a:lumOff val="35000"/>
                  </a:schemeClr>
                </a:solidFill>
                <a:latin typeface="+mn-lt"/>
                <a:ea typeface="+mn-ea"/>
                <a:cs typeface="+mn-cs"/>
              </a:defRPr>
            </a:pPr>
          </a:p>
        </c:txPr>
        <c:crossAx val="127868288"/>
        <c:crosses val="autoZero"/>
        <c:auto val="1"/>
        <c:lblAlgn val="ctr"/>
        <c:lblOffset val="100"/>
        <c:noMultiLvlLbl val="0"/>
      </c:catAx>
      <c:valAx>
        <c:axId val="127868288"/>
        <c:scaling>
          <c:orientation val="minMax"/>
        </c:scaling>
        <c:delete val="0"/>
        <c:axPos val="l"/>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lang="zh-CN" sz="1400" b="0" i="0" u="none" strike="noStrike" kern="1200" baseline="0">
                <a:solidFill>
                  <a:srgbClr val="C00000"/>
                </a:solidFill>
                <a:latin typeface="+mn-lt"/>
                <a:ea typeface="+mn-ea"/>
                <a:cs typeface="+mn-cs"/>
              </a:defRPr>
            </a:pPr>
          </a:p>
        </c:txPr>
        <c:crossAx val="12786675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lang="zh-CN" sz="1400" b="0" i="0" u="none" strike="noStrike" kern="1200" baseline="0">
              <a:solidFill>
                <a:srgbClr val="C00000"/>
              </a:solidFill>
              <a:latin typeface="+mn-lt"/>
              <a:ea typeface="+mn-ea"/>
              <a:cs typeface="+mn-cs"/>
            </a:defRPr>
          </a:pPr>
        </a:p>
      </c:txPr>
    </c:legend>
    <c:plotVisOnly val="1"/>
    <c:dispBlanksAs val="gap"/>
    <c:showDLblsOverMax val="0"/>
  </c:chart>
  <c:spPr>
    <a:solidFill>
      <a:schemeClr val="lt1"/>
    </a:solidFill>
    <a:ln w="9525" cap="flat" cmpd="sng" algn="ctr">
      <a:solidFill>
        <a:schemeClr val="dk1">
          <a:lumMod val="15000"/>
          <a:lumOff val="85000"/>
        </a:schemeClr>
      </a:solidFill>
      <a:round/>
    </a:ln>
    <a:effectLst/>
  </c:spPr>
  <c:txPr>
    <a:bodyPr/>
    <a:lstStyle/>
    <a:p>
      <a:pPr>
        <a:defRPr lang="zh-CN" sz="1400"/>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34">
  <cs:axisTitle>
    <cs:lnRef idx="0"/>
    <cs:fillRef idx="0"/>
    <cs:effectRef idx="0"/>
    <cs:fontRef idx="minor">
      <a:schemeClr val="dk1">
        <a:lumMod val="65000"/>
        <a:lumOff val="35000"/>
      </a:schemeClr>
    </cs:fontRef>
    <cs:defRPr sz="900"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00" kern="120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cs:styleClr val="auto"/>
    </cs:fontRef>
    <cs:defRPr sz="900" b="1" i="0" u="none" strike="noStrike" kern="1200" baseline="0"/>
  </cs:dataLabel>
  <cs:dataLabelCallout>
    <cs:lnRef idx="0"/>
    <cs:fillRef idx="0"/>
    <cs:effectRef idx="0"/>
    <cs:fontRef idx="minor">
      <a:schemeClr val="dk1">
        <a:lumMod val="65000"/>
        <a:lumOff val="35000"/>
      </a:schemeClr>
    </cs:fontRef>
    <cs:spPr>
      <a:solidFill>
        <a:schemeClr val="lt1"/>
      </a:solidFill>
      <a:ln w="9575">
        <a:solidFill>
          <a:schemeClr val="lt1">
            <a:lumMod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19050" cap="rnd" cmpd="sng" algn="ctr">
        <a:solidFill>
          <a:schemeClr val="phClr">
            <a:shade val="95000"/>
            <a:satMod val="105000"/>
          </a:schemeClr>
        </a:solidFill>
        <a:round/>
      </a:ln>
    </cs:spPr>
  </cs:dataPointLine>
  <cs:dataPointMarker>
    <cs:lnRef idx="0"/>
    <cs:fillRef idx="0"/>
    <cs:effectRef idx="0"/>
    <cs:fontRef idx="minor">
      <a:schemeClr val="dk1"/>
    </cs:fontRef>
    <cs:spPr>
      <a:solidFill>
        <a:schemeClr val="lt1"/>
      </a:solidFill>
    </cs:spPr>
  </cs:dataPointMarker>
  <cs:dataPointMarkerLayout symbol="circle" size="17"/>
  <cs:dataPointWireframe>
    <cs:lnRef idx="0">
      <cs:styleClr val="auto"/>
    </cs:lnRef>
    <cs:fillRef idx="1"/>
    <cs:effectRef idx="0"/>
    <cs:fontRef idx="minor">
      <a:schemeClr val="dk1"/>
    </cs:fontRef>
    <cs:spPr>
      <a:ln w="9525">
        <a:solidFill>
          <a:schemeClr val="phClr"/>
        </a:solidFill>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35000"/>
            <a:lumOff val="65000"/>
          </a:schemeClr>
        </a:solidFill>
      </a:ln>
    </cs:spPr>
  </cs:dropLine>
  <cs:errorBar>
    <cs:lnRef idx="0"/>
    <cs:fillRef idx="0"/>
    <cs:effectRef idx="0"/>
    <cs:fontRef idx="minor">
      <a:schemeClr val="dk1"/>
    </cs:fontRef>
    <cs:spPr>
      <a:ln w="9525">
        <a:solidFill>
          <a:schemeClr val="dk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35000"/>
            <a:lumOff val="65000"/>
          </a:schemeClr>
        </a:solidFill>
      </a:ln>
    </cs:spPr>
  </cs:seriesLine>
  <cs:title>
    <cs:lnRef idx="0"/>
    <cs:fillRef idx="0"/>
    <cs:effectRef idx="0"/>
    <cs:fontRef idx="minor">
      <a:schemeClr val="dk1"/>
    </cs:fontRef>
    <cs:defRPr sz="1440" b="0" kern="1200" cap="all" spc="0" baseline="0">
      <a:gradFill>
        <a:gsLst>
          <a:gs pos="0">
            <a:schemeClr val="dk1">
              <a:lumMod val="50000"/>
              <a:lumOff val="50000"/>
            </a:schemeClr>
          </a:gs>
          <a:gs pos="100000">
            <a:schemeClr val="dk1">
              <a:lumMod val="85000"/>
              <a:lumOff val="15000"/>
            </a:schemeClr>
          </a:gs>
        </a:gsLst>
        <a:lin ang="5400000" scaled="0"/>
      </a:gradFill>
    </cs:defRPr>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dk1">
            <a:lumMod val="50000"/>
            <a:lumOff val="50000"/>
          </a:schemeClr>
        </a:solidFill>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330B2C6D-2509-4740-9D8E-9EE89AD748A6}" type="doc">
      <dgm:prSet loTypeId="urn:microsoft.com/office/officeart/2005/8/layout/cycle7" loCatId="cycle" qsTypeId="urn:microsoft.com/office/officeart/2005/8/quickstyle/simple1" qsCatId="simple" csTypeId="urn:microsoft.com/office/officeart/2005/8/colors/accent1_2" csCatId="accent1" phldr="1"/>
      <dgm:spPr/>
      <dgm:t>
        <a:bodyPr/>
        <a:lstStyle/>
        <a:p>
          <a:endParaRPr lang="zh-CN" altLang="en-US"/>
        </a:p>
      </dgm:t>
    </dgm:pt>
    <dgm:pt modelId="{4119620A-C230-4D5A-81FF-65D89C3DC75A}">
      <dgm:prSet phldrT="[文本]" custT="1"/>
      <dgm:spPr>
        <a:solidFill>
          <a:srgbClr val="C00000"/>
        </a:solidFill>
      </dgm:spPr>
      <dgm:t>
        <a:bodyPr/>
        <a:lstStyle/>
        <a:p>
          <a:r>
            <a:rPr lang="zh-CN" altLang="en-US" sz="1400" b="1" dirty="0">
              <a:latin typeface="KaiTi" panose="02010609060101010101" pitchFamily="49" charset="-122"/>
              <a:ea typeface="KaiTi" panose="02010609060101010101" pitchFamily="49" charset="-122"/>
            </a:rPr>
            <a:t>渠道</a:t>
          </a:r>
        </a:p>
      </dgm:t>
    </dgm:pt>
    <dgm:pt modelId="{4909105B-906E-4F40-8921-7B8A23520A18}" cxnId="{DF1F267F-3ACA-46E2-B118-7EC61D1518B1}" type="parTrans">
      <dgm:prSet/>
      <dgm:spPr/>
      <dgm:t>
        <a:bodyPr/>
        <a:lstStyle/>
        <a:p>
          <a:endParaRPr lang="zh-CN" altLang="en-US" sz="1400" b="1">
            <a:latin typeface="KaiTi" panose="02010609060101010101" pitchFamily="49" charset="-122"/>
            <a:ea typeface="KaiTi" panose="02010609060101010101" pitchFamily="49" charset="-122"/>
          </a:endParaRPr>
        </a:p>
      </dgm:t>
    </dgm:pt>
    <dgm:pt modelId="{3E4C4228-0609-40DE-BE34-3443D3FD17C9}" cxnId="{DF1F267F-3ACA-46E2-B118-7EC61D1518B1}" type="sibTrans">
      <dgm:prSet custT="1"/>
      <dgm:spPr>
        <a:solidFill>
          <a:srgbClr val="C00000"/>
        </a:solidFill>
      </dgm:spPr>
      <dgm:t>
        <a:bodyPr/>
        <a:lstStyle/>
        <a:p>
          <a:endParaRPr lang="zh-CN" altLang="en-US" sz="1400" b="1" dirty="0">
            <a:latin typeface="KaiTi" panose="02010609060101010101" pitchFamily="49" charset="-122"/>
            <a:ea typeface="KaiTi" panose="02010609060101010101" pitchFamily="49" charset="-122"/>
          </a:endParaRPr>
        </a:p>
      </dgm:t>
    </dgm:pt>
    <dgm:pt modelId="{15DB43F7-B5A3-45E6-803D-F1494D319D5B}">
      <dgm:prSet phldrT="[文本]" custT="1"/>
      <dgm:spPr>
        <a:solidFill>
          <a:srgbClr val="C00000"/>
        </a:solidFill>
      </dgm:spPr>
      <dgm:t>
        <a:bodyPr/>
        <a:lstStyle/>
        <a:p>
          <a:r>
            <a:rPr lang="zh-CN" altLang="en-US" sz="1400" b="1" dirty="0">
              <a:latin typeface="KaiTi" panose="02010609060101010101" pitchFamily="49" charset="-122"/>
              <a:ea typeface="KaiTi" panose="02010609060101010101" pitchFamily="49" charset="-122"/>
            </a:rPr>
            <a:t>维修</a:t>
          </a:r>
        </a:p>
      </dgm:t>
    </dgm:pt>
    <dgm:pt modelId="{37BA17A9-B2F9-4ADD-9C7C-58F25FE3EF12}" cxnId="{82FBA856-C6D6-4177-97B9-57BC1D5ED8BD}" type="parTrans">
      <dgm:prSet/>
      <dgm:spPr/>
      <dgm:t>
        <a:bodyPr/>
        <a:lstStyle/>
        <a:p>
          <a:endParaRPr lang="zh-CN" altLang="en-US" sz="1400" b="1">
            <a:latin typeface="KaiTi" panose="02010609060101010101" pitchFamily="49" charset="-122"/>
            <a:ea typeface="KaiTi" panose="02010609060101010101" pitchFamily="49" charset="-122"/>
          </a:endParaRPr>
        </a:p>
      </dgm:t>
    </dgm:pt>
    <dgm:pt modelId="{9D833EBD-55B1-4A2A-B675-D0369009C673}" cxnId="{82FBA856-C6D6-4177-97B9-57BC1D5ED8BD}" type="sibTrans">
      <dgm:prSet custT="1"/>
      <dgm:spPr>
        <a:solidFill>
          <a:srgbClr val="C00000"/>
        </a:solidFill>
      </dgm:spPr>
      <dgm:t>
        <a:bodyPr/>
        <a:lstStyle/>
        <a:p>
          <a:endParaRPr lang="zh-CN" altLang="en-US" sz="1400" b="1">
            <a:latin typeface="KaiTi" panose="02010609060101010101" pitchFamily="49" charset="-122"/>
            <a:ea typeface="KaiTi" panose="02010609060101010101" pitchFamily="49" charset="-122"/>
          </a:endParaRPr>
        </a:p>
      </dgm:t>
    </dgm:pt>
    <dgm:pt modelId="{021C19C1-7326-4F14-866F-4A4C6D1E9C14}">
      <dgm:prSet phldrT="[文本]" custT="1"/>
      <dgm:spPr>
        <a:solidFill>
          <a:srgbClr val="C00000"/>
        </a:solidFill>
      </dgm:spPr>
      <dgm:t>
        <a:bodyPr/>
        <a:lstStyle/>
        <a:p>
          <a:r>
            <a:rPr lang="zh-CN" altLang="en-US" sz="1400" b="1" dirty="0">
              <a:latin typeface="KaiTi" panose="02010609060101010101" pitchFamily="49" charset="-122"/>
              <a:ea typeface="KaiTi" panose="02010609060101010101" pitchFamily="49" charset="-122"/>
            </a:rPr>
            <a:t>鉴定</a:t>
          </a:r>
        </a:p>
      </dgm:t>
    </dgm:pt>
    <dgm:pt modelId="{9A7B6E47-FE75-4BF4-8AA7-DEAAF869BDCA}" cxnId="{A6A34C5C-1A1E-44C1-A818-2FD44D4BBA82}" type="parTrans">
      <dgm:prSet/>
      <dgm:spPr/>
      <dgm:t>
        <a:bodyPr/>
        <a:lstStyle/>
        <a:p>
          <a:endParaRPr lang="zh-CN" altLang="en-US" sz="1400" b="1">
            <a:latin typeface="KaiTi" panose="02010609060101010101" pitchFamily="49" charset="-122"/>
            <a:ea typeface="KaiTi" panose="02010609060101010101" pitchFamily="49" charset="-122"/>
          </a:endParaRPr>
        </a:p>
      </dgm:t>
    </dgm:pt>
    <dgm:pt modelId="{AF6E09B5-6E55-49A7-AB48-45873E71D67C}" cxnId="{A6A34C5C-1A1E-44C1-A818-2FD44D4BBA82}" type="sibTrans">
      <dgm:prSet custT="1"/>
      <dgm:spPr>
        <a:solidFill>
          <a:srgbClr val="C00000"/>
        </a:solidFill>
      </dgm:spPr>
      <dgm:t>
        <a:bodyPr/>
        <a:lstStyle/>
        <a:p>
          <a:endParaRPr lang="zh-CN" altLang="en-US" sz="1400" b="1">
            <a:latin typeface="KaiTi" panose="02010609060101010101" pitchFamily="49" charset="-122"/>
            <a:ea typeface="KaiTi" panose="02010609060101010101" pitchFamily="49" charset="-122"/>
          </a:endParaRPr>
        </a:p>
      </dgm:t>
    </dgm:pt>
    <dgm:pt modelId="{685ECEBD-45C5-48F8-A7D5-A37DEFFADF84}" type="pres">
      <dgm:prSet presAssocID="{330B2C6D-2509-4740-9D8E-9EE89AD748A6}" presName="Name0" presStyleCnt="0">
        <dgm:presLayoutVars>
          <dgm:dir/>
          <dgm:resizeHandles val="exact"/>
        </dgm:presLayoutVars>
      </dgm:prSet>
      <dgm:spPr/>
      <dgm:t>
        <a:bodyPr/>
        <a:lstStyle/>
        <a:p>
          <a:endParaRPr lang="zh-CN" altLang="en-US"/>
        </a:p>
      </dgm:t>
    </dgm:pt>
    <dgm:pt modelId="{F5E09968-EB31-4D87-9516-BD79BACA014A}" type="pres">
      <dgm:prSet presAssocID="{4119620A-C230-4D5A-81FF-65D89C3DC75A}" presName="node" presStyleLbl="node1" presStyleIdx="0" presStyleCnt="3">
        <dgm:presLayoutVars>
          <dgm:bulletEnabled val="1"/>
        </dgm:presLayoutVars>
      </dgm:prSet>
      <dgm:spPr/>
      <dgm:t>
        <a:bodyPr/>
        <a:lstStyle/>
        <a:p>
          <a:endParaRPr lang="zh-CN" altLang="en-US"/>
        </a:p>
      </dgm:t>
    </dgm:pt>
    <dgm:pt modelId="{3A12BEB7-CCAB-4540-BF6E-58BE0852A211}" type="pres">
      <dgm:prSet presAssocID="{3E4C4228-0609-40DE-BE34-3443D3FD17C9}" presName="sibTrans" presStyleLbl="sibTrans2D1" presStyleIdx="0" presStyleCnt="3"/>
      <dgm:spPr/>
      <dgm:t>
        <a:bodyPr/>
        <a:lstStyle/>
        <a:p>
          <a:endParaRPr lang="zh-CN" altLang="en-US"/>
        </a:p>
      </dgm:t>
    </dgm:pt>
    <dgm:pt modelId="{51E3148C-ADE1-477F-B383-998C17901001}" type="pres">
      <dgm:prSet presAssocID="{3E4C4228-0609-40DE-BE34-3443D3FD17C9}" presName="connectorText" presStyleLbl="sibTrans2D1" presStyleIdx="0" presStyleCnt="3"/>
      <dgm:spPr/>
      <dgm:t>
        <a:bodyPr/>
        <a:lstStyle/>
        <a:p>
          <a:endParaRPr lang="zh-CN" altLang="en-US"/>
        </a:p>
      </dgm:t>
    </dgm:pt>
    <dgm:pt modelId="{DAE26803-1EB7-483C-AF06-B5ECA98CFB2C}" type="pres">
      <dgm:prSet presAssocID="{15DB43F7-B5A3-45E6-803D-F1494D319D5B}" presName="node" presStyleLbl="node1" presStyleIdx="1" presStyleCnt="3">
        <dgm:presLayoutVars>
          <dgm:bulletEnabled val="1"/>
        </dgm:presLayoutVars>
      </dgm:prSet>
      <dgm:spPr/>
      <dgm:t>
        <a:bodyPr/>
        <a:lstStyle/>
        <a:p>
          <a:endParaRPr lang="zh-CN" altLang="en-US"/>
        </a:p>
      </dgm:t>
    </dgm:pt>
    <dgm:pt modelId="{E5DD4AED-213A-42EA-BF22-24BABCDA4389}" type="pres">
      <dgm:prSet presAssocID="{9D833EBD-55B1-4A2A-B675-D0369009C673}" presName="sibTrans" presStyleLbl="sibTrans2D1" presStyleIdx="1" presStyleCnt="3"/>
      <dgm:spPr/>
      <dgm:t>
        <a:bodyPr/>
        <a:lstStyle/>
        <a:p>
          <a:endParaRPr lang="zh-CN" altLang="en-US"/>
        </a:p>
      </dgm:t>
    </dgm:pt>
    <dgm:pt modelId="{245D1D3C-FC0C-4DA3-AD58-72E293E57072}" type="pres">
      <dgm:prSet presAssocID="{9D833EBD-55B1-4A2A-B675-D0369009C673}" presName="connectorText" presStyleLbl="sibTrans2D1" presStyleIdx="1" presStyleCnt="3"/>
      <dgm:spPr/>
      <dgm:t>
        <a:bodyPr/>
        <a:lstStyle/>
        <a:p>
          <a:endParaRPr lang="zh-CN" altLang="en-US"/>
        </a:p>
      </dgm:t>
    </dgm:pt>
    <dgm:pt modelId="{4A15C8E3-B5B7-41B6-9697-FC129D1FBE5E}" type="pres">
      <dgm:prSet presAssocID="{021C19C1-7326-4F14-866F-4A4C6D1E9C14}" presName="node" presStyleLbl="node1" presStyleIdx="2" presStyleCnt="3">
        <dgm:presLayoutVars>
          <dgm:bulletEnabled val="1"/>
        </dgm:presLayoutVars>
      </dgm:prSet>
      <dgm:spPr/>
      <dgm:t>
        <a:bodyPr/>
        <a:lstStyle/>
        <a:p>
          <a:endParaRPr lang="zh-CN" altLang="en-US"/>
        </a:p>
      </dgm:t>
    </dgm:pt>
    <dgm:pt modelId="{E71FCC3B-1F91-403F-A218-81A577DBD61F}" type="pres">
      <dgm:prSet presAssocID="{AF6E09B5-6E55-49A7-AB48-45873E71D67C}" presName="sibTrans" presStyleLbl="sibTrans2D1" presStyleIdx="2" presStyleCnt="3"/>
      <dgm:spPr/>
      <dgm:t>
        <a:bodyPr/>
        <a:lstStyle/>
        <a:p>
          <a:endParaRPr lang="zh-CN" altLang="en-US"/>
        </a:p>
      </dgm:t>
    </dgm:pt>
    <dgm:pt modelId="{14BD50BA-E824-4D50-AB95-634DDB8743C1}" type="pres">
      <dgm:prSet presAssocID="{AF6E09B5-6E55-49A7-AB48-45873E71D67C}" presName="connectorText" presStyleLbl="sibTrans2D1" presStyleIdx="2" presStyleCnt="3"/>
      <dgm:spPr/>
      <dgm:t>
        <a:bodyPr/>
        <a:lstStyle/>
        <a:p>
          <a:endParaRPr lang="zh-CN" altLang="en-US"/>
        </a:p>
      </dgm:t>
    </dgm:pt>
  </dgm:ptLst>
  <dgm:cxnLst>
    <dgm:cxn modelId="{4F63FB2A-8625-41A6-8422-B23561F8ED35}" type="presOf" srcId="{330B2C6D-2509-4740-9D8E-9EE89AD748A6}" destId="{685ECEBD-45C5-48F8-A7D5-A37DEFFADF84}" srcOrd="0" destOrd="0" presId="urn:microsoft.com/office/officeart/2005/8/layout/cycle7"/>
    <dgm:cxn modelId="{7CD109F3-CEA4-4EB8-B3CD-79B0060A8978}" type="presOf" srcId="{AF6E09B5-6E55-49A7-AB48-45873E71D67C}" destId="{14BD50BA-E824-4D50-AB95-634DDB8743C1}" srcOrd="1" destOrd="0" presId="urn:microsoft.com/office/officeart/2005/8/layout/cycle7"/>
    <dgm:cxn modelId="{CD17BDE2-D62B-49B9-8B47-F41C5076D44B}" type="presOf" srcId="{3E4C4228-0609-40DE-BE34-3443D3FD17C9}" destId="{3A12BEB7-CCAB-4540-BF6E-58BE0852A211}" srcOrd="0" destOrd="0" presId="urn:microsoft.com/office/officeart/2005/8/layout/cycle7"/>
    <dgm:cxn modelId="{B08D2C6A-805B-4A6C-8360-EC88831323EC}" type="presOf" srcId="{15DB43F7-B5A3-45E6-803D-F1494D319D5B}" destId="{DAE26803-1EB7-483C-AF06-B5ECA98CFB2C}" srcOrd="0" destOrd="0" presId="urn:microsoft.com/office/officeart/2005/8/layout/cycle7"/>
    <dgm:cxn modelId="{802E67F2-98B4-4C57-8053-63AB67D78350}" type="presOf" srcId="{4119620A-C230-4D5A-81FF-65D89C3DC75A}" destId="{F5E09968-EB31-4D87-9516-BD79BACA014A}" srcOrd="0" destOrd="0" presId="urn:microsoft.com/office/officeart/2005/8/layout/cycle7"/>
    <dgm:cxn modelId="{FF3D53D4-AD1B-407D-B126-87768295EEDA}" type="presOf" srcId="{3E4C4228-0609-40DE-BE34-3443D3FD17C9}" destId="{51E3148C-ADE1-477F-B383-998C17901001}" srcOrd="1" destOrd="0" presId="urn:microsoft.com/office/officeart/2005/8/layout/cycle7"/>
    <dgm:cxn modelId="{5E0BDC44-3953-4644-8E60-03AC79A25098}" type="presOf" srcId="{9D833EBD-55B1-4A2A-B675-D0369009C673}" destId="{E5DD4AED-213A-42EA-BF22-24BABCDA4389}" srcOrd="0" destOrd="0" presId="urn:microsoft.com/office/officeart/2005/8/layout/cycle7"/>
    <dgm:cxn modelId="{8445969D-D948-433E-B2E8-79A17B9C0843}" type="presOf" srcId="{021C19C1-7326-4F14-866F-4A4C6D1E9C14}" destId="{4A15C8E3-B5B7-41B6-9697-FC129D1FBE5E}" srcOrd="0" destOrd="0" presId="urn:microsoft.com/office/officeart/2005/8/layout/cycle7"/>
    <dgm:cxn modelId="{2D2BAB21-DBA0-47A1-8D5F-FE3D4A27E927}" type="presOf" srcId="{AF6E09B5-6E55-49A7-AB48-45873E71D67C}" destId="{E71FCC3B-1F91-403F-A218-81A577DBD61F}" srcOrd="0" destOrd="0" presId="urn:microsoft.com/office/officeart/2005/8/layout/cycle7"/>
    <dgm:cxn modelId="{DF1F267F-3ACA-46E2-B118-7EC61D1518B1}" srcId="{330B2C6D-2509-4740-9D8E-9EE89AD748A6}" destId="{4119620A-C230-4D5A-81FF-65D89C3DC75A}" srcOrd="0" destOrd="0" parTransId="{4909105B-906E-4F40-8921-7B8A23520A18}" sibTransId="{3E4C4228-0609-40DE-BE34-3443D3FD17C9}"/>
    <dgm:cxn modelId="{82FBA856-C6D6-4177-97B9-57BC1D5ED8BD}" srcId="{330B2C6D-2509-4740-9D8E-9EE89AD748A6}" destId="{15DB43F7-B5A3-45E6-803D-F1494D319D5B}" srcOrd="1" destOrd="0" parTransId="{37BA17A9-B2F9-4ADD-9C7C-58F25FE3EF12}" sibTransId="{9D833EBD-55B1-4A2A-B675-D0369009C673}"/>
    <dgm:cxn modelId="{A6A34C5C-1A1E-44C1-A818-2FD44D4BBA82}" srcId="{330B2C6D-2509-4740-9D8E-9EE89AD748A6}" destId="{021C19C1-7326-4F14-866F-4A4C6D1E9C14}" srcOrd="2" destOrd="0" parTransId="{9A7B6E47-FE75-4BF4-8AA7-DEAAF869BDCA}" sibTransId="{AF6E09B5-6E55-49A7-AB48-45873E71D67C}"/>
    <dgm:cxn modelId="{47F3D4AF-2638-4258-B549-253736E06E23}" type="presOf" srcId="{9D833EBD-55B1-4A2A-B675-D0369009C673}" destId="{245D1D3C-FC0C-4DA3-AD58-72E293E57072}" srcOrd="1" destOrd="0" presId="urn:microsoft.com/office/officeart/2005/8/layout/cycle7"/>
    <dgm:cxn modelId="{3302BEDC-0129-4DF7-9836-D96B6468C877}" type="presParOf" srcId="{685ECEBD-45C5-48F8-A7D5-A37DEFFADF84}" destId="{F5E09968-EB31-4D87-9516-BD79BACA014A}" srcOrd="0" destOrd="0" presId="urn:microsoft.com/office/officeart/2005/8/layout/cycle7"/>
    <dgm:cxn modelId="{9C7AB9B0-750A-4803-9FE0-CD72010EBD2F}" type="presParOf" srcId="{685ECEBD-45C5-48F8-A7D5-A37DEFFADF84}" destId="{3A12BEB7-CCAB-4540-BF6E-58BE0852A211}" srcOrd="1" destOrd="0" presId="urn:microsoft.com/office/officeart/2005/8/layout/cycle7"/>
    <dgm:cxn modelId="{138CCAB0-8C56-4189-9CCC-DD7680FE88E9}" type="presParOf" srcId="{3A12BEB7-CCAB-4540-BF6E-58BE0852A211}" destId="{51E3148C-ADE1-477F-B383-998C17901001}" srcOrd="0" destOrd="0" presId="urn:microsoft.com/office/officeart/2005/8/layout/cycle7"/>
    <dgm:cxn modelId="{E7BD904C-CBB1-44F4-90C1-C5A51977C7B9}" type="presParOf" srcId="{685ECEBD-45C5-48F8-A7D5-A37DEFFADF84}" destId="{DAE26803-1EB7-483C-AF06-B5ECA98CFB2C}" srcOrd="2" destOrd="0" presId="urn:microsoft.com/office/officeart/2005/8/layout/cycle7"/>
    <dgm:cxn modelId="{BDC19948-3B85-44E3-9233-A75EED0464CA}" type="presParOf" srcId="{685ECEBD-45C5-48F8-A7D5-A37DEFFADF84}" destId="{E5DD4AED-213A-42EA-BF22-24BABCDA4389}" srcOrd="3" destOrd="0" presId="urn:microsoft.com/office/officeart/2005/8/layout/cycle7"/>
    <dgm:cxn modelId="{06D345DD-8047-4455-BE40-3B6F2DA3FB3A}" type="presParOf" srcId="{E5DD4AED-213A-42EA-BF22-24BABCDA4389}" destId="{245D1D3C-FC0C-4DA3-AD58-72E293E57072}" srcOrd="0" destOrd="0" presId="urn:microsoft.com/office/officeart/2005/8/layout/cycle7"/>
    <dgm:cxn modelId="{FC9F2EC3-218F-4B54-A4AE-E0EA53C09040}" type="presParOf" srcId="{685ECEBD-45C5-48F8-A7D5-A37DEFFADF84}" destId="{4A15C8E3-B5B7-41B6-9697-FC129D1FBE5E}" srcOrd="4" destOrd="0" presId="urn:microsoft.com/office/officeart/2005/8/layout/cycle7"/>
    <dgm:cxn modelId="{D63120E7-C0E5-4AD4-B6CE-AA1C16BCC1CB}" type="presParOf" srcId="{685ECEBD-45C5-48F8-A7D5-A37DEFFADF84}" destId="{E71FCC3B-1F91-403F-A218-81A577DBD61F}" srcOrd="5" destOrd="0" presId="urn:microsoft.com/office/officeart/2005/8/layout/cycle7"/>
    <dgm:cxn modelId="{CBE4CB94-614B-4714-93A2-64B4F84E0DCC}" type="presParOf" srcId="{E71FCC3B-1F91-403F-A218-81A577DBD61F}" destId="{14BD50BA-E824-4D50-AB95-634DDB8743C1}" srcOrd="0" destOrd="0" presId="urn:microsoft.com/office/officeart/2005/8/layout/cycle7"/>
  </dgm:cxnLst>
  <dgm:bg>
    <a:noFill/>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2437259" cy="993924"/>
        <a:chOff x="0" y="0"/>
        <a:chExt cx="2437259" cy="993924"/>
      </a:xfrm>
    </dsp:grpSpPr>
    <dsp:sp modelId="{F5E09968-EB31-4D87-9516-BD79BACA014A}">
      <dsp:nvSpPr>
        <dsp:cNvPr id="3" name="圆角矩形 2"/>
        <dsp:cNvSpPr/>
      </dsp:nvSpPr>
      <dsp:spPr bwMode="white">
        <a:xfrm>
          <a:off x="960995" y="0"/>
          <a:ext cx="515269" cy="257635"/>
        </a:xfrm>
        <a:prstGeom prst="roundRect">
          <a:avLst>
            <a:gd name="adj" fmla="val 10000"/>
          </a:avLst>
        </a:prstGeom>
        <a:solidFill>
          <a:srgbClr val="C00000"/>
        </a:solidFill>
      </dsp:spPr>
      <dsp:style>
        <a:lnRef idx="2">
          <a:schemeClr val="lt1"/>
        </a:lnRef>
        <a:fillRef idx="1">
          <a:schemeClr val="accent1"/>
        </a:fillRef>
        <a:effectRef idx="0">
          <a:scrgbClr r="0" g="0" b="0"/>
        </a:effectRef>
        <a:fontRef idx="minor">
          <a:schemeClr val="lt1"/>
        </a:fontRef>
      </dsp:style>
      <dsp:txBody>
        <a:bodyPr lIns="53340" tIns="53340" rIns="5334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400" b="1" dirty="0">
              <a:latin typeface="KaiTi" panose="02010609060101010101" pitchFamily="49" charset="-122"/>
              <a:ea typeface="KaiTi" panose="02010609060101010101" pitchFamily="49" charset="-122"/>
            </a:rPr>
            <a:t>渠道</a:t>
          </a:r>
        </a:p>
      </dsp:txBody>
      <dsp:txXfrm>
        <a:off x="960995" y="0"/>
        <a:ext cx="515269" cy="257635"/>
      </dsp:txXfrm>
    </dsp:sp>
    <dsp:sp modelId="{3A12BEB7-CCAB-4540-BF6E-58BE0852A211}">
      <dsp:nvSpPr>
        <dsp:cNvPr id="4" name="左右箭头 3"/>
        <dsp:cNvSpPr/>
      </dsp:nvSpPr>
      <dsp:spPr bwMode="white">
        <a:xfrm rot="3599999">
          <a:off x="1297208" y="451876"/>
          <a:ext cx="267940" cy="90172"/>
        </a:xfrm>
        <a:prstGeom prst="leftRightArrow">
          <a:avLst>
            <a:gd name="adj1" fmla="val 60000"/>
            <a:gd name="adj2" fmla="val 50000"/>
          </a:avLst>
        </a:prstGeom>
        <a:solidFill>
          <a:srgbClr val="C00000"/>
        </a:solidFill>
      </dsp:spPr>
      <dsp:style>
        <a:lnRef idx="0">
          <a:schemeClr val="accent1">
            <a:tint val="60000"/>
          </a:schemeClr>
        </a:lnRef>
        <a:fillRef idx="1">
          <a:schemeClr val="accent1">
            <a:tint val="60000"/>
          </a:schemeClr>
        </a:fillRef>
        <a:effectRef idx="0">
          <a:scrgbClr r="0" g="0" b="0"/>
        </a:effectRef>
        <a:fontRef idx="minor">
          <a:schemeClr val="lt1"/>
        </a:fontRef>
      </dsp:style>
      <dsp:txBody>
        <a:bodyPr anchor="ctr"/>
        <a:lstStyle>
          <a:lvl1pPr algn="ctr"/>
          <a:lvl2pPr algn="ctr"/>
          <a:lvl3pPr algn="ctr"/>
          <a:lvl4pPr algn="ctr"/>
          <a:lvl5pPr algn="ctr"/>
          <a:lvl6pPr algn="ctr"/>
          <a:lvl7pPr algn="ctr"/>
          <a:lvl8pPr algn="ctr"/>
          <a:lvl9pPr algn="ctr"/>
        </a:lstStyle>
        <a:p>
          <a:pPr lvl="0">
            <a:lnSpc>
              <a:spcPct val="100000"/>
            </a:lnSpc>
            <a:spcBef>
              <a:spcPct val="0"/>
            </a:spcBef>
            <a:spcAft>
              <a:spcPct val="35000"/>
            </a:spcAft>
          </a:pPr>
          <a:endParaRPr lang="zh-CN" altLang="en-US" sz="1400" b="1" dirty="0">
            <a:latin typeface="KaiTi" panose="02010609060101010101" pitchFamily="49" charset="-122"/>
            <a:ea typeface="KaiTi" panose="02010609060101010101" pitchFamily="49" charset="-122"/>
          </a:endParaRPr>
        </a:p>
      </dsp:txBody>
      <dsp:txXfrm rot="3599999">
        <a:off x="1297208" y="451876"/>
        <a:ext cx="267940" cy="90172"/>
      </dsp:txXfrm>
    </dsp:sp>
    <dsp:sp modelId="{DAE26803-1EB7-483C-AF06-B5ECA98CFB2C}">
      <dsp:nvSpPr>
        <dsp:cNvPr id="5" name="圆角矩形 4"/>
        <dsp:cNvSpPr/>
      </dsp:nvSpPr>
      <dsp:spPr bwMode="white">
        <a:xfrm>
          <a:off x="1386092" y="736289"/>
          <a:ext cx="515269" cy="257635"/>
        </a:xfrm>
        <a:prstGeom prst="roundRect">
          <a:avLst>
            <a:gd name="adj" fmla="val 10000"/>
          </a:avLst>
        </a:prstGeom>
        <a:solidFill>
          <a:srgbClr val="C00000"/>
        </a:solidFill>
      </dsp:spPr>
      <dsp:style>
        <a:lnRef idx="2">
          <a:schemeClr val="lt1"/>
        </a:lnRef>
        <a:fillRef idx="1">
          <a:schemeClr val="accent1"/>
        </a:fillRef>
        <a:effectRef idx="0">
          <a:scrgbClr r="0" g="0" b="0"/>
        </a:effectRef>
        <a:fontRef idx="minor">
          <a:schemeClr val="lt1"/>
        </a:fontRef>
      </dsp:style>
      <dsp:txBody>
        <a:bodyPr lIns="53340" tIns="53340" rIns="5334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400" b="1" dirty="0">
              <a:latin typeface="KaiTi" panose="02010609060101010101" pitchFamily="49" charset="-122"/>
              <a:ea typeface="KaiTi" panose="02010609060101010101" pitchFamily="49" charset="-122"/>
            </a:rPr>
            <a:t>维修</a:t>
          </a:r>
        </a:p>
      </dsp:txBody>
      <dsp:txXfrm>
        <a:off x="1386092" y="736289"/>
        <a:ext cx="515269" cy="257635"/>
      </dsp:txXfrm>
    </dsp:sp>
    <dsp:sp modelId="{E5DD4AED-213A-42EA-BF22-24BABCDA4389}">
      <dsp:nvSpPr>
        <dsp:cNvPr id="6" name="左右箭头 5"/>
        <dsp:cNvSpPr/>
      </dsp:nvSpPr>
      <dsp:spPr bwMode="white">
        <a:xfrm rot="10800000">
          <a:off x="1084659" y="820021"/>
          <a:ext cx="267940" cy="90172"/>
        </a:xfrm>
        <a:prstGeom prst="leftRightArrow">
          <a:avLst>
            <a:gd name="adj1" fmla="val 60000"/>
            <a:gd name="adj2" fmla="val 50000"/>
          </a:avLst>
        </a:prstGeom>
        <a:solidFill>
          <a:srgbClr val="C00000"/>
        </a:solidFill>
      </dsp:spPr>
      <dsp:style>
        <a:lnRef idx="0">
          <a:schemeClr val="accent1">
            <a:tint val="60000"/>
          </a:schemeClr>
        </a:lnRef>
        <a:fillRef idx="1">
          <a:schemeClr val="accent1">
            <a:tint val="60000"/>
          </a:schemeClr>
        </a:fillRef>
        <a:effectRef idx="0">
          <a:scrgbClr r="0" g="0" b="0"/>
        </a:effectRef>
        <a:fontRef idx="minor">
          <a:schemeClr val="lt1"/>
        </a:fontRef>
      </dsp:style>
      <dsp:txBody>
        <a:bodyPr rot="10800000" anchor="ctr"/>
        <a:lstStyle>
          <a:lvl1pPr algn="ctr"/>
          <a:lvl2pPr algn="ctr"/>
          <a:lvl3pPr algn="ctr"/>
          <a:lvl4pPr algn="ctr"/>
          <a:lvl5pPr algn="ctr"/>
          <a:lvl6pPr algn="ctr"/>
          <a:lvl7pPr algn="ctr"/>
          <a:lvl8pPr algn="ctr"/>
          <a:lvl9pPr algn="ctr"/>
        </a:lstStyle>
        <a:p>
          <a:pPr lvl="0">
            <a:lnSpc>
              <a:spcPct val="100000"/>
            </a:lnSpc>
            <a:spcBef>
              <a:spcPct val="0"/>
            </a:spcBef>
            <a:spcAft>
              <a:spcPct val="35000"/>
            </a:spcAft>
          </a:pPr>
          <a:endParaRPr lang="zh-CN" altLang="en-US" sz="1400" b="1">
            <a:latin typeface="KaiTi" panose="02010609060101010101" pitchFamily="49" charset="-122"/>
            <a:ea typeface="KaiTi" panose="02010609060101010101" pitchFamily="49" charset="-122"/>
          </a:endParaRPr>
        </a:p>
      </dsp:txBody>
      <dsp:txXfrm rot="10800000">
        <a:off x="1084659" y="820021"/>
        <a:ext cx="267940" cy="90172"/>
      </dsp:txXfrm>
    </dsp:sp>
    <dsp:sp modelId="{4A15C8E3-B5B7-41B6-9697-FC129D1FBE5E}">
      <dsp:nvSpPr>
        <dsp:cNvPr id="7" name="圆角矩形 6"/>
        <dsp:cNvSpPr/>
      </dsp:nvSpPr>
      <dsp:spPr bwMode="white">
        <a:xfrm>
          <a:off x="535898" y="736289"/>
          <a:ext cx="515269" cy="257635"/>
        </a:xfrm>
        <a:prstGeom prst="roundRect">
          <a:avLst>
            <a:gd name="adj" fmla="val 10000"/>
          </a:avLst>
        </a:prstGeom>
        <a:solidFill>
          <a:srgbClr val="C00000"/>
        </a:solidFill>
      </dsp:spPr>
      <dsp:style>
        <a:lnRef idx="2">
          <a:schemeClr val="lt1"/>
        </a:lnRef>
        <a:fillRef idx="1">
          <a:schemeClr val="accent1"/>
        </a:fillRef>
        <a:effectRef idx="0">
          <a:scrgbClr r="0" g="0" b="0"/>
        </a:effectRef>
        <a:fontRef idx="minor">
          <a:schemeClr val="lt1"/>
        </a:fontRef>
      </dsp:style>
      <dsp:txBody>
        <a:bodyPr lIns="53340" tIns="53340" rIns="53340" bIns="533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400" b="1" dirty="0">
              <a:latin typeface="KaiTi" panose="02010609060101010101" pitchFamily="49" charset="-122"/>
              <a:ea typeface="KaiTi" panose="02010609060101010101" pitchFamily="49" charset="-122"/>
            </a:rPr>
            <a:t>鉴定</a:t>
          </a:r>
        </a:p>
      </dsp:txBody>
      <dsp:txXfrm>
        <a:off x="535898" y="736289"/>
        <a:ext cx="515269" cy="257635"/>
      </dsp:txXfrm>
    </dsp:sp>
    <dsp:sp modelId="{E71FCC3B-1F91-403F-A218-81A577DBD61F}">
      <dsp:nvSpPr>
        <dsp:cNvPr id="8" name="左右箭头 7"/>
        <dsp:cNvSpPr/>
      </dsp:nvSpPr>
      <dsp:spPr bwMode="white">
        <a:xfrm rot="-3599999">
          <a:off x="872111" y="451876"/>
          <a:ext cx="267940" cy="90172"/>
        </a:xfrm>
        <a:prstGeom prst="leftRightArrow">
          <a:avLst>
            <a:gd name="adj1" fmla="val 60000"/>
            <a:gd name="adj2" fmla="val 50000"/>
          </a:avLst>
        </a:prstGeom>
        <a:solidFill>
          <a:srgbClr val="C00000"/>
        </a:solidFill>
      </dsp:spPr>
      <dsp:style>
        <a:lnRef idx="0">
          <a:schemeClr val="accent1">
            <a:tint val="60000"/>
          </a:schemeClr>
        </a:lnRef>
        <a:fillRef idx="1">
          <a:schemeClr val="accent1">
            <a:tint val="60000"/>
          </a:schemeClr>
        </a:fillRef>
        <a:effectRef idx="0">
          <a:scrgbClr r="0" g="0" b="0"/>
        </a:effectRef>
        <a:fontRef idx="minor">
          <a:schemeClr val="lt1"/>
        </a:fontRef>
      </dsp:style>
      <dsp:txBody>
        <a:bodyPr anchor="ctr"/>
        <a:lstStyle>
          <a:lvl1pPr algn="ctr"/>
          <a:lvl2pPr algn="ctr"/>
          <a:lvl3pPr algn="ctr"/>
          <a:lvl4pPr algn="ctr"/>
          <a:lvl5pPr algn="ctr"/>
          <a:lvl6pPr algn="ctr"/>
          <a:lvl7pPr algn="ctr"/>
          <a:lvl8pPr algn="ctr"/>
          <a:lvl9pPr algn="ctr"/>
        </a:lstStyle>
        <a:p>
          <a:pPr lvl="0">
            <a:lnSpc>
              <a:spcPct val="100000"/>
            </a:lnSpc>
            <a:spcBef>
              <a:spcPct val="0"/>
            </a:spcBef>
            <a:spcAft>
              <a:spcPct val="35000"/>
            </a:spcAft>
          </a:pPr>
          <a:endParaRPr lang="zh-CN" altLang="en-US" sz="1400" b="1">
            <a:latin typeface="KaiTi" panose="02010609060101010101" pitchFamily="49" charset="-122"/>
            <a:ea typeface="KaiTi" panose="02010609060101010101" pitchFamily="49" charset="-122"/>
          </a:endParaRPr>
        </a:p>
      </dsp:txBody>
      <dsp:txXfrm rot="-3599999">
        <a:off x="872111" y="451876"/>
        <a:ext cx="267940" cy="90172"/>
      </dsp:txXfrm>
    </dsp:sp>
  </dsp:spTree>
</dsp:drawing>
</file>

<file path=ppt/diagrams/layout1.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Sty" val="arr"/>
                    <dgm:param type="endSty" val="arr"/>
                    <dgm:param type="begPts" val="radial"/>
                    <dgm:param type="endPts" val="radial"/>
                  </dgm:alg>
                </dgm:if>
                <dgm:else name="Name8">
                  <dgm:alg type="conn">
                    <dgm:param type="begSty" val="arr"/>
                    <dgm:param type="endSty" val="arr"/>
                    <dgm:param type="begPts" val="auto"/>
                    <dgm:param type="endPts" val="auto"/>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lstStyle>
            <a:lvl1pPr eaLnBrk="1" hangingPunct="1">
              <a:defRPr sz="1200">
                <a:ea typeface="PMingLiU" panose="02020500000000000000" pitchFamily="18" charset="-120"/>
              </a:defRPr>
            </a:lvl1pPr>
          </a:lstStyle>
          <a:p>
            <a:pPr>
              <a:defRPr/>
            </a:pPr>
            <a:endParaRPr lang="zh-TW" altLang="en-US"/>
          </a:p>
        </p:txBody>
      </p:sp>
      <p:sp>
        <p:nvSpPr>
          <p:cNvPr id="3" name="日期占位符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lstStyle>
            <a:lvl1pPr algn="r" eaLnBrk="1" hangingPunct="1">
              <a:defRPr sz="1200">
                <a:ea typeface="PMingLiU" panose="02020500000000000000" pitchFamily="18" charset="-120"/>
              </a:defRPr>
            </a:lvl1pPr>
          </a:lstStyle>
          <a:p>
            <a:pPr>
              <a:defRPr/>
            </a:pPr>
            <a:fld id="{5E723B7C-E5FA-4FED-915D-7B2B01C4569D}" type="datetimeFigureOut">
              <a:rPr lang="zh-TW" altLang="en-US"/>
            </a:fld>
            <a:endParaRPr lang="zh-TW"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TW"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noProof="0"/>
              <a:t>单击此处编辑母版文本样式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TW" altLang="en-US" noProof="0"/>
          </a:p>
        </p:txBody>
      </p:sp>
      <p:sp>
        <p:nvSpPr>
          <p:cNvPr id="6" name="页脚占位符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lstStyle>
            <a:lvl1pPr eaLnBrk="1" hangingPunct="1">
              <a:defRPr sz="1200">
                <a:ea typeface="PMingLiU" panose="02020500000000000000" pitchFamily="18" charset="-120"/>
              </a:defRPr>
            </a:lvl1pPr>
          </a:lstStyle>
          <a:p>
            <a:pPr>
              <a:defRPr/>
            </a:pPr>
            <a:endParaRPr lang="zh-TW"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eaLnBrk="1" hangingPunct="1">
              <a:defRPr sz="1200"/>
            </a:lvl1pPr>
          </a:lstStyle>
          <a:p>
            <a:pPr>
              <a:defRPr/>
            </a:pPr>
            <a:fld id="{BD1AEE94-F36A-46FF-8FEB-763E4E6A89FD}" type="slidenum">
              <a:rPr lang="zh-TW" altLang="en-US"/>
            </a:fld>
            <a:endParaRPr lang="zh-TW"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TW" altLang="en-US"/>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0199BAA-0CCD-4080-9013-B1C80B8C1E52}" type="slidenum">
              <a:rPr lang="zh-TW" altLang="en-US" smtClean="0">
                <a:solidFill>
                  <a:srgbClr val="000000"/>
                </a:solidFill>
                <a:latin typeface="Arial" panose="020B0604020202020204" pitchFamily="34" charset="0"/>
              </a:rPr>
            </a:fld>
            <a:endParaRPr lang="zh-TW" altLang="en-US">
              <a:solidFill>
                <a:srgbClr val="000000"/>
              </a:solidFill>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331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endParaRPr lang="zh-TW" altLang="en-US"/>
          </a:p>
        </p:txBody>
      </p:sp>
      <p:sp>
        <p:nvSpPr>
          <p:cNvPr id="1331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1DCC515-693E-4813-B083-D4B08D0F0AA1}" type="slidenum">
              <a:rPr lang="zh-TW" altLang="en-US" smtClean="0">
                <a:solidFill>
                  <a:srgbClr val="000000"/>
                </a:solidFill>
                <a:latin typeface="Arial" panose="020B0604020202020204" pitchFamily="34" charset="0"/>
              </a:rPr>
            </a:fld>
            <a:endParaRPr lang="zh-TW" altLang="en-US">
              <a:solidFill>
                <a:srgbClr val="000000"/>
              </a:solidFill>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BFBB238F-FB80-4E59-B2AE-4423AAA83D0B}"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BFBB238F-FB80-4E59-B2AE-4423AAA83D0B}"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BFBB238F-FB80-4E59-B2AE-4423AAA83D0B}"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253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endParaRPr lang="zh-TW" altLang="en-US"/>
          </a:p>
        </p:txBody>
      </p:sp>
      <p:sp>
        <p:nvSpPr>
          <p:cNvPr id="2253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1F2F0B2-9935-4F34-9BB6-DB33A0A91084}" type="slidenum">
              <a:rPr lang="zh-TW" altLang="en-US" smtClean="0">
                <a:solidFill>
                  <a:srgbClr val="000000"/>
                </a:solidFill>
                <a:latin typeface="Arial" panose="020B0604020202020204" pitchFamily="34" charset="0"/>
              </a:rPr>
            </a:fld>
            <a:endParaRPr lang="zh-TW" altLang="en-US">
              <a:solidFill>
                <a:srgbClr val="000000"/>
              </a:solidFill>
              <a:latin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DEADAC5-DBCC-47CE-A8C1-B5DF1058ECDA}"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457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endParaRPr lang="zh-TW" altLang="en-US"/>
          </a:p>
        </p:txBody>
      </p:sp>
      <p:sp>
        <p:nvSpPr>
          <p:cNvPr id="2458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7665C8C-81E9-4E05-81E0-47625EE5ABA3}" type="slidenum">
              <a:rPr lang="zh-TW" altLang="en-US" smtClean="0">
                <a:solidFill>
                  <a:srgbClr val="000000"/>
                </a:solidFill>
                <a:latin typeface="Arial" panose="020B0604020202020204" pitchFamily="34" charset="0"/>
              </a:rPr>
            </a:fld>
            <a:endParaRPr lang="zh-TW" altLang="en-US">
              <a:solidFill>
                <a:srgbClr val="000000"/>
              </a:solidFill>
              <a:latin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662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endParaRPr lang="zh-TW" altLang="en-US"/>
          </a:p>
        </p:txBody>
      </p:sp>
      <p:sp>
        <p:nvSpPr>
          <p:cNvPr id="2662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D02F514-860E-4E6C-A78B-6D79C240ECC3}" type="slidenum">
              <a:rPr lang="zh-TW" altLang="en-US" smtClean="0">
                <a:solidFill>
                  <a:srgbClr val="000000"/>
                </a:solidFill>
                <a:latin typeface="Arial" panose="020B0604020202020204" pitchFamily="34" charset="0"/>
              </a:rPr>
            </a:fld>
            <a:endParaRPr lang="zh-TW" altLang="en-US">
              <a:solidFill>
                <a:srgbClr val="000000"/>
              </a:solidFill>
              <a:latin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072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endParaRPr lang="zh-TW" altLang="en-US"/>
          </a:p>
        </p:txBody>
      </p:sp>
      <p:sp>
        <p:nvSpPr>
          <p:cNvPr id="3072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AE7DBC9-B969-485D-A766-8483832EDEA7}" type="slidenum">
              <a:rPr lang="zh-TW" altLang="en-US" smtClean="0">
                <a:solidFill>
                  <a:srgbClr val="000000"/>
                </a:solidFill>
                <a:latin typeface="Arial" panose="020B0604020202020204" pitchFamily="34" charset="0"/>
              </a:rPr>
            </a:fld>
            <a:endParaRPr lang="zh-TW" altLang="en-US">
              <a:solidFill>
                <a:srgbClr val="000000"/>
              </a:solidFill>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endParaRPr lang="zh-TW"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endParaRPr lang="zh-TW" altLang="en-US"/>
          </a:p>
        </p:txBody>
      </p:sp>
      <p:sp>
        <p:nvSpPr>
          <p:cNvPr id="4" name="Text Box 3"/>
          <p:cNvSpPr txBox="1">
            <a:spLocks noGrp="1" noChangeArrowheads="1"/>
          </p:cNvSpPr>
          <p:nvPr>
            <p:ph type="sldNum" sz="quarter" idx="10"/>
          </p:nvPr>
        </p:nvSpPr>
        <p:spPr/>
        <p:txBody>
          <a:bodyPr/>
          <a:lstStyle>
            <a:lvl1pPr>
              <a:defRPr/>
            </a:lvl1pPr>
          </a:lstStyle>
          <a:p>
            <a:pPr>
              <a:defRPr/>
            </a:pPr>
            <a:fld id="{6BFADADB-5502-45A8-8A39-AD671C502736}" type="slidenum">
              <a:rPr lang="en-US" altLang="zh-TW"/>
            </a:fld>
            <a:endParaRPr lang="en-US" altLang="zh-TW"/>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4" name="Rectangle 1"/>
          <p:cNvSpPr/>
          <p:nvPr userDrawn="1"/>
        </p:nvSpPr>
        <p:spPr bwMode="auto">
          <a:xfrm rot="10800000" flipH="1" flipV="1">
            <a:off x="0" y="836613"/>
            <a:ext cx="12192000" cy="46037"/>
          </a:xfrm>
          <a:prstGeom prst="rect">
            <a:avLst/>
          </a:prstGeom>
          <a:solidFill>
            <a:srgbClr val="C00000"/>
          </a:solidFill>
          <a:ln>
            <a:noFill/>
          </a:ln>
        </p:spPr>
        <p:txBody>
          <a:bodyPr lIns="0" tIns="0" rIns="0" bIns="0"/>
          <a:lstStyle>
            <a:lvl1pPr>
              <a:spcBef>
                <a:spcPts val="700"/>
              </a:spcBef>
              <a:buSzPct val="100000"/>
              <a:buFont typeface="Arial" panose="020B0604020202020204" pitchFamily="34" charset="0"/>
              <a:buChar char="•"/>
              <a:defRPr sz="3200">
                <a:solidFill>
                  <a:schemeClr val="tx1"/>
                </a:solidFill>
                <a:latin typeface="Arial" panose="020B0604020202020204" pitchFamily="34" charset="0"/>
                <a:cs typeface="Heiti SC Light" charset="0"/>
                <a:sym typeface="Arial" panose="020B0604020202020204" pitchFamily="34" charset="0"/>
              </a:defRPr>
            </a:lvl1pPr>
            <a:lvl2pPr marL="742950" indent="-285750">
              <a:spcBef>
                <a:spcPts val="600"/>
              </a:spcBef>
              <a:buSzPct val="100000"/>
              <a:buFont typeface="Arial" panose="020B0604020202020204" pitchFamily="34" charset="0"/>
              <a:buChar char="–"/>
              <a:defRPr sz="2800">
                <a:solidFill>
                  <a:schemeClr val="tx1"/>
                </a:solidFill>
                <a:latin typeface="Arial" panose="020B0604020202020204" pitchFamily="34" charset="0"/>
                <a:cs typeface="Heiti SC Light" charset="0"/>
                <a:sym typeface="Arial" panose="020B0604020202020204" pitchFamily="34" charset="0"/>
              </a:defRPr>
            </a:lvl2pPr>
            <a:lvl3pPr marL="1143000" indent="-228600">
              <a:spcBef>
                <a:spcPts val="600"/>
              </a:spcBef>
              <a:buSzPct val="100000"/>
              <a:buFont typeface="Arial" panose="020B0604020202020204" pitchFamily="34" charset="0"/>
              <a:buChar char="•"/>
              <a:defRPr sz="2400">
                <a:solidFill>
                  <a:schemeClr val="tx1"/>
                </a:solidFill>
                <a:latin typeface="Arial" panose="020B0604020202020204" pitchFamily="34" charset="0"/>
                <a:cs typeface="Heiti SC Light" charset="0"/>
                <a:sym typeface="Arial" panose="020B0604020202020204" pitchFamily="34" charset="0"/>
              </a:defRPr>
            </a:lvl3pPr>
            <a:lvl4pPr marL="1600200" indent="-228600">
              <a:spcBef>
                <a:spcPts val="500"/>
              </a:spcBef>
              <a:buSzPct val="100000"/>
              <a:buFont typeface="Arial" panose="020B0604020202020204" pitchFamily="34" charset="0"/>
              <a:buChar char="–"/>
              <a:defRPr sz="2000">
                <a:solidFill>
                  <a:schemeClr val="tx1"/>
                </a:solidFill>
                <a:latin typeface="Arial" panose="020B0604020202020204" pitchFamily="34" charset="0"/>
                <a:cs typeface="Heiti SC Light" charset="0"/>
                <a:sym typeface="Arial" panose="020B0604020202020204" pitchFamily="34" charset="0"/>
              </a:defRPr>
            </a:lvl4pPr>
            <a:lvl5pPr marL="2057400" indent="-228600">
              <a:spcBef>
                <a:spcPts val="500"/>
              </a:spcBef>
              <a:buSzPct val="100000"/>
              <a:buFont typeface="Arial" panose="020B0604020202020204" pitchFamily="34" charset="0"/>
              <a:buChar char="»"/>
              <a:defRPr sz="2000">
                <a:solidFill>
                  <a:schemeClr val="tx1"/>
                </a:solidFill>
                <a:latin typeface="Arial" panose="020B0604020202020204" pitchFamily="34" charset="0"/>
                <a:cs typeface="Heiti SC Light" charset="0"/>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sz="2000">
                <a:solidFill>
                  <a:schemeClr val="tx1"/>
                </a:solidFill>
                <a:latin typeface="Arial" panose="020B0604020202020204" pitchFamily="34" charset="0"/>
                <a:cs typeface="Heiti SC Light" charset="0"/>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sz="2000">
                <a:solidFill>
                  <a:schemeClr val="tx1"/>
                </a:solidFill>
                <a:latin typeface="Arial" panose="020B0604020202020204" pitchFamily="34" charset="0"/>
                <a:cs typeface="Heiti SC Light" charset="0"/>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sz="2000">
                <a:solidFill>
                  <a:schemeClr val="tx1"/>
                </a:solidFill>
                <a:latin typeface="Arial" panose="020B0604020202020204" pitchFamily="34" charset="0"/>
                <a:cs typeface="Heiti SC Light" charset="0"/>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sz="2000">
                <a:solidFill>
                  <a:schemeClr val="tx1"/>
                </a:solidFill>
                <a:latin typeface="Arial" panose="020B0604020202020204" pitchFamily="34" charset="0"/>
                <a:cs typeface="Heiti SC Light" charset="0"/>
                <a:sym typeface="Arial" panose="020B0604020202020204" pitchFamily="34" charset="0"/>
              </a:defRPr>
            </a:lvl9pPr>
          </a:lstStyle>
          <a:p>
            <a:pPr eaLnBrk="1" hangingPunct="1">
              <a:spcBef>
                <a:spcPct val="0"/>
              </a:spcBef>
              <a:buSzTx/>
              <a:buFontTx/>
              <a:buNone/>
              <a:defRPr/>
            </a:pPr>
            <a:endParaRPr lang="zh-TW" altLang="en-US" sz="1800" dirty="0">
              <a:solidFill>
                <a:srgbClr val="C00000"/>
              </a:solidFill>
              <a:ea typeface="PMingLiU" panose="02020500000000000000" pitchFamily="18" charset="-120"/>
            </a:endParaRPr>
          </a:p>
        </p:txBody>
      </p:sp>
      <p:pic>
        <p:nvPicPr>
          <p:cNvPr id="5" name="图片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280651" y="165100"/>
            <a:ext cx="1623483"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p:txBody>
          <a:bodyPr/>
          <a:lstStyle/>
          <a:p>
            <a:r>
              <a:rPr lang="zh-CN" altLang="en-US"/>
              <a:t>单击此处编辑母版标题样式</a:t>
            </a:r>
            <a:endParaRPr lang="zh-TW"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TW" altLang="en-US"/>
          </a:p>
        </p:txBody>
      </p:sp>
      <p:sp>
        <p:nvSpPr>
          <p:cNvPr id="6" name="Text Box 3"/>
          <p:cNvSpPr txBox="1">
            <a:spLocks noGrp="1" noChangeArrowheads="1"/>
          </p:cNvSpPr>
          <p:nvPr>
            <p:ph type="sldNum" sz="quarter" idx="10"/>
          </p:nvPr>
        </p:nvSpPr>
        <p:spPr/>
        <p:txBody>
          <a:bodyPr/>
          <a:lstStyle>
            <a:lvl1pPr>
              <a:defRPr/>
            </a:lvl1pPr>
          </a:lstStyle>
          <a:p>
            <a:pPr>
              <a:defRPr/>
            </a:pPr>
            <a:fld id="{0E43FA84-BC0B-4CD0-89BE-F7FEF920FAAF}" type="slidenum">
              <a:rPr lang="en-US" altLang="zh-TW"/>
            </a:fld>
            <a:endParaRPr lang="en-US" altLang="zh-TW"/>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0"/>
            <a:ext cx="10363200" cy="1362075"/>
          </a:xfrm>
        </p:spPr>
        <p:txBody>
          <a:bodyPr anchor="t"/>
          <a:lstStyle>
            <a:lvl1pPr algn="l">
              <a:defRPr sz="4000" b="1" cap="all"/>
            </a:lvl1pPr>
          </a:lstStyle>
          <a:p>
            <a:r>
              <a:rPr lang="zh-CN" altLang="en-US"/>
              <a:t>单击此处编辑母版标题样式</a:t>
            </a:r>
            <a:endParaRPr lang="zh-TW" altLang="en-US"/>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endParaRPr lang="zh-CN" altLang="en-US"/>
          </a:p>
        </p:txBody>
      </p:sp>
      <p:sp>
        <p:nvSpPr>
          <p:cNvPr id="4" name="Text Box 3"/>
          <p:cNvSpPr txBox="1">
            <a:spLocks noGrp="1" noChangeArrowheads="1"/>
          </p:cNvSpPr>
          <p:nvPr>
            <p:ph type="sldNum" sz="quarter" idx="10"/>
          </p:nvPr>
        </p:nvSpPr>
        <p:spPr/>
        <p:txBody>
          <a:bodyPr/>
          <a:lstStyle>
            <a:lvl1pPr>
              <a:defRPr/>
            </a:lvl1pPr>
          </a:lstStyle>
          <a:p>
            <a:pPr>
              <a:defRPr/>
            </a:pPr>
            <a:fld id="{8FBC581F-688D-427C-BD65-855320691D63}" type="slidenum">
              <a:rPr lang="en-US" altLang="zh-TW"/>
            </a:fld>
            <a:endParaRPr lang="en-US" altLang="zh-TW"/>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TW" altLang="en-US"/>
          </a:p>
        </p:txBody>
      </p:sp>
      <p:sp>
        <p:nvSpPr>
          <p:cNvPr id="3" name="内容占位符 2"/>
          <p:cNvSpPr>
            <a:spLocks noGrp="1"/>
          </p:cNvSpPr>
          <p:nvPr>
            <p:ph sz="half" idx="1"/>
          </p:nvPr>
        </p:nvSpPr>
        <p:spPr>
          <a:xfrm>
            <a:off x="609600" y="1600200"/>
            <a:ext cx="53848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TW" altLang="en-US"/>
          </a:p>
        </p:txBody>
      </p:sp>
      <p:sp>
        <p:nvSpPr>
          <p:cNvPr id="4" name="内容占位符 3"/>
          <p:cNvSpPr>
            <a:spLocks noGrp="1"/>
          </p:cNvSpPr>
          <p:nvPr>
            <p:ph sz="half" idx="2"/>
          </p:nvPr>
        </p:nvSpPr>
        <p:spPr>
          <a:xfrm>
            <a:off x="6197600" y="1600200"/>
            <a:ext cx="53848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TW" altLang="en-US"/>
          </a:p>
        </p:txBody>
      </p:sp>
      <p:sp>
        <p:nvSpPr>
          <p:cNvPr id="5" name="Text Box 3"/>
          <p:cNvSpPr txBox="1">
            <a:spLocks noGrp="1" noChangeArrowheads="1"/>
          </p:cNvSpPr>
          <p:nvPr>
            <p:ph type="sldNum" sz="quarter" idx="10"/>
          </p:nvPr>
        </p:nvSpPr>
        <p:spPr/>
        <p:txBody>
          <a:bodyPr/>
          <a:lstStyle>
            <a:lvl1pPr>
              <a:defRPr/>
            </a:lvl1pPr>
          </a:lstStyle>
          <a:p>
            <a:pPr>
              <a:defRPr/>
            </a:pPr>
            <a:fld id="{3AEC9344-75F0-48E4-A3F7-56B2E95E8D94}" type="slidenum">
              <a:rPr lang="en-US" altLang="zh-TW"/>
            </a:fld>
            <a:endParaRPr lang="en-US" altLang="zh-TW"/>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endParaRPr lang="zh-TW" altLang="en-US"/>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TW" altLang="en-US"/>
          </a:p>
        </p:txBody>
      </p:sp>
      <p:sp>
        <p:nvSpPr>
          <p:cNvPr id="5" name="文本占位符 4"/>
          <p:cNvSpPr>
            <a:spLocks noGrp="1"/>
          </p:cNvSpPr>
          <p:nvPr>
            <p:ph type="body" sz="quarter" idx="3"/>
          </p:nvPr>
        </p:nvSpPr>
        <p:spPr>
          <a:xfrm>
            <a:off x="6193367"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93367"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TW" altLang="en-US"/>
          </a:p>
        </p:txBody>
      </p:sp>
      <p:sp>
        <p:nvSpPr>
          <p:cNvPr id="7" name="Text Box 3"/>
          <p:cNvSpPr txBox="1">
            <a:spLocks noGrp="1" noChangeArrowheads="1"/>
          </p:cNvSpPr>
          <p:nvPr>
            <p:ph type="sldNum" sz="quarter" idx="10"/>
          </p:nvPr>
        </p:nvSpPr>
        <p:spPr/>
        <p:txBody>
          <a:bodyPr/>
          <a:lstStyle>
            <a:lvl1pPr>
              <a:defRPr/>
            </a:lvl1pPr>
          </a:lstStyle>
          <a:p>
            <a:pPr>
              <a:defRPr/>
            </a:pPr>
            <a:fld id="{E53C6766-4BA6-4F45-BA21-E3E516626484}" type="slidenum">
              <a:rPr lang="en-US" altLang="zh-TW"/>
            </a:fld>
            <a:endParaRPr lang="en-US" altLang="zh-TW"/>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TW" altLang="en-US"/>
          </a:p>
        </p:txBody>
      </p:sp>
      <p:sp>
        <p:nvSpPr>
          <p:cNvPr id="3" name="Text Box 3"/>
          <p:cNvSpPr txBox="1">
            <a:spLocks noGrp="1" noChangeArrowheads="1"/>
          </p:cNvSpPr>
          <p:nvPr>
            <p:ph type="sldNum" sz="quarter" idx="10"/>
          </p:nvPr>
        </p:nvSpPr>
        <p:spPr/>
        <p:txBody>
          <a:bodyPr/>
          <a:lstStyle>
            <a:lvl1pPr>
              <a:defRPr/>
            </a:lvl1pPr>
          </a:lstStyle>
          <a:p>
            <a:pPr>
              <a:defRPr/>
            </a:pPr>
            <a:fld id="{9A2FDFDF-B6E6-41A3-9406-9598576469C4}" type="slidenum">
              <a:rPr lang="en-US" altLang="zh-TW"/>
            </a:fld>
            <a:endParaRPr lang="en-US" altLang="zh-TW"/>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
          <p:cNvSpPr/>
          <p:nvPr userDrawn="1"/>
        </p:nvSpPr>
        <p:spPr bwMode="auto">
          <a:xfrm rot="10800000" flipH="1" flipV="1">
            <a:off x="0" y="836613"/>
            <a:ext cx="12192000" cy="46037"/>
          </a:xfrm>
          <a:prstGeom prst="rect">
            <a:avLst/>
          </a:prstGeom>
          <a:solidFill>
            <a:srgbClr val="C00000"/>
          </a:solidFill>
          <a:ln>
            <a:noFill/>
          </a:ln>
        </p:spPr>
        <p:txBody>
          <a:bodyPr lIns="0" tIns="0" rIns="0" bIns="0"/>
          <a:lstStyle>
            <a:lvl1pPr>
              <a:spcBef>
                <a:spcPts val="700"/>
              </a:spcBef>
              <a:buSzPct val="100000"/>
              <a:buFont typeface="Arial" panose="020B0604020202020204" pitchFamily="34" charset="0"/>
              <a:buChar char="•"/>
              <a:defRPr sz="3200">
                <a:solidFill>
                  <a:schemeClr val="tx1"/>
                </a:solidFill>
                <a:latin typeface="Arial" panose="020B0604020202020204" pitchFamily="34" charset="0"/>
                <a:cs typeface="Heiti SC Light" charset="0"/>
                <a:sym typeface="Arial" panose="020B0604020202020204" pitchFamily="34" charset="0"/>
              </a:defRPr>
            </a:lvl1pPr>
            <a:lvl2pPr marL="742950" indent="-285750">
              <a:spcBef>
                <a:spcPts val="600"/>
              </a:spcBef>
              <a:buSzPct val="100000"/>
              <a:buFont typeface="Arial" panose="020B0604020202020204" pitchFamily="34" charset="0"/>
              <a:buChar char="–"/>
              <a:defRPr sz="2800">
                <a:solidFill>
                  <a:schemeClr val="tx1"/>
                </a:solidFill>
                <a:latin typeface="Arial" panose="020B0604020202020204" pitchFamily="34" charset="0"/>
                <a:cs typeface="Heiti SC Light" charset="0"/>
                <a:sym typeface="Arial" panose="020B0604020202020204" pitchFamily="34" charset="0"/>
              </a:defRPr>
            </a:lvl2pPr>
            <a:lvl3pPr marL="1143000" indent="-228600">
              <a:spcBef>
                <a:spcPts val="600"/>
              </a:spcBef>
              <a:buSzPct val="100000"/>
              <a:buFont typeface="Arial" panose="020B0604020202020204" pitchFamily="34" charset="0"/>
              <a:buChar char="•"/>
              <a:defRPr sz="2400">
                <a:solidFill>
                  <a:schemeClr val="tx1"/>
                </a:solidFill>
                <a:latin typeface="Arial" panose="020B0604020202020204" pitchFamily="34" charset="0"/>
                <a:cs typeface="Heiti SC Light" charset="0"/>
                <a:sym typeface="Arial" panose="020B0604020202020204" pitchFamily="34" charset="0"/>
              </a:defRPr>
            </a:lvl3pPr>
            <a:lvl4pPr marL="1600200" indent="-228600">
              <a:spcBef>
                <a:spcPts val="500"/>
              </a:spcBef>
              <a:buSzPct val="100000"/>
              <a:buFont typeface="Arial" panose="020B0604020202020204" pitchFamily="34" charset="0"/>
              <a:buChar char="–"/>
              <a:defRPr sz="2000">
                <a:solidFill>
                  <a:schemeClr val="tx1"/>
                </a:solidFill>
                <a:latin typeface="Arial" panose="020B0604020202020204" pitchFamily="34" charset="0"/>
                <a:cs typeface="Heiti SC Light" charset="0"/>
                <a:sym typeface="Arial" panose="020B0604020202020204" pitchFamily="34" charset="0"/>
              </a:defRPr>
            </a:lvl4pPr>
            <a:lvl5pPr marL="2057400" indent="-228600">
              <a:spcBef>
                <a:spcPts val="500"/>
              </a:spcBef>
              <a:buSzPct val="100000"/>
              <a:buFont typeface="Arial" panose="020B0604020202020204" pitchFamily="34" charset="0"/>
              <a:buChar char="»"/>
              <a:defRPr sz="2000">
                <a:solidFill>
                  <a:schemeClr val="tx1"/>
                </a:solidFill>
                <a:latin typeface="Arial" panose="020B0604020202020204" pitchFamily="34" charset="0"/>
                <a:cs typeface="Heiti SC Light" charset="0"/>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sz="2000">
                <a:solidFill>
                  <a:schemeClr val="tx1"/>
                </a:solidFill>
                <a:latin typeface="Arial" panose="020B0604020202020204" pitchFamily="34" charset="0"/>
                <a:cs typeface="Heiti SC Light" charset="0"/>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sz="2000">
                <a:solidFill>
                  <a:schemeClr val="tx1"/>
                </a:solidFill>
                <a:latin typeface="Arial" panose="020B0604020202020204" pitchFamily="34" charset="0"/>
                <a:cs typeface="Heiti SC Light" charset="0"/>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sz="2000">
                <a:solidFill>
                  <a:schemeClr val="tx1"/>
                </a:solidFill>
                <a:latin typeface="Arial" panose="020B0604020202020204" pitchFamily="34" charset="0"/>
                <a:cs typeface="Heiti SC Light" charset="0"/>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sz="2000">
                <a:solidFill>
                  <a:schemeClr val="tx1"/>
                </a:solidFill>
                <a:latin typeface="Arial" panose="020B0604020202020204" pitchFamily="34" charset="0"/>
                <a:cs typeface="Heiti SC Light" charset="0"/>
                <a:sym typeface="Arial" panose="020B0604020202020204" pitchFamily="34" charset="0"/>
              </a:defRPr>
            </a:lvl9pPr>
          </a:lstStyle>
          <a:p>
            <a:pPr eaLnBrk="1" hangingPunct="1">
              <a:spcBef>
                <a:spcPct val="0"/>
              </a:spcBef>
              <a:buSzTx/>
              <a:buFontTx/>
              <a:buNone/>
              <a:defRPr/>
            </a:pPr>
            <a:endParaRPr lang="zh-TW" altLang="en-US" sz="1800" dirty="0">
              <a:solidFill>
                <a:srgbClr val="C00000"/>
              </a:solidFill>
              <a:ea typeface="PMingLiU" panose="02020500000000000000" pitchFamily="18" charset="-120"/>
            </a:endParaRPr>
          </a:p>
        </p:txBody>
      </p:sp>
      <p:pic>
        <p:nvPicPr>
          <p:cNvPr id="3" name="图片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280651" y="165100"/>
            <a:ext cx="1623483"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3"/>
          <p:cNvSpPr txBox="1">
            <a:spLocks noGrp="1" noChangeArrowheads="1"/>
          </p:cNvSpPr>
          <p:nvPr>
            <p:ph type="sldNum" sz="quarter" idx="10"/>
          </p:nvPr>
        </p:nvSpPr>
        <p:spPr/>
        <p:txBody>
          <a:bodyPr/>
          <a:lstStyle>
            <a:lvl1pPr>
              <a:defRPr/>
            </a:lvl1pPr>
          </a:lstStyle>
          <a:p>
            <a:pPr>
              <a:defRPr/>
            </a:pPr>
            <a:fld id="{153FB2C3-1BC2-4BF2-BE73-61E8A11DBE0D}" type="slidenum">
              <a:rPr lang="en-US" altLang="zh-TW"/>
            </a:fld>
            <a:endParaRPr lang="en-US" altLang="zh-TW"/>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084" cy="1162050"/>
          </a:xfrm>
        </p:spPr>
        <p:txBody>
          <a:bodyPr anchor="b"/>
          <a:lstStyle>
            <a:lvl1pPr algn="l">
              <a:defRPr sz="2000" b="1"/>
            </a:lvl1pPr>
          </a:lstStyle>
          <a:p>
            <a:r>
              <a:rPr lang="zh-CN" altLang="en-US"/>
              <a:t>单击此处编辑母版标题样式</a:t>
            </a:r>
            <a:endParaRPr lang="zh-TW" altLang="en-US"/>
          </a:p>
        </p:txBody>
      </p:sp>
      <p:sp>
        <p:nvSpPr>
          <p:cNvPr id="3" name="内容占位符 2"/>
          <p:cNvSpPr>
            <a:spLocks noGrp="1"/>
          </p:cNvSpPr>
          <p:nvPr>
            <p:ph idx="1"/>
          </p:nvPr>
        </p:nvSpPr>
        <p:spPr>
          <a:xfrm>
            <a:off x="4766733" y="27305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TW" altLang="en-US"/>
          </a:p>
        </p:txBody>
      </p:sp>
      <p:sp>
        <p:nvSpPr>
          <p:cNvPr id="4" name="文本占位符 3"/>
          <p:cNvSpPr>
            <a:spLocks noGrp="1"/>
          </p:cNvSpPr>
          <p:nvPr>
            <p:ph type="body" sz="half" idx="2"/>
          </p:nvPr>
        </p:nvSpPr>
        <p:spPr>
          <a:xfrm>
            <a:off x="609600" y="1435100"/>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Text Box 3"/>
          <p:cNvSpPr txBox="1">
            <a:spLocks noGrp="1" noChangeArrowheads="1"/>
          </p:cNvSpPr>
          <p:nvPr>
            <p:ph type="sldNum" sz="quarter" idx="10"/>
          </p:nvPr>
        </p:nvSpPr>
        <p:spPr/>
        <p:txBody>
          <a:bodyPr/>
          <a:lstStyle>
            <a:lvl1pPr>
              <a:defRPr/>
            </a:lvl1pPr>
          </a:lstStyle>
          <a:p>
            <a:pPr>
              <a:defRPr/>
            </a:pPr>
            <a:fld id="{F9B5A865-DF79-4366-B4CA-0FBA677AA8C4}" type="slidenum">
              <a:rPr lang="en-US" altLang="zh-TW"/>
            </a:fld>
            <a:endParaRPr lang="en-US" altLang="zh-TW"/>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p:spPr>
        <p:txBody>
          <a:bodyPr anchor="b"/>
          <a:lstStyle>
            <a:lvl1pPr algn="l">
              <a:defRPr sz="2000" b="1"/>
            </a:lvl1pPr>
          </a:lstStyle>
          <a:p>
            <a:r>
              <a:rPr lang="zh-CN" altLang="en-US"/>
              <a:t>单击此处编辑母版标题样式</a:t>
            </a:r>
            <a:endParaRPr lang="zh-TW" altLang="en-US"/>
          </a:p>
        </p:txBody>
      </p:sp>
      <p:sp>
        <p:nvSpPr>
          <p:cNvPr id="3" name="图片占位符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sym typeface="Arial" panose="020B0604020202020204" pitchFamily="34" charset="0"/>
            </a:endParaRPr>
          </a:p>
        </p:txBody>
      </p:sp>
      <p:sp>
        <p:nvSpPr>
          <p:cNvPr id="4" name="文本占位符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Text Box 3"/>
          <p:cNvSpPr txBox="1">
            <a:spLocks noGrp="1" noChangeArrowheads="1"/>
          </p:cNvSpPr>
          <p:nvPr>
            <p:ph type="sldNum" sz="quarter" idx="10"/>
          </p:nvPr>
        </p:nvSpPr>
        <p:spPr/>
        <p:txBody>
          <a:bodyPr/>
          <a:lstStyle>
            <a:lvl1pPr>
              <a:defRPr/>
            </a:lvl1pPr>
          </a:lstStyle>
          <a:p>
            <a:pPr>
              <a:defRPr/>
            </a:pPr>
            <a:fld id="{5ACCD384-E81F-49A9-B978-9957D5DACD6B}" type="slidenum">
              <a:rPr lang="en-US" altLang="zh-TW"/>
            </a:fld>
            <a:endParaRPr lang="en-US" altLang="zh-TW"/>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TW"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TW" altLang="en-US"/>
          </a:p>
        </p:txBody>
      </p:sp>
      <p:sp>
        <p:nvSpPr>
          <p:cNvPr id="4" name="Text Box 3"/>
          <p:cNvSpPr txBox="1">
            <a:spLocks noGrp="1" noChangeArrowheads="1"/>
          </p:cNvSpPr>
          <p:nvPr>
            <p:ph type="sldNum" sz="quarter" idx="10"/>
          </p:nvPr>
        </p:nvSpPr>
        <p:spPr/>
        <p:txBody>
          <a:bodyPr/>
          <a:lstStyle>
            <a:lvl1pPr>
              <a:defRPr/>
            </a:lvl1pPr>
          </a:lstStyle>
          <a:p>
            <a:pPr>
              <a:defRPr/>
            </a:pPr>
            <a:fld id="{A5D9B81F-C679-44CD-BEE0-1E3CA354F385}" type="slidenum">
              <a:rPr lang="en-US" altLang="zh-TW"/>
            </a:fld>
            <a:endParaRPr lang="en-US" altLang="zh-TW"/>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90488"/>
            <a:ext cx="2743200" cy="6767512"/>
          </a:xfrm>
        </p:spPr>
        <p:txBody>
          <a:bodyPr vert="eaVert"/>
          <a:lstStyle/>
          <a:p>
            <a:r>
              <a:rPr lang="zh-CN" altLang="en-US"/>
              <a:t>单击此处编辑母版标题样式</a:t>
            </a:r>
            <a:endParaRPr lang="zh-TW" altLang="en-US"/>
          </a:p>
        </p:txBody>
      </p:sp>
      <p:sp>
        <p:nvSpPr>
          <p:cNvPr id="3" name="竖排文字占位符 2"/>
          <p:cNvSpPr>
            <a:spLocks noGrp="1"/>
          </p:cNvSpPr>
          <p:nvPr>
            <p:ph type="body" orient="vert" idx="1"/>
          </p:nvPr>
        </p:nvSpPr>
        <p:spPr>
          <a:xfrm>
            <a:off x="609600" y="90488"/>
            <a:ext cx="8026400" cy="6767512"/>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TW" altLang="en-US"/>
          </a:p>
        </p:txBody>
      </p:sp>
      <p:sp>
        <p:nvSpPr>
          <p:cNvPr id="4" name="Text Box 3"/>
          <p:cNvSpPr txBox="1">
            <a:spLocks noGrp="1" noChangeArrowheads="1"/>
          </p:cNvSpPr>
          <p:nvPr>
            <p:ph type="sldNum" sz="quarter" idx="10"/>
          </p:nvPr>
        </p:nvSpPr>
        <p:spPr/>
        <p:txBody>
          <a:bodyPr/>
          <a:lstStyle>
            <a:lvl1pPr>
              <a:defRPr/>
            </a:lvl1pPr>
          </a:lstStyle>
          <a:p>
            <a:pPr>
              <a:defRPr/>
            </a:pPr>
            <a:fld id="{24D4478A-4016-432B-A63B-E25341CE5C65}" type="slidenum">
              <a:rPr lang="en-US" altLang="zh-TW"/>
            </a:fld>
            <a:endParaRPr lang="en-US" altLang="zh-TW"/>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首页">
    <p:spTree>
      <p:nvGrpSpPr>
        <p:cNvPr id="1" name=""/>
        <p:cNvGrpSpPr/>
        <p:nvPr/>
      </p:nvGrpSpPr>
      <p:grpSpPr>
        <a:xfrm>
          <a:off x="0" y="0"/>
          <a:ext cx="0" cy="0"/>
          <a:chOff x="0" y="0"/>
          <a:chExt cx="0" cy="0"/>
        </a:xfrm>
      </p:grpSpPr>
    </p:spTree>
  </p:cSld>
  <p:clrMapOvr>
    <a:masterClrMapping/>
  </p:clrMapOvr>
  <p:transition spd="slow"/>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45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264220FB-8DE8-4120-B22F-61CCAE7E7B3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6180A65-5293-442E-93AB-FDB6D2B4B30C}"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64220FB-8DE8-4120-B22F-61CCAE7E7B3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6180A65-5293-442E-93AB-FDB6D2B4B30C}"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38"/>
            <a:ext cx="10515600" cy="2852737"/>
          </a:xfrm>
        </p:spPr>
        <p:txBody>
          <a:bodyPr anchor="b"/>
          <a:lstStyle>
            <a:lvl1pPr>
              <a:defRPr sz="45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1" y="4589463"/>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264220FB-8DE8-4120-B22F-61CCAE7E7B3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6180A65-5293-442E-93AB-FDB6D2B4B30C}"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264220FB-8DE8-4120-B22F-61CCAE7E7B3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6180A65-5293-442E-93AB-FDB6D2B4B30C}"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264220FB-8DE8-4120-B22F-61CCAE7E7B3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6180A65-5293-442E-93AB-FDB6D2B4B30C}"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264220FB-8DE8-4120-B22F-61CCAE7E7B3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6180A65-5293-442E-93AB-FDB6D2B4B30C}"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64220FB-8DE8-4120-B22F-61CCAE7E7B3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6180A65-5293-442E-93AB-FDB6D2B4B30C}"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4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264220FB-8DE8-4120-B22F-61CCAE7E7B3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6180A65-5293-442E-93AB-FDB6D2B4B30C}"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4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264220FB-8DE8-4120-B22F-61CCAE7E7B3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6180A65-5293-442E-93AB-FDB6D2B4B30C}"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64220FB-8DE8-4120-B22F-61CCAE7E7B3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6180A65-5293-442E-93AB-FDB6D2B4B30C}" type="slidenum">
              <a:rPr lang="zh-CN" altLang="en-US" smtClean="0"/>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64220FB-8DE8-4120-B22F-61CCAE7E7B3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6180A65-5293-442E-93AB-FDB6D2B4B30C}" type="slidenum">
              <a:rPr lang="zh-CN" altLang="en-US" smtClean="0"/>
            </a:fld>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过渡页1">
    <p:spTree>
      <p:nvGrpSpPr>
        <p:cNvPr id="1" name=""/>
        <p:cNvGrpSpPr/>
        <p:nvPr/>
      </p:nvGrpSpPr>
      <p:grpSpPr>
        <a:xfrm>
          <a:off x="0" y="0"/>
          <a:ext cx="0" cy="0"/>
          <a:chOff x="0" y="0"/>
          <a:chExt cx="0" cy="0"/>
        </a:xfrm>
      </p:grpSpPr>
    </p:spTree>
  </p:cSld>
  <p:clrMapOvr>
    <a:masterClrMapping/>
  </p:clrMapOvr>
  <p:transition spd="slow"/>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 Type="http://schemas.openxmlformats.org/officeDocument/2006/relationships/slideLayout" Target="../slideLayouts/slideLayout14.xml"/><Relationship Id="rId13" Type="http://schemas.openxmlformats.org/officeDocument/2006/relationships/theme" Target="../theme/theme2.xml"/><Relationship Id="rId12" Type="http://schemas.openxmlformats.org/officeDocument/2006/relationships/slideLayout" Target="../slideLayouts/slideLayout24.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ABABAB"/>
            </a:gs>
            <a:gs pos="48000">
              <a:srgbClr val="FFFFFF"/>
            </a:gs>
            <a:gs pos="100000">
              <a:srgbClr val="FFFFFF"/>
            </a:gs>
          </a:gsLst>
          <a:lin ang="5400000" scaled="1"/>
        </a:gradFill>
        <a:effectLst/>
      </p:bgPr>
    </p:bg>
    <p:spTree>
      <p:nvGrpSpPr>
        <p:cNvPr id="1" name=""/>
        <p:cNvGrpSpPr/>
        <p:nvPr/>
      </p:nvGrpSpPr>
      <p:grpSpPr>
        <a:xfrm>
          <a:off x="0" y="0"/>
          <a:ext cx="0" cy="0"/>
          <a:chOff x="0" y="0"/>
          <a:chExt cx="0" cy="0"/>
        </a:xfrm>
      </p:grpSpPr>
      <p:sp>
        <p:nvSpPr>
          <p:cNvPr id="1026" name="Rectangle 1"/>
          <p:cNvSpPr>
            <a:spLocks noGrp="1" noChangeArrowheads="1"/>
          </p:cNvSpPr>
          <p:nvPr>
            <p:ph type="title"/>
          </p:nvPr>
        </p:nvSpPr>
        <p:spPr bwMode="auto">
          <a:xfrm>
            <a:off x="609600" y="90488"/>
            <a:ext cx="10972800" cy="1509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50800" tIns="50800" rIns="91440" bIns="50800" numCol="1" anchor="ctr" anchorCtr="0" compatLnSpc="1"/>
          <a:lstStyle/>
          <a:p>
            <a:pPr lvl="0"/>
            <a:r>
              <a:rPr lang="en-US" altLang="zh-TW">
                <a:sym typeface="Arial" panose="020B0604020202020204" pitchFamily="34" charset="0"/>
              </a:rPr>
              <a:t>Click to edit Master title style</a:t>
            </a:r>
            <a:endParaRPr lang="en-US" altLang="zh-TW">
              <a:sym typeface="Arial" panose="020B0604020202020204" pitchFamily="34" charset="0"/>
            </a:endParaRPr>
          </a:p>
        </p:txBody>
      </p:sp>
      <p:sp>
        <p:nvSpPr>
          <p:cNvPr id="1027" name="Rectangle 2"/>
          <p:cNvSpPr>
            <a:spLocks noGrp="1" noChangeArrowheads="1"/>
          </p:cNvSpPr>
          <p:nvPr>
            <p:ph type="body" idx="1"/>
          </p:nvPr>
        </p:nvSpPr>
        <p:spPr bwMode="auto">
          <a:xfrm>
            <a:off x="609600" y="1600200"/>
            <a:ext cx="109728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50800" tIns="50800" rIns="91440" bIns="50800" numCol="1" anchor="t" anchorCtr="0" compatLnSpc="1"/>
          <a:lstStyle/>
          <a:p>
            <a:pPr lvl="0"/>
            <a:r>
              <a:rPr lang="en-US" altLang="zh-TW">
                <a:sym typeface="Arial" panose="020B0604020202020204" pitchFamily="34" charset="0"/>
              </a:rPr>
              <a:t>Click to edit Master text styles</a:t>
            </a:r>
            <a:endParaRPr lang="en-US" altLang="zh-TW">
              <a:sym typeface="Arial" panose="020B0604020202020204" pitchFamily="34" charset="0"/>
            </a:endParaRPr>
          </a:p>
          <a:p>
            <a:pPr lvl="1"/>
            <a:r>
              <a:rPr lang="en-US" altLang="zh-TW">
                <a:sym typeface="Arial" panose="020B0604020202020204" pitchFamily="34" charset="0"/>
              </a:rPr>
              <a:t>Second level</a:t>
            </a:r>
            <a:endParaRPr lang="en-US" altLang="zh-TW">
              <a:sym typeface="Arial" panose="020B0604020202020204" pitchFamily="34" charset="0"/>
            </a:endParaRPr>
          </a:p>
          <a:p>
            <a:pPr lvl="2"/>
            <a:r>
              <a:rPr lang="en-US" altLang="zh-TW">
                <a:sym typeface="Arial" panose="020B0604020202020204" pitchFamily="34" charset="0"/>
              </a:rPr>
              <a:t>Third level</a:t>
            </a:r>
            <a:endParaRPr lang="en-US" altLang="zh-TW">
              <a:sym typeface="Arial" panose="020B0604020202020204" pitchFamily="34" charset="0"/>
            </a:endParaRPr>
          </a:p>
          <a:p>
            <a:pPr lvl="3"/>
            <a:r>
              <a:rPr lang="en-US" altLang="zh-TW">
                <a:sym typeface="Arial" panose="020B0604020202020204" pitchFamily="34" charset="0"/>
              </a:rPr>
              <a:t>Fourth level</a:t>
            </a:r>
            <a:endParaRPr lang="en-US" altLang="zh-TW">
              <a:sym typeface="Arial" panose="020B0604020202020204" pitchFamily="34" charset="0"/>
            </a:endParaRPr>
          </a:p>
          <a:p>
            <a:pPr lvl="4"/>
            <a:r>
              <a:rPr lang="en-US" altLang="zh-TW">
                <a:sym typeface="Arial" panose="020B0604020202020204" pitchFamily="34" charset="0"/>
              </a:rPr>
              <a:t>Fifth level</a:t>
            </a:r>
            <a:endParaRPr lang="en-US" altLang="zh-TW">
              <a:sym typeface="Arial" panose="020B0604020202020204" pitchFamily="34" charset="0"/>
            </a:endParaRPr>
          </a:p>
        </p:txBody>
      </p:sp>
      <p:sp>
        <p:nvSpPr>
          <p:cNvPr id="2" name="Text Box 3"/>
          <p:cNvSpPr txBox="1">
            <a:spLocks noGrp="1" noChangeArrowheads="1"/>
          </p:cNvSpPr>
          <p:nvPr>
            <p:ph type="sldNum" sz="quarter" idx="4"/>
          </p:nvPr>
        </p:nvSpPr>
        <p:spPr bwMode="auto">
          <a:xfrm>
            <a:off x="9950451" y="6245225"/>
            <a:ext cx="416983" cy="304800"/>
          </a:xfrm>
          <a:prstGeom prst="rect">
            <a:avLst/>
          </a:prstGeom>
          <a:noFill/>
          <a:ln w="12700">
            <a:noFill/>
            <a:miter lim="800000"/>
          </a:ln>
          <a:effectLst/>
        </p:spPr>
        <p:txBody>
          <a:bodyPr vert="horz" wrap="none" lIns="91440" tIns="45720" rIns="91440" bIns="45720" numCol="1" anchor="t" anchorCtr="0" compatLnSpc="1"/>
          <a:lstStyle>
            <a:lvl1pPr algn="ctr" eaLnBrk="1" hangingPunct="1">
              <a:defRPr sz="1400">
                <a:solidFill>
                  <a:schemeClr val="tx1"/>
                </a:solidFill>
                <a:ea typeface="PMingLiU" panose="02020500000000000000" pitchFamily="18" charset="-120"/>
                <a:cs typeface="Arial" panose="020B0604020202020204" pitchFamily="34" charset="0"/>
              </a:defRPr>
            </a:lvl1pPr>
          </a:lstStyle>
          <a:p>
            <a:pPr>
              <a:defRPr/>
            </a:pPr>
            <a:fld id="{15A60E7E-DD50-466B-A797-6BAA2C4F2FCD}" type="slidenum">
              <a:rPr lang="en-US" altLang="zh-TW"/>
            </a:fld>
            <a:endParaRPr lang="en-US" altLang="zh-TW"/>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p:hf hdr="0" ftr="0" dt="0"/>
  <p:txStyles>
    <p:titleStyle>
      <a:lvl1pPr marL="40005" algn="ctr" rtl="0" eaLnBrk="0" fontAlgn="base" hangingPunct="0">
        <a:spcBef>
          <a:spcPct val="0"/>
        </a:spcBef>
        <a:spcAft>
          <a:spcPct val="0"/>
        </a:spcAft>
        <a:defRPr sz="4400">
          <a:solidFill>
            <a:schemeClr val="tx1"/>
          </a:solidFill>
          <a:latin typeface="+mj-lt"/>
          <a:ea typeface="+mj-ea"/>
          <a:cs typeface="+mj-cs"/>
          <a:sym typeface="Arial" panose="020B0604020202020204" pitchFamily="34" charset="0"/>
        </a:defRPr>
      </a:lvl1pPr>
      <a:lvl2pPr marL="40005" algn="ctr" rtl="0" eaLnBrk="0" fontAlgn="base" hangingPunct="0">
        <a:spcBef>
          <a:spcPct val="0"/>
        </a:spcBef>
        <a:spcAft>
          <a:spcPct val="0"/>
        </a:spcAft>
        <a:defRPr sz="4400">
          <a:solidFill>
            <a:schemeClr val="tx1"/>
          </a:solidFill>
          <a:latin typeface="Arial" panose="020B0604020202020204" pitchFamily="34" charset="0"/>
          <a:ea typeface="Heiti SC Light" charset="0"/>
          <a:cs typeface="Heiti SC Light" charset="0"/>
          <a:sym typeface="Arial" panose="020B0604020202020204" pitchFamily="34" charset="0"/>
        </a:defRPr>
      </a:lvl2pPr>
      <a:lvl3pPr marL="40005" algn="ctr" rtl="0" eaLnBrk="0" fontAlgn="base" hangingPunct="0">
        <a:spcBef>
          <a:spcPct val="0"/>
        </a:spcBef>
        <a:spcAft>
          <a:spcPct val="0"/>
        </a:spcAft>
        <a:defRPr sz="4400">
          <a:solidFill>
            <a:schemeClr val="tx1"/>
          </a:solidFill>
          <a:latin typeface="Arial" panose="020B0604020202020204" pitchFamily="34" charset="0"/>
          <a:ea typeface="Heiti SC Light" charset="0"/>
          <a:cs typeface="Heiti SC Light" charset="0"/>
          <a:sym typeface="Arial" panose="020B0604020202020204" pitchFamily="34" charset="0"/>
        </a:defRPr>
      </a:lvl3pPr>
      <a:lvl4pPr marL="40005" algn="ctr" rtl="0" eaLnBrk="0" fontAlgn="base" hangingPunct="0">
        <a:spcBef>
          <a:spcPct val="0"/>
        </a:spcBef>
        <a:spcAft>
          <a:spcPct val="0"/>
        </a:spcAft>
        <a:defRPr sz="4400">
          <a:solidFill>
            <a:schemeClr val="tx1"/>
          </a:solidFill>
          <a:latin typeface="Arial" panose="020B0604020202020204" pitchFamily="34" charset="0"/>
          <a:ea typeface="Heiti SC Light" charset="0"/>
          <a:cs typeface="Heiti SC Light" charset="0"/>
          <a:sym typeface="Arial" panose="020B0604020202020204" pitchFamily="34" charset="0"/>
        </a:defRPr>
      </a:lvl4pPr>
      <a:lvl5pPr marL="40005" algn="ctr" rtl="0" eaLnBrk="0" fontAlgn="base" hangingPunct="0">
        <a:spcBef>
          <a:spcPct val="0"/>
        </a:spcBef>
        <a:spcAft>
          <a:spcPct val="0"/>
        </a:spcAft>
        <a:defRPr sz="4400">
          <a:solidFill>
            <a:schemeClr val="tx1"/>
          </a:solidFill>
          <a:latin typeface="Arial" panose="020B0604020202020204" pitchFamily="34" charset="0"/>
          <a:ea typeface="Heiti SC Light" charset="0"/>
          <a:cs typeface="Heiti SC Light" charset="0"/>
          <a:sym typeface="Arial" panose="020B0604020202020204" pitchFamily="34" charset="0"/>
        </a:defRPr>
      </a:lvl5pPr>
      <a:lvl6pPr marL="497205" algn="ctr" rtl="0" fontAlgn="base">
        <a:spcBef>
          <a:spcPct val="0"/>
        </a:spcBef>
        <a:spcAft>
          <a:spcPct val="0"/>
        </a:spcAft>
        <a:defRPr sz="4400">
          <a:solidFill>
            <a:schemeClr val="tx1"/>
          </a:solidFill>
          <a:latin typeface="Arial" panose="020B0604020202020204" pitchFamily="34" charset="0"/>
          <a:ea typeface="Heiti SC Light" charset="0"/>
          <a:cs typeface="Heiti SC Light" charset="0"/>
          <a:sym typeface="Arial" panose="020B0604020202020204" pitchFamily="34" charset="0"/>
        </a:defRPr>
      </a:lvl6pPr>
      <a:lvl7pPr marL="954405" algn="ctr" rtl="0" fontAlgn="base">
        <a:spcBef>
          <a:spcPct val="0"/>
        </a:spcBef>
        <a:spcAft>
          <a:spcPct val="0"/>
        </a:spcAft>
        <a:defRPr sz="4400">
          <a:solidFill>
            <a:schemeClr val="tx1"/>
          </a:solidFill>
          <a:latin typeface="Arial" panose="020B0604020202020204" pitchFamily="34" charset="0"/>
          <a:ea typeface="Heiti SC Light" charset="0"/>
          <a:cs typeface="Heiti SC Light" charset="0"/>
          <a:sym typeface="Arial" panose="020B0604020202020204" pitchFamily="34" charset="0"/>
        </a:defRPr>
      </a:lvl7pPr>
      <a:lvl8pPr marL="1411605" algn="ctr" rtl="0" fontAlgn="base">
        <a:spcBef>
          <a:spcPct val="0"/>
        </a:spcBef>
        <a:spcAft>
          <a:spcPct val="0"/>
        </a:spcAft>
        <a:defRPr sz="4400">
          <a:solidFill>
            <a:schemeClr val="tx1"/>
          </a:solidFill>
          <a:latin typeface="Arial" panose="020B0604020202020204" pitchFamily="34" charset="0"/>
          <a:ea typeface="Heiti SC Light" charset="0"/>
          <a:cs typeface="Heiti SC Light" charset="0"/>
          <a:sym typeface="Arial" panose="020B0604020202020204" pitchFamily="34" charset="0"/>
        </a:defRPr>
      </a:lvl8pPr>
      <a:lvl9pPr marL="1868805" algn="ctr" rtl="0" fontAlgn="base">
        <a:spcBef>
          <a:spcPct val="0"/>
        </a:spcBef>
        <a:spcAft>
          <a:spcPct val="0"/>
        </a:spcAft>
        <a:defRPr sz="4400">
          <a:solidFill>
            <a:schemeClr val="tx1"/>
          </a:solidFill>
          <a:latin typeface="Arial" panose="020B0604020202020204" pitchFamily="34" charset="0"/>
          <a:ea typeface="Heiti SC Light" charset="0"/>
          <a:cs typeface="Heiti SC Light" charset="0"/>
          <a:sym typeface="Arial" panose="020B0604020202020204" pitchFamily="34" charset="0"/>
        </a:defRPr>
      </a:lvl9pPr>
    </p:titleStyle>
    <p:bodyStyle>
      <a:lvl1pPr marL="382905" indent="-342900" algn="l" rtl="0" eaLnBrk="0" fontAlgn="base" hangingPunct="0">
        <a:spcBef>
          <a:spcPts val="700"/>
        </a:spcBef>
        <a:spcAft>
          <a:spcPct val="0"/>
        </a:spcAft>
        <a:buSzPct val="100000"/>
        <a:buFont typeface="Arial" panose="020B0604020202020204" pitchFamily="34" charset="0"/>
        <a:buChar char="•"/>
        <a:defRPr sz="3200">
          <a:solidFill>
            <a:schemeClr val="tx1"/>
          </a:solidFill>
          <a:latin typeface="+mn-lt"/>
          <a:ea typeface="+mn-ea"/>
          <a:cs typeface="+mn-cs"/>
          <a:sym typeface="Arial" panose="020B0604020202020204" pitchFamily="34" charset="0"/>
        </a:defRPr>
      </a:lvl1pPr>
      <a:lvl2pPr marL="732155" indent="-285750" algn="l" rtl="0" eaLnBrk="0" fontAlgn="base" hangingPunct="0">
        <a:spcBef>
          <a:spcPts val="600"/>
        </a:spcBef>
        <a:spcAft>
          <a:spcPct val="0"/>
        </a:spcAft>
        <a:buSzPct val="100000"/>
        <a:buFont typeface="Arial" panose="020B0604020202020204" pitchFamily="34" charset="0"/>
        <a:buChar char="–"/>
        <a:defRPr sz="2800">
          <a:solidFill>
            <a:schemeClr val="tx1"/>
          </a:solidFill>
          <a:latin typeface="+mn-lt"/>
          <a:ea typeface="+mn-ea"/>
          <a:cs typeface="+mn-cs"/>
          <a:sym typeface="Arial" panose="020B0604020202020204" pitchFamily="34" charset="0"/>
        </a:defRPr>
      </a:lvl2pPr>
      <a:lvl3pPr marL="1132205" indent="-228600" algn="l" rtl="0" eaLnBrk="0" fontAlgn="base" hangingPunct="0">
        <a:spcBef>
          <a:spcPts val="600"/>
        </a:spcBef>
        <a:spcAft>
          <a:spcPct val="0"/>
        </a:spcAft>
        <a:buSzPct val="100000"/>
        <a:buFont typeface="Arial" panose="020B0604020202020204" pitchFamily="34" charset="0"/>
        <a:buChar char="•"/>
        <a:defRPr sz="2400">
          <a:solidFill>
            <a:schemeClr val="tx1"/>
          </a:solidFill>
          <a:latin typeface="+mn-lt"/>
          <a:ea typeface="+mn-ea"/>
          <a:cs typeface="+mn-cs"/>
          <a:sym typeface="Arial" panose="020B0604020202020204" pitchFamily="34" charset="0"/>
        </a:defRPr>
      </a:lvl3pPr>
      <a:lvl4pPr marL="1589405" indent="-228600" algn="l" rtl="0" eaLnBrk="0" fontAlgn="base" hangingPunct="0">
        <a:spcBef>
          <a:spcPts val="500"/>
        </a:spcBef>
        <a:spcAft>
          <a:spcPct val="0"/>
        </a:spcAft>
        <a:buSzPct val="100000"/>
        <a:buFont typeface="Arial" panose="020B0604020202020204" pitchFamily="34" charset="0"/>
        <a:buChar char="–"/>
        <a:defRPr sz="2000">
          <a:solidFill>
            <a:schemeClr val="tx1"/>
          </a:solidFill>
          <a:latin typeface="+mn-lt"/>
          <a:ea typeface="+mn-ea"/>
          <a:cs typeface="+mn-cs"/>
          <a:sym typeface="Arial" panose="020B0604020202020204" pitchFamily="34" charset="0"/>
        </a:defRPr>
      </a:lvl4pPr>
      <a:lvl5pPr marL="2046605" indent="-228600" algn="l" rtl="0" eaLnBrk="0" fontAlgn="base" hangingPunct="0">
        <a:spcBef>
          <a:spcPts val="500"/>
        </a:spcBef>
        <a:spcAft>
          <a:spcPct val="0"/>
        </a:spcAft>
        <a:buSzPct val="100000"/>
        <a:buFont typeface="Arial" panose="020B0604020202020204" pitchFamily="34" charset="0"/>
        <a:buChar char="»"/>
        <a:defRPr sz="2000">
          <a:solidFill>
            <a:schemeClr val="tx1"/>
          </a:solidFill>
          <a:latin typeface="+mn-lt"/>
          <a:ea typeface="+mn-ea"/>
          <a:cs typeface="+mn-cs"/>
          <a:sym typeface="Arial" panose="020B0604020202020204" pitchFamily="34" charset="0"/>
        </a:defRPr>
      </a:lvl5pPr>
      <a:lvl6pPr marL="2503805" indent="-228600" algn="l" rtl="0" fontAlgn="base">
        <a:spcBef>
          <a:spcPts val="500"/>
        </a:spcBef>
        <a:spcAft>
          <a:spcPct val="0"/>
        </a:spcAft>
        <a:buSzPct val="100000"/>
        <a:buFont typeface="Arial" panose="020B0604020202020204" pitchFamily="34" charset="0"/>
        <a:buChar char="»"/>
        <a:defRPr sz="2000">
          <a:solidFill>
            <a:schemeClr val="tx1"/>
          </a:solidFill>
          <a:latin typeface="+mn-lt"/>
          <a:ea typeface="+mn-ea"/>
          <a:cs typeface="+mn-cs"/>
          <a:sym typeface="Arial" panose="020B0604020202020204" pitchFamily="34" charset="0"/>
        </a:defRPr>
      </a:lvl6pPr>
      <a:lvl7pPr marL="2961005" indent="-228600" algn="l" rtl="0" fontAlgn="base">
        <a:spcBef>
          <a:spcPts val="500"/>
        </a:spcBef>
        <a:spcAft>
          <a:spcPct val="0"/>
        </a:spcAft>
        <a:buSzPct val="100000"/>
        <a:buFont typeface="Arial" panose="020B0604020202020204" pitchFamily="34" charset="0"/>
        <a:buChar char="»"/>
        <a:defRPr sz="2000">
          <a:solidFill>
            <a:schemeClr val="tx1"/>
          </a:solidFill>
          <a:latin typeface="+mn-lt"/>
          <a:ea typeface="+mn-ea"/>
          <a:cs typeface="+mn-cs"/>
          <a:sym typeface="Arial" panose="020B0604020202020204" pitchFamily="34" charset="0"/>
        </a:defRPr>
      </a:lvl7pPr>
      <a:lvl8pPr marL="3418205" indent="-228600" algn="l" rtl="0" fontAlgn="base">
        <a:spcBef>
          <a:spcPts val="500"/>
        </a:spcBef>
        <a:spcAft>
          <a:spcPct val="0"/>
        </a:spcAft>
        <a:buSzPct val="100000"/>
        <a:buFont typeface="Arial" panose="020B0604020202020204" pitchFamily="34" charset="0"/>
        <a:buChar char="»"/>
        <a:defRPr sz="2000">
          <a:solidFill>
            <a:schemeClr val="tx1"/>
          </a:solidFill>
          <a:latin typeface="+mn-lt"/>
          <a:ea typeface="+mn-ea"/>
          <a:cs typeface="+mn-cs"/>
          <a:sym typeface="Arial" panose="020B0604020202020204" pitchFamily="34" charset="0"/>
        </a:defRPr>
      </a:lvl8pPr>
      <a:lvl9pPr marL="3875405" indent="-228600" algn="l" rtl="0" fontAlgn="base">
        <a:spcBef>
          <a:spcPts val="500"/>
        </a:spcBef>
        <a:spcAft>
          <a:spcPct val="0"/>
        </a:spcAft>
        <a:buSzPct val="100000"/>
        <a:buFont typeface="Arial" panose="020B0604020202020204" pitchFamily="34" charset="0"/>
        <a:buChar char="»"/>
        <a:defRPr sz="2000">
          <a:solidFill>
            <a:schemeClr val="tx1"/>
          </a:solidFill>
          <a:latin typeface="+mn-lt"/>
          <a:ea typeface="+mn-ea"/>
          <a:cs typeface="+mn-cs"/>
          <a:sym typeface="Arial" panose="020B0604020202020204" pitchFamily="34" charset="0"/>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64220FB-8DE8-4120-B22F-61CCAE7E7B32}"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6180A65-5293-442E-93AB-FDB6D2B4B30C}"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openxmlformats.org/officeDocument/2006/relationships/image" Target="../media/image1.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9" Type="http://schemas.openxmlformats.org/officeDocument/2006/relationships/image" Target="../media/image11.jpeg"/><Relationship Id="rId8" Type="http://schemas.openxmlformats.org/officeDocument/2006/relationships/image" Target="../media/image10.jpeg"/><Relationship Id="rId7" Type="http://schemas.openxmlformats.org/officeDocument/2006/relationships/image" Target="../media/image9.png"/><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3" Type="http://schemas.openxmlformats.org/officeDocument/2006/relationships/image" Target="../media/image5.jpeg"/><Relationship Id="rId2" Type="http://schemas.openxmlformats.org/officeDocument/2006/relationships/image" Target="../media/image4.jpeg"/><Relationship Id="rId12" Type="http://schemas.openxmlformats.org/officeDocument/2006/relationships/notesSlide" Target="../notesSlides/notesSlide2.xml"/><Relationship Id="rId11" Type="http://schemas.openxmlformats.org/officeDocument/2006/relationships/slideLayout" Target="../slideLayouts/slideLayout2.xml"/><Relationship Id="rId10" Type="http://schemas.openxmlformats.org/officeDocument/2006/relationships/image" Target="../media/image12.jpeg"/><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4.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14.jpeg"/></Relationships>
</file>

<file path=ppt/slides/_rels/slide5.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png"/><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image" Target="../media/image1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6.xml"/><Relationship Id="rId2" Type="http://schemas.openxmlformats.org/officeDocument/2006/relationships/tags" Target="../tags/tag1.xml"/><Relationship Id="rId1" Type="http://schemas.openxmlformats.org/officeDocument/2006/relationships/image" Target="../media/image24.pn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6.xml"/><Relationship Id="rId2" Type="http://schemas.openxmlformats.org/officeDocument/2006/relationships/tags" Target="../tags/tag2.xml"/><Relationship Id="rId1"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5.png"/><Relationship Id="rId1" Type="http://schemas.openxmlformats.org/officeDocument/2006/relationships/tags" Target="../tags/tag3.xml"/></Relationships>
</file>

<file path=ppt/slides/_rels/slide10.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jpeg"/><Relationship Id="rId3" Type="http://schemas.openxmlformats.org/officeDocument/2006/relationships/image" Target="../media/image26.png"/><Relationship Id="rId2" Type="http://schemas.openxmlformats.org/officeDocument/2006/relationships/tags" Target="../tags/tag5.xml"/><Relationship Id="rId1" Type="http://schemas.openxmlformats.org/officeDocument/2006/relationships/tags" Target="../tags/tag4.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0.png"/><Relationship Id="rId1" Type="http://schemas.openxmlformats.org/officeDocument/2006/relationships/image" Target="../media/image29.png"/></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image" Target="../media/image31.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4.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5.png"/></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image" Target="../media/image36.png"/></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2.xml"/><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image" Target="../media/image39.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3.png"/><Relationship Id="rId1" Type="http://schemas.openxmlformats.org/officeDocument/2006/relationships/image" Target="../media/image42.png"/></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7.xml"/><Relationship Id="rId7" Type="http://schemas.openxmlformats.org/officeDocument/2006/relationships/slideLayout" Target="../slideLayouts/slideLayout6.xml"/><Relationship Id="rId6" Type="http://schemas.openxmlformats.org/officeDocument/2006/relationships/tags" Target="../tags/tag6.xml"/><Relationship Id="rId5" Type="http://schemas.openxmlformats.org/officeDocument/2006/relationships/image" Target="../media/image47.png"/><Relationship Id="rId4" Type="http://schemas.openxmlformats.org/officeDocument/2006/relationships/image" Target="../media/image46.png"/><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image" Target="../media/image24.pn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2.xml"/><Relationship Id="rId2" Type="http://schemas.openxmlformats.org/officeDocument/2006/relationships/image" Target="../media/image49.png"/><Relationship Id="rId1" Type="http://schemas.openxmlformats.org/officeDocument/2006/relationships/image" Target="../media/image48.png"/></Relationships>
</file>

<file path=ppt/slides/_rels/slide20.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2.xml"/><Relationship Id="rId4" Type="http://schemas.openxmlformats.org/officeDocument/2006/relationships/image" Target="../media/image53.png"/><Relationship Id="rId3" Type="http://schemas.openxmlformats.org/officeDocument/2006/relationships/image" Target="../media/image52.jpeg"/><Relationship Id="rId2" Type="http://schemas.openxmlformats.org/officeDocument/2006/relationships/image" Target="../media/image51.png"/><Relationship Id="rId1" Type="http://schemas.openxmlformats.org/officeDocument/2006/relationships/image" Target="../media/image50.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5.jpeg"/><Relationship Id="rId1" Type="http://schemas.openxmlformats.org/officeDocument/2006/relationships/image" Target="../media/image54.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image" Target="../media/image56.png"/></Relationships>
</file>

<file path=ppt/slides/_rels/slide23.xml.rels><?xml version="1.0" encoding="UTF-8" standalone="yes"?>
<Relationships xmlns="http://schemas.openxmlformats.org/package/2006/relationships"><Relationship Id="rId9" Type="http://schemas.openxmlformats.org/officeDocument/2006/relationships/diagramColors" Target="../diagrams/colors1.xml"/><Relationship Id="rId8" Type="http://schemas.openxmlformats.org/officeDocument/2006/relationships/diagramQuickStyle" Target="../diagrams/quickStyle1.xml"/><Relationship Id="rId7" Type="http://schemas.openxmlformats.org/officeDocument/2006/relationships/diagramLayout" Target="../diagrams/layout1.xml"/><Relationship Id="rId6" Type="http://schemas.openxmlformats.org/officeDocument/2006/relationships/diagramData" Target="../diagrams/data1.xml"/><Relationship Id="rId5" Type="http://schemas.openxmlformats.org/officeDocument/2006/relationships/image" Target="../media/image61.png"/><Relationship Id="rId4" Type="http://schemas.openxmlformats.org/officeDocument/2006/relationships/image" Target="../media/image60.png"/><Relationship Id="rId3" Type="http://schemas.openxmlformats.org/officeDocument/2006/relationships/image" Target="../media/image59.png"/><Relationship Id="rId2" Type="http://schemas.openxmlformats.org/officeDocument/2006/relationships/image" Target="../media/image58.png"/><Relationship Id="rId19" Type="http://schemas.openxmlformats.org/officeDocument/2006/relationships/notesSlide" Target="../notesSlides/notesSlide11.xml"/><Relationship Id="rId18" Type="http://schemas.openxmlformats.org/officeDocument/2006/relationships/slideLayout" Target="../slideLayouts/slideLayout2.xml"/><Relationship Id="rId17" Type="http://schemas.openxmlformats.org/officeDocument/2006/relationships/image" Target="../media/image68.png"/><Relationship Id="rId16" Type="http://schemas.openxmlformats.org/officeDocument/2006/relationships/image" Target="../media/image67.png"/><Relationship Id="rId15" Type="http://schemas.openxmlformats.org/officeDocument/2006/relationships/image" Target="../media/image66.png"/><Relationship Id="rId14" Type="http://schemas.openxmlformats.org/officeDocument/2006/relationships/image" Target="../media/image65.png"/><Relationship Id="rId13" Type="http://schemas.openxmlformats.org/officeDocument/2006/relationships/image" Target="../media/image64.png"/><Relationship Id="rId12" Type="http://schemas.openxmlformats.org/officeDocument/2006/relationships/image" Target="../media/image63.jpeg"/><Relationship Id="rId11" Type="http://schemas.openxmlformats.org/officeDocument/2006/relationships/image" Target="../media/image62.png"/><Relationship Id="rId10" Type="http://schemas.microsoft.com/office/2007/relationships/diagramDrawing" Target="../diagrams/drawing1.xml"/><Relationship Id="rId1" Type="http://schemas.openxmlformats.org/officeDocument/2006/relationships/image" Target="../media/image57.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chart" Target="../charts/chart1.xml"/></Relationships>
</file>

<file path=ppt/slides/_rels/slide25.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70.png"/><Relationship Id="rId2" Type="http://schemas.openxmlformats.org/officeDocument/2006/relationships/tags" Target="../tags/tag7.xml"/><Relationship Id="rId1" Type="http://schemas.openxmlformats.org/officeDocument/2006/relationships/image" Target="../media/image69.jpeg"/></Relationships>
</file>

<file path=ppt/slides/_rels/slide2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24.png"/><Relationship Id="rId2" Type="http://schemas.openxmlformats.org/officeDocument/2006/relationships/image" Target="../media/image72.png"/><Relationship Id="rId1" Type="http://schemas.openxmlformats.org/officeDocument/2006/relationships/image" Target="../media/image71.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image" Target="../media/image74.png"/><Relationship Id="rId1" Type="http://schemas.openxmlformats.org/officeDocument/2006/relationships/image" Target="../media/image7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图片 13"/>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847915" y="3788960"/>
            <a:ext cx="4560887" cy="253869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4" name="副标题 4"/>
          <p:cNvSpPr>
            <a:spLocks noGrp="1"/>
          </p:cNvSpPr>
          <p:nvPr>
            <p:ph type="subTitle" idx="1"/>
          </p:nvPr>
        </p:nvSpPr>
        <p:spPr>
          <a:xfrm>
            <a:off x="6672064" y="4593807"/>
            <a:ext cx="3808412" cy="1027112"/>
          </a:xfrm>
        </p:spPr>
        <p:txBody>
          <a:bodyPr/>
          <a:lstStyle/>
          <a:p>
            <a:r>
              <a:rPr lang="zh-CN" altLang="en-US" sz="2400" dirty="0">
                <a:solidFill>
                  <a:srgbClr val="FF0000"/>
                </a:solidFill>
                <a:latin typeface="Microsoft YaHei" panose="020B0503020204020204" charset="-122"/>
                <a:ea typeface="Microsoft YaHei" panose="020B0503020204020204" charset="-122"/>
              </a:rPr>
              <a:t>常州汉科汽车科技有限公司</a:t>
            </a:r>
            <a:endParaRPr lang="zh-CN" altLang="en-US" sz="2400" dirty="0">
              <a:solidFill>
                <a:srgbClr val="FF0000"/>
              </a:solidFill>
              <a:latin typeface="Microsoft YaHei" panose="020B0503020204020204" charset="-122"/>
              <a:ea typeface="Microsoft YaHei" panose="020B0503020204020204" charset="-122"/>
            </a:endParaRPr>
          </a:p>
          <a:p>
            <a:r>
              <a:rPr lang="zh-CN" altLang="en-US" sz="2400" dirty="0">
                <a:solidFill>
                  <a:srgbClr val="FF0000"/>
                </a:solidFill>
                <a:latin typeface="Microsoft YaHei" panose="020B0503020204020204" charset="-122"/>
                <a:ea typeface="Microsoft YaHei" panose="020B0503020204020204" charset="-122"/>
              </a:rPr>
              <a:t>倪胜广</a:t>
            </a:r>
            <a:endParaRPr lang="en-US" altLang="zh-CN" sz="2400" dirty="0">
              <a:solidFill>
                <a:srgbClr val="FF0000"/>
              </a:solidFill>
              <a:latin typeface="Microsoft YaHei" panose="020B0503020204020204" charset="-122"/>
              <a:ea typeface="Microsoft YaHei" panose="020B0503020204020204" charset="-122"/>
            </a:endParaRPr>
          </a:p>
          <a:p>
            <a:r>
              <a:rPr lang="en-US" altLang="zh-CN" sz="2400" dirty="0">
                <a:solidFill>
                  <a:srgbClr val="FF0000"/>
                </a:solidFill>
                <a:latin typeface="Microsoft YaHei" panose="020B0503020204020204" charset="-122"/>
                <a:ea typeface="Microsoft YaHei" panose="020B0503020204020204" charset="-122"/>
              </a:rPr>
              <a:t>                         2024.9</a:t>
            </a:r>
            <a:endParaRPr lang="zh-CN" altLang="en-US" sz="2400" dirty="0">
              <a:solidFill>
                <a:srgbClr val="FF0000"/>
              </a:solidFill>
              <a:latin typeface="Microsoft YaHei" panose="020B0503020204020204" charset="-122"/>
              <a:ea typeface="Microsoft YaHei" panose="020B0503020204020204" charset="-122"/>
            </a:endParaRPr>
          </a:p>
        </p:txBody>
      </p:sp>
      <p:pic>
        <p:nvPicPr>
          <p:cNvPr id="5125" name="图片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72021" y="621328"/>
            <a:ext cx="2736850" cy="81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p:nvPr>
            <p:ph type="ctrTitle"/>
          </p:nvPr>
        </p:nvSpPr>
        <p:spPr/>
        <p:txBody>
          <a:bodyPr/>
          <a:p>
            <a:r>
              <a:rPr lang="zh-CN" altLang="en-US">
                <a:solidFill>
                  <a:srgbClr val="C00000"/>
                </a:solidFill>
              </a:rPr>
              <a:t>新能源汽车铝合金车身再制造</a:t>
            </a:r>
            <a:endParaRPr lang="zh-CN" altLang="en-US">
              <a:solidFill>
                <a:srgbClr val="C00000"/>
              </a:solidFill>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021900">
            <a:off x="8069468" y="1519296"/>
            <a:ext cx="1541754" cy="2120365"/>
          </a:xfrm>
          <a:prstGeom prst="rect">
            <a:avLst/>
          </a:prstGeom>
          <a:ln>
            <a:solidFill>
              <a:schemeClr val="bg1">
                <a:lumMod val="50000"/>
              </a:schemeClr>
            </a:solidFill>
          </a:ln>
        </p:spPr>
      </p:pic>
      <p:sp>
        <p:nvSpPr>
          <p:cNvPr id="4" name="矩形 3"/>
          <p:cNvSpPr/>
          <p:nvPr/>
        </p:nvSpPr>
        <p:spPr>
          <a:xfrm>
            <a:off x="1791891" y="1123950"/>
            <a:ext cx="190500" cy="190500"/>
          </a:xfrm>
          <a:prstGeom prst="rect">
            <a:avLst/>
          </a:prstGeom>
          <a:solidFill>
            <a:srgbClr val="00589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219" name="文本框 4"/>
          <p:cNvSpPr txBox="1">
            <a:spLocks noChangeArrowheads="1"/>
          </p:cNvSpPr>
          <p:nvPr/>
        </p:nvSpPr>
        <p:spPr bwMode="auto">
          <a:xfrm>
            <a:off x="2038351" y="1069182"/>
            <a:ext cx="1993106" cy="321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SimSun"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SimSun" panose="02010600030101010101" pitchFamily="2" charset="-122"/>
              </a:defRPr>
            </a:lvl9pPr>
          </a:lstStyle>
          <a:p>
            <a:pPr eaLnBrk="1" hangingPunct="1">
              <a:lnSpc>
                <a:spcPct val="100000"/>
              </a:lnSpc>
              <a:spcBef>
                <a:spcPct val="0"/>
              </a:spcBef>
              <a:buFontTx/>
              <a:buNone/>
            </a:pPr>
            <a:r>
              <a:rPr lang="zh-CN" altLang="en-US" sz="1500" b="1" dirty="0">
                <a:latin typeface="Microsoft YaHei" panose="020B0503020204020204" charset="-122"/>
                <a:ea typeface="Microsoft YaHei" panose="020B0503020204020204" charset="-122"/>
              </a:rPr>
              <a:t>企业发展历程</a:t>
            </a:r>
            <a:endParaRPr lang="en-US" altLang="zh-CN" sz="1500" b="1" dirty="0">
              <a:latin typeface="Microsoft YaHei" panose="020B0503020204020204" charset="-122"/>
              <a:ea typeface="Microsoft YaHei" panose="020B0503020204020204" charset="-122"/>
            </a:endParaRPr>
          </a:p>
        </p:txBody>
      </p:sp>
      <p:pic>
        <p:nvPicPr>
          <p:cNvPr id="25" name="图片 2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0600330">
            <a:off x="6912782" y="1385173"/>
            <a:ext cx="1442040" cy="1941347"/>
          </a:xfrm>
          <a:prstGeom prst="rect">
            <a:avLst/>
          </a:prstGeom>
          <a:ln>
            <a:solidFill>
              <a:schemeClr val="bg1">
                <a:lumMod val="50000"/>
              </a:schemeClr>
            </a:solidFill>
          </a:ln>
        </p:spPr>
      </p:pic>
      <p:pic>
        <p:nvPicPr>
          <p:cNvPr id="26" name="图片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138219">
            <a:off x="5548356" y="2924056"/>
            <a:ext cx="1376239" cy="1835534"/>
          </a:xfrm>
          <a:prstGeom prst="rect">
            <a:avLst/>
          </a:prstGeom>
        </p:spPr>
      </p:pic>
      <p:pic>
        <p:nvPicPr>
          <p:cNvPr id="27" name="内容占位符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012023">
            <a:off x="8362322" y="2112659"/>
            <a:ext cx="1369472" cy="1883426"/>
          </a:xfrm>
          <a:prstGeom prst="rect">
            <a:avLst/>
          </a:prstGeom>
        </p:spPr>
      </p:pic>
      <p:pic>
        <p:nvPicPr>
          <p:cNvPr id="28" name="图片 2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0814177">
            <a:off x="6823104" y="2646241"/>
            <a:ext cx="1554186" cy="2169257"/>
          </a:xfrm>
          <a:prstGeom prst="rect">
            <a:avLst/>
          </a:prstGeom>
        </p:spPr>
      </p:pic>
      <p:pic>
        <p:nvPicPr>
          <p:cNvPr id="29" name="图片 2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785346">
            <a:off x="8871757" y="3075337"/>
            <a:ext cx="1311834" cy="1869938"/>
          </a:xfrm>
          <a:prstGeom prst="rect">
            <a:avLst/>
          </a:prstGeom>
        </p:spPr>
      </p:pic>
      <p:pic>
        <p:nvPicPr>
          <p:cNvPr id="30" name="图片 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921463">
            <a:off x="7810441" y="4841537"/>
            <a:ext cx="2569527" cy="1550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文本框 30"/>
          <p:cNvSpPr txBox="1"/>
          <p:nvPr/>
        </p:nvSpPr>
        <p:spPr>
          <a:xfrm>
            <a:off x="1791970" y="1504950"/>
            <a:ext cx="3950970" cy="5288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defPPr>
              <a:defRPr lang="zh-CN"/>
            </a:defPPr>
            <a:lvl1pPr defTabSz="789305">
              <a:lnSpc>
                <a:spcPct val="150000"/>
              </a:lnSpc>
              <a:spcBef>
                <a:spcPts val="1000"/>
              </a:spcBef>
              <a:buFont typeface="Arial" panose="020B0604020202020204" pitchFamily="34" charset="0"/>
              <a:buNone/>
              <a:defRPr sz="1600">
                <a:latin typeface="Microsoft YaHei" panose="020B0503020204020204" charset="-122"/>
                <a:ea typeface="Microsoft YaHei" panose="020B0503020204020204" charset="-122"/>
              </a:defRPr>
            </a:lvl1pPr>
            <a:lvl2pPr marL="742950" indent="-285750" defTabSz="1216025">
              <a:lnSpc>
                <a:spcPct val="90000"/>
              </a:lnSpc>
              <a:spcBef>
                <a:spcPts val="500"/>
              </a:spcBef>
              <a:buFont typeface="Arial" panose="020B0604020202020204" pitchFamily="34" charset="0"/>
              <a:buChar char="•"/>
              <a:defRPr sz="2400"/>
            </a:lvl2pPr>
            <a:lvl3pPr marL="1143000" indent="-228600" defTabSz="1216025">
              <a:lnSpc>
                <a:spcPct val="90000"/>
              </a:lnSpc>
              <a:spcBef>
                <a:spcPts val="500"/>
              </a:spcBef>
              <a:buFont typeface="Arial" panose="020B0604020202020204" pitchFamily="34" charset="0"/>
              <a:buChar char="•"/>
              <a:defRPr sz="2000"/>
            </a:lvl3pPr>
            <a:lvl4pPr marL="1600200" indent="-228600" defTabSz="1216025">
              <a:lnSpc>
                <a:spcPct val="90000"/>
              </a:lnSpc>
              <a:spcBef>
                <a:spcPts val="500"/>
              </a:spcBef>
              <a:buFont typeface="Arial" panose="020B0604020202020204" pitchFamily="34" charset="0"/>
              <a:buChar char="•"/>
            </a:lvl4pPr>
            <a:lvl5pPr marL="2057400" indent="-228600" defTabSz="1216025">
              <a:lnSpc>
                <a:spcPct val="90000"/>
              </a:lnSpc>
              <a:spcBef>
                <a:spcPts val="500"/>
              </a:spcBef>
              <a:buFont typeface="Arial" panose="020B0604020202020204" pitchFamily="34" charset="0"/>
              <a:buChar char="•"/>
            </a:lvl5pPr>
            <a:lvl6pPr marL="2514600" indent="-228600" defTabSz="1216025" eaLnBrk="0" fontAlgn="base" hangingPunct="0">
              <a:lnSpc>
                <a:spcPct val="90000"/>
              </a:lnSpc>
              <a:spcBef>
                <a:spcPts val="500"/>
              </a:spcBef>
              <a:spcAft>
                <a:spcPct val="0"/>
              </a:spcAft>
              <a:buFont typeface="Arial" panose="020B0604020202020204" pitchFamily="34" charset="0"/>
              <a:buChar char="•"/>
            </a:lvl6pPr>
            <a:lvl7pPr marL="2971800" indent="-228600" defTabSz="1216025" eaLnBrk="0" fontAlgn="base" hangingPunct="0">
              <a:lnSpc>
                <a:spcPct val="90000"/>
              </a:lnSpc>
              <a:spcBef>
                <a:spcPts val="500"/>
              </a:spcBef>
              <a:spcAft>
                <a:spcPct val="0"/>
              </a:spcAft>
              <a:buFont typeface="Arial" panose="020B0604020202020204" pitchFamily="34" charset="0"/>
              <a:buChar char="•"/>
            </a:lvl7pPr>
            <a:lvl8pPr marL="3429000" indent="-228600" defTabSz="1216025" eaLnBrk="0" fontAlgn="base" hangingPunct="0">
              <a:lnSpc>
                <a:spcPct val="90000"/>
              </a:lnSpc>
              <a:spcBef>
                <a:spcPts val="500"/>
              </a:spcBef>
              <a:spcAft>
                <a:spcPct val="0"/>
              </a:spcAft>
              <a:buFont typeface="Arial" panose="020B0604020202020204" pitchFamily="34" charset="0"/>
              <a:buChar char="•"/>
            </a:lvl8pPr>
            <a:lvl9pPr marL="3886200" indent="-228600" defTabSz="1216025" eaLnBrk="0" fontAlgn="base" hangingPunct="0">
              <a:lnSpc>
                <a:spcPct val="90000"/>
              </a:lnSpc>
              <a:spcBef>
                <a:spcPts val="500"/>
              </a:spcBef>
              <a:spcAft>
                <a:spcPct val="0"/>
              </a:spcAft>
              <a:buFont typeface="Arial" panose="020B0604020202020204" pitchFamily="34" charset="0"/>
              <a:buChar char="•"/>
            </a:lvl9pPr>
          </a:lstStyle>
          <a:p>
            <a:pPr marL="214630" indent="-214630">
              <a:buFont typeface="Wingdings" panose="05000000000000000000" pitchFamily="2" charset="2"/>
              <a:buChar char="l"/>
            </a:pPr>
            <a:r>
              <a:rPr lang="zh-CN" altLang="en-US" sz="1200" dirty="0">
                <a:sym typeface="+mn-ea"/>
              </a:rPr>
              <a:t>成立时间：</a:t>
            </a:r>
            <a:r>
              <a:rPr lang="en-US" altLang="zh-CN" sz="1200" dirty="0">
                <a:sym typeface="+mn-ea"/>
              </a:rPr>
              <a:t>2014</a:t>
            </a:r>
            <a:r>
              <a:rPr lang="zh-CN" altLang="en-US" sz="1200" dirty="0">
                <a:sym typeface="+mn-ea"/>
              </a:rPr>
              <a:t>年</a:t>
            </a:r>
            <a:endParaRPr lang="en-US" altLang="zh-CN" sz="1200" noProof="1">
              <a:sym typeface="+mn-ea"/>
            </a:endParaRPr>
          </a:p>
          <a:p>
            <a:pPr marL="214630" indent="-214630">
              <a:buFont typeface="Wingdings" panose="05000000000000000000" pitchFamily="2" charset="2"/>
              <a:buChar char="l"/>
            </a:pPr>
            <a:r>
              <a:rPr lang="zh-CN" altLang="zh-CN" sz="1200" dirty="0">
                <a:sym typeface="+mn-ea"/>
              </a:rPr>
              <a:t>独立研发自有专利</a:t>
            </a:r>
            <a:r>
              <a:rPr lang="en-US" altLang="zh-CN" sz="1200" dirty="0">
                <a:sym typeface="+mn-ea"/>
              </a:rPr>
              <a:t>23</a:t>
            </a:r>
            <a:r>
              <a:rPr lang="zh-CN" altLang="en-US" sz="1200" dirty="0">
                <a:sym typeface="+mn-ea"/>
              </a:rPr>
              <a:t>项</a:t>
            </a:r>
            <a:endParaRPr lang="en-US" altLang="zh-CN" sz="1200" dirty="0">
              <a:sym typeface="+mn-ea"/>
            </a:endParaRPr>
          </a:p>
          <a:p>
            <a:pPr marL="214630" indent="-214630">
              <a:buFont typeface="Wingdings" panose="05000000000000000000" pitchFamily="2" charset="2"/>
              <a:buChar char="l"/>
            </a:pPr>
            <a:r>
              <a:rPr lang="zh-CN" altLang="en-US" sz="1200" dirty="0">
                <a:sym typeface="+mn-ea"/>
              </a:rPr>
              <a:t>拥有“汉高”“汉科”“</a:t>
            </a:r>
            <a:r>
              <a:rPr lang="en-US" altLang="zh-CN" sz="1200" dirty="0">
                <a:sym typeface="+mn-ea"/>
              </a:rPr>
              <a:t>XIJIN</a:t>
            </a:r>
            <a:r>
              <a:rPr lang="zh-CN" altLang="en-US" sz="1200" dirty="0">
                <a:sym typeface="+mn-ea"/>
              </a:rPr>
              <a:t>”等商标</a:t>
            </a:r>
            <a:endParaRPr lang="en-US" altLang="zh-CN" sz="1200" dirty="0">
              <a:sym typeface="+mn-ea"/>
            </a:endParaRPr>
          </a:p>
          <a:p>
            <a:pPr marL="214630" indent="-214630">
              <a:buFont typeface="Wingdings" panose="05000000000000000000" pitchFamily="2" charset="2"/>
              <a:buChar char="l"/>
            </a:pPr>
            <a:r>
              <a:rPr lang="zh-CN" altLang="en-US" sz="1200" noProof="1">
                <a:sym typeface="+mn-ea"/>
              </a:rPr>
              <a:t>国家工信部《再制造产品目录</a:t>
            </a:r>
            <a:r>
              <a:rPr lang="en-US" altLang="zh-CN" sz="1200" noProof="1">
                <a:sym typeface="+mn-ea"/>
              </a:rPr>
              <a:t>-</a:t>
            </a:r>
            <a:r>
              <a:rPr lang="zh-CN" altLang="en-US" sz="1200" noProof="1">
                <a:sym typeface="+mn-ea"/>
              </a:rPr>
              <a:t>第七批》</a:t>
            </a:r>
            <a:r>
              <a:rPr lang="zh-CN" altLang="en-US" sz="1200" noProof="1">
                <a:sym typeface="+mn-ea"/>
              </a:rPr>
              <a:t>企业</a:t>
            </a:r>
            <a:endParaRPr lang="en-US" altLang="zh-CN" sz="1200" noProof="1">
              <a:sym typeface="+mn-ea"/>
            </a:endParaRPr>
          </a:p>
          <a:p>
            <a:pPr marL="214630" indent="-214630">
              <a:buFont typeface="Wingdings" panose="05000000000000000000" pitchFamily="2" charset="2"/>
              <a:buChar char="l"/>
            </a:pPr>
            <a:r>
              <a:rPr lang="en-US" altLang="zh-CN" sz="1200" noProof="1">
                <a:sym typeface="+mn-ea"/>
              </a:rPr>
              <a:t>2018</a:t>
            </a:r>
            <a:r>
              <a:rPr lang="zh-CN" altLang="en-US" sz="1200" noProof="1">
                <a:sym typeface="+mn-ea"/>
              </a:rPr>
              <a:t>年获得美国</a:t>
            </a:r>
            <a:r>
              <a:rPr lang="en-US" altLang="zh-CN" sz="1200" noProof="1">
                <a:sym typeface="+mn-ea"/>
              </a:rPr>
              <a:t>NSF</a:t>
            </a:r>
            <a:r>
              <a:rPr lang="zh-CN" altLang="en-US" sz="1200" noProof="1">
                <a:sym typeface="+mn-ea"/>
              </a:rPr>
              <a:t>国际再制造产品认证</a:t>
            </a:r>
            <a:endParaRPr lang="en-US" altLang="zh-CN" sz="1200" noProof="1">
              <a:sym typeface="+mn-ea"/>
            </a:endParaRPr>
          </a:p>
          <a:p>
            <a:pPr marL="214630" indent="-214630">
              <a:buFont typeface="Wingdings" panose="05000000000000000000" pitchFamily="2" charset="2"/>
              <a:buChar char="l"/>
            </a:pPr>
            <a:r>
              <a:rPr lang="zh-CN" altLang="en-US" sz="1200" noProof="1">
                <a:sym typeface="+mn-ea"/>
              </a:rPr>
              <a:t>牵头制定了多部再制造标准</a:t>
            </a:r>
            <a:endParaRPr lang="zh-CN" altLang="en-US" sz="1200" noProof="1">
              <a:sym typeface="+mn-ea"/>
            </a:endParaRPr>
          </a:p>
          <a:p>
            <a:pPr marL="214630" indent="-214630">
              <a:buFont typeface="Wingdings" panose="05000000000000000000" pitchFamily="2" charset="2"/>
              <a:buChar char="l"/>
            </a:pPr>
            <a:r>
              <a:rPr lang="zh-CN" altLang="en-US" sz="1200" noProof="1">
                <a:sym typeface="+mn-ea"/>
              </a:rPr>
              <a:t>获得中国循环经济最佳实践企业奖（</a:t>
            </a:r>
            <a:r>
              <a:rPr lang="en-US" altLang="zh-CN" sz="1200" noProof="1">
                <a:sym typeface="+mn-ea"/>
              </a:rPr>
              <a:t>2018</a:t>
            </a:r>
            <a:r>
              <a:rPr lang="zh-CN" altLang="en-US" sz="1200" noProof="1">
                <a:sym typeface="+mn-ea"/>
              </a:rPr>
              <a:t>）</a:t>
            </a:r>
            <a:endParaRPr lang="zh-CN" altLang="en-US" sz="1200" noProof="1">
              <a:sym typeface="+mn-ea"/>
            </a:endParaRPr>
          </a:p>
          <a:p>
            <a:pPr marL="214630" indent="-214630">
              <a:buFont typeface="Wingdings" panose="05000000000000000000" pitchFamily="2" charset="2"/>
              <a:buChar char="l"/>
            </a:pPr>
            <a:r>
              <a:rPr lang="zh-CN" altLang="en-US" sz="1200" noProof="1">
                <a:sym typeface="+mn-ea"/>
              </a:rPr>
              <a:t>汉科再制造项目被《中国循环经济发展报告</a:t>
            </a:r>
            <a:r>
              <a:rPr lang="en-US" altLang="zh-CN" sz="1200" noProof="1">
                <a:sym typeface="+mn-ea"/>
              </a:rPr>
              <a:t>-2018</a:t>
            </a:r>
            <a:r>
              <a:rPr lang="zh-CN" altLang="en-US" sz="1200" noProof="1">
                <a:sym typeface="+mn-ea"/>
              </a:rPr>
              <a:t>》收录、重点介绍</a:t>
            </a:r>
            <a:endParaRPr lang="zh-CN" altLang="en-US" sz="1200" noProof="1">
              <a:sym typeface="+mn-ea"/>
            </a:endParaRPr>
          </a:p>
          <a:p>
            <a:pPr marL="214630" indent="-214630">
              <a:buFont typeface="Wingdings" panose="05000000000000000000" pitchFamily="2" charset="2"/>
              <a:buChar char="l"/>
            </a:pPr>
            <a:r>
              <a:rPr lang="en-US" altLang="zh-CN" sz="1200" noProof="1">
                <a:sym typeface="+mn-ea"/>
              </a:rPr>
              <a:t>2021</a:t>
            </a:r>
            <a:r>
              <a:rPr lang="zh-CN" altLang="en-US" sz="1200" noProof="1">
                <a:sym typeface="+mn-ea"/>
              </a:rPr>
              <a:t>年响应国家工信部联政法</a:t>
            </a:r>
            <a:r>
              <a:rPr lang="en-US" altLang="zh-CN" sz="1200" noProof="1">
                <a:sym typeface="+mn-ea"/>
              </a:rPr>
              <a:t>2020[101]</a:t>
            </a:r>
            <a:r>
              <a:rPr lang="zh-CN" altLang="en-US" sz="1200" noProof="1">
                <a:sym typeface="+mn-ea"/>
              </a:rPr>
              <a:t>文件开启</a:t>
            </a:r>
            <a:endParaRPr lang="zh-CN" altLang="en-US" sz="1200" noProof="1">
              <a:sym typeface="+mn-ea"/>
            </a:endParaRPr>
          </a:p>
          <a:p>
            <a:pPr marL="0" indent="0">
              <a:buFont typeface="Wingdings" panose="05000000000000000000" pitchFamily="2" charset="2"/>
            </a:pPr>
            <a:r>
              <a:rPr lang="en-US" altLang="zh-CN" sz="1200" noProof="1">
                <a:sym typeface="+mn-ea"/>
              </a:rPr>
              <a:t>     </a:t>
            </a:r>
            <a:r>
              <a:rPr lang="zh-CN" altLang="en-US" sz="1200" noProof="1">
                <a:sym typeface="+mn-ea"/>
              </a:rPr>
              <a:t>在全国开展再制造相关专利培训授权。</a:t>
            </a:r>
            <a:endParaRPr lang="zh-CN" altLang="en-US" sz="1200" noProof="1">
              <a:sym typeface="+mn-ea"/>
            </a:endParaRPr>
          </a:p>
          <a:p>
            <a:pPr marL="0" indent="0">
              <a:buFont typeface="Wingdings" panose="05000000000000000000" pitchFamily="2" charset="2"/>
            </a:pPr>
            <a:r>
              <a:rPr lang="en-US" altLang="zh-CN" sz="1200" noProof="1">
                <a:sym typeface="+mn-ea"/>
              </a:rPr>
              <a:t>2024</a:t>
            </a:r>
            <a:r>
              <a:rPr lang="zh-CN" altLang="en-US" sz="1200" noProof="1">
                <a:sym typeface="+mn-ea"/>
              </a:rPr>
              <a:t>年开展让驾乘者始终享有安全出行的《驾乘者安全保障计划</a:t>
            </a:r>
            <a:r>
              <a:rPr lang="en-US" altLang="zh-CN" sz="1200" noProof="1">
                <a:sym typeface="+mn-ea"/>
              </a:rPr>
              <a:t>(MAPC)</a:t>
            </a:r>
            <a:r>
              <a:rPr lang="zh-CN" altLang="en-US" sz="1200" noProof="1">
                <a:sym typeface="+mn-ea"/>
              </a:rPr>
              <a:t>》全国推广</a:t>
            </a:r>
            <a:endParaRPr lang="en-US" altLang="zh-CN" sz="1200" noProof="1">
              <a:sym typeface="+mn-ea"/>
            </a:endParaRPr>
          </a:p>
          <a:p>
            <a:pPr marL="214630" indent="-214630">
              <a:buFont typeface="Wingdings" panose="05000000000000000000" pitchFamily="2" charset="2"/>
              <a:buChar char="l"/>
            </a:pPr>
            <a:endParaRPr lang="en-US" altLang="zh-CN" sz="1200" noProof="1">
              <a:sym typeface="+mn-ea"/>
            </a:endParaRPr>
          </a:p>
        </p:txBody>
      </p:sp>
      <p:pic>
        <p:nvPicPr>
          <p:cNvPr id="2" name="图片 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388316" y="3939757"/>
            <a:ext cx="1837888" cy="1312972"/>
          </a:xfrm>
          <a:prstGeom prst="rect">
            <a:avLst/>
          </a:prstGeom>
        </p:spPr>
      </p:pic>
      <p:sp>
        <p:nvSpPr>
          <p:cNvPr id="13" name="Rectangle 3"/>
          <p:cNvSpPr/>
          <p:nvPr/>
        </p:nvSpPr>
        <p:spPr bwMode="auto">
          <a:xfrm>
            <a:off x="2135188" y="0"/>
            <a:ext cx="1638300"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spcBef>
                <a:spcPts val="700"/>
              </a:spcBef>
              <a:buSzPct val="100000"/>
              <a:buFont typeface="Arial" panose="020B0604020202020204" pitchFamily="34" charset="0"/>
              <a:buChar char="•"/>
              <a:defRPr sz="3200">
                <a:solidFill>
                  <a:schemeClr val="tx1"/>
                </a:solidFill>
                <a:latin typeface="Arial" panose="020B0604020202020204" pitchFamily="34" charset="0"/>
                <a:cs typeface="Heiti SC Light" charset="0"/>
                <a:sym typeface="Arial" panose="020B0604020202020204" pitchFamily="34" charset="0"/>
              </a:defRPr>
            </a:lvl1pPr>
            <a:lvl2pPr marL="742950" indent="-285750">
              <a:spcBef>
                <a:spcPts val="600"/>
              </a:spcBef>
              <a:buSzPct val="100000"/>
              <a:buFont typeface="Arial" panose="020B0604020202020204" pitchFamily="34" charset="0"/>
              <a:buChar char="–"/>
              <a:defRPr sz="2800">
                <a:solidFill>
                  <a:schemeClr val="tx1"/>
                </a:solidFill>
                <a:latin typeface="Arial" panose="020B0604020202020204" pitchFamily="34" charset="0"/>
                <a:cs typeface="Heiti SC Light" charset="0"/>
                <a:sym typeface="Arial" panose="020B0604020202020204" pitchFamily="34" charset="0"/>
              </a:defRPr>
            </a:lvl2pPr>
            <a:lvl3pPr marL="1143000" indent="-228600">
              <a:spcBef>
                <a:spcPts val="600"/>
              </a:spcBef>
              <a:buSzPct val="100000"/>
              <a:buFont typeface="Arial" panose="020B0604020202020204" pitchFamily="34" charset="0"/>
              <a:buChar char="•"/>
              <a:defRPr sz="2400">
                <a:solidFill>
                  <a:schemeClr val="tx1"/>
                </a:solidFill>
                <a:latin typeface="Arial" panose="020B0604020202020204" pitchFamily="34" charset="0"/>
                <a:cs typeface="Heiti SC Light" charset="0"/>
                <a:sym typeface="Arial" panose="020B0604020202020204" pitchFamily="34" charset="0"/>
              </a:defRPr>
            </a:lvl3pPr>
            <a:lvl4pPr marL="1600200" indent="-228600">
              <a:spcBef>
                <a:spcPts val="500"/>
              </a:spcBef>
              <a:buSzPct val="100000"/>
              <a:buFont typeface="Arial" panose="020B0604020202020204" pitchFamily="34" charset="0"/>
              <a:buChar char="–"/>
              <a:defRPr sz="2000">
                <a:solidFill>
                  <a:schemeClr val="tx1"/>
                </a:solidFill>
                <a:latin typeface="Arial" panose="020B0604020202020204" pitchFamily="34" charset="0"/>
                <a:cs typeface="Heiti SC Light" charset="0"/>
                <a:sym typeface="Arial" panose="020B0604020202020204" pitchFamily="34" charset="0"/>
              </a:defRPr>
            </a:lvl4pPr>
            <a:lvl5pPr marL="2057400" indent="-228600">
              <a:spcBef>
                <a:spcPts val="500"/>
              </a:spcBef>
              <a:buSzPct val="100000"/>
              <a:buFont typeface="Arial" panose="020B0604020202020204" pitchFamily="34" charset="0"/>
              <a:buChar char="»"/>
              <a:defRPr sz="2000">
                <a:solidFill>
                  <a:schemeClr val="tx1"/>
                </a:solidFill>
                <a:latin typeface="Arial" panose="020B0604020202020204" pitchFamily="34" charset="0"/>
                <a:cs typeface="Heiti SC Light" charset="0"/>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sz="2000">
                <a:solidFill>
                  <a:schemeClr val="tx1"/>
                </a:solidFill>
                <a:latin typeface="Arial" panose="020B0604020202020204" pitchFamily="34" charset="0"/>
                <a:cs typeface="Heiti SC Light" charset="0"/>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sz="2000">
                <a:solidFill>
                  <a:schemeClr val="tx1"/>
                </a:solidFill>
                <a:latin typeface="Arial" panose="020B0604020202020204" pitchFamily="34" charset="0"/>
                <a:cs typeface="Heiti SC Light" charset="0"/>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sz="2000">
                <a:solidFill>
                  <a:schemeClr val="tx1"/>
                </a:solidFill>
                <a:latin typeface="Arial" panose="020B0604020202020204" pitchFamily="34" charset="0"/>
                <a:cs typeface="Heiti SC Light" charset="0"/>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sz="2000">
                <a:solidFill>
                  <a:schemeClr val="tx1"/>
                </a:solidFill>
                <a:latin typeface="Arial" panose="020B0604020202020204" pitchFamily="34" charset="0"/>
                <a:cs typeface="Heiti SC Light" charset="0"/>
                <a:sym typeface="Arial" panose="020B0604020202020204" pitchFamily="34" charset="0"/>
              </a:defRPr>
            </a:lvl9pPr>
          </a:lstStyle>
          <a:p>
            <a:pPr algn="r" eaLnBrk="1" hangingPunct="1">
              <a:spcBef>
                <a:spcPct val="0"/>
              </a:spcBef>
              <a:buSzTx/>
              <a:buFontTx/>
              <a:buNone/>
            </a:pPr>
            <a:r>
              <a:rPr lang="zh-CN" altLang="en-US" sz="4800" baseline="-23000" dirty="0">
                <a:solidFill>
                  <a:srgbClr val="C00000"/>
                </a:solidFill>
                <a:latin typeface="Microsoft YaHei" panose="020B0503020204020204" charset="-122"/>
                <a:ea typeface="Microsoft YaHei" panose="020B0503020204020204" charset="-122"/>
                <a:sym typeface="Hiragino Sans GB W6" charset="0"/>
              </a:rPr>
              <a:t>企业介绍</a:t>
            </a:r>
            <a:endParaRPr lang="zh-TW" altLang="en-US" sz="4800" baseline="-23000" dirty="0">
              <a:solidFill>
                <a:srgbClr val="C00000"/>
              </a:solidFill>
              <a:latin typeface="Microsoft YaHei" panose="020B0503020204020204" charset="-122"/>
              <a:ea typeface="Microsoft YaHei" panose="020B0503020204020204" charset="-122"/>
              <a:sym typeface="Hiragino Sans GB W6" charset="0"/>
            </a:endParaRPr>
          </a:p>
        </p:txBody>
      </p:sp>
      <p:pic>
        <p:nvPicPr>
          <p:cNvPr id="14" name="图片 1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20487614">
            <a:off x="6086462" y="4223492"/>
            <a:ext cx="2328211" cy="1679894"/>
          </a:xfrm>
          <a:prstGeom prst="rect">
            <a:avLst/>
          </a:prstGeom>
        </p:spPr>
      </p:pic>
      <p:pic>
        <p:nvPicPr>
          <p:cNvPr id="6" name="图片 5"/>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5828744">
            <a:off x="6960192" y="4683918"/>
            <a:ext cx="1554850" cy="2207537"/>
          </a:xfrm>
          <a:prstGeom prst="rect">
            <a:avLst/>
          </a:prstGeom>
        </p:spPr>
      </p:pic>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6" name="表格 45"/>
          <p:cNvGraphicFramePr>
            <a:graphicFrameLocks noGrp="1"/>
          </p:cNvGraphicFramePr>
          <p:nvPr/>
        </p:nvGraphicFramePr>
        <p:xfrm>
          <a:off x="1703512" y="5052895"/>
          <a:ext cx="8685530" cy="1575435"/>
        </p:xfrm>
        <a:graphic>
          <a:graphicData uri="http://schemas.openxmlformats.org/drawingml/2006/table">
            <a:tbl>
              <a:tblPr firstRow="1" firstCol="1" bandRow="1">
                <a:tableStyleId>{5C22544A-7EE6-4342-B048-85BDC9FD1C3A}</a:tableStyleId>
              </a:tblPr>
              <a:tblGrid>
                <a:gridCol w="836930"/>
                <a:gridCol w="837565"/>
                <a:gridCol w="1151255"/>
                <a:gridCol w="993775"/>
                <a:gridCol w="1186180"/>
                <a:gridCol w="836930"/>
                <a:gridCol w="1168400"/>
                <a:gridCol w="837565"/>
                <a:gridCol w="836930"/>
              </a:tblGrid>
              <a:tr h="265430">
                <a:tc gridSpan="9">
                  <a:txBody>
                    <a:bodyPr/>
                    <a:lstStyle/>
                    <a:p>
                      <a:pPr algn="ctr" rtl="0" fontAlgn="ctr"/>
                      <a:r>
                        <a:rPr lang="zh-CN" altLang="en-US" sz="1600" u="none" strike="noStrike" dirty="0">
                          <a:solidFill>
                            <a:schemeClr val="tx1"/>
                          </a:solidFill>
                          <a:effectLst/>
                          <a:latin typeface="Microsoft YaHei" panose="020B0503020204020204" charset="-122"/>
                          <a:ea typeface="Microsoft YaHei" panose="020B0503020204020204" charset="-122"/>
                        </a:rPr>
                        <a:t>主要国家和地区燃料消耗量标准目标对比</a:t>
                      </a:r>
                      <a:endParaRPr lang="zh-CN" altLang="en-US" sz="1600" b="1" i="0" u="none" strike="noStrike" dirty="0">
                        <a:solidFill>
                          <a:schemeClr val="tx1"/>
                        </a:solidFill>
                        <a:effectLst/>
                        <a:latin typeface="Microsoft YaHei" panose="020B0503020204020204" charset="-122"/>
                        <a:ea typeface="Microsoft YaHei" panose="020B0503020204020204" charset="-122"/>
                      </a:endParaRPr>
                    </a:p>
                  </a:txBody>
                  <a:tcPr marL="7620" marR="7620" marT="7620" marB="0" anchor="ctr">
                    <a:noFill/>
                  </a:tcPr>
                </a:tc>
                <a:tc hMerge="1">
                  <a:tcPr/>
                </a:tc>
                <a:tc hMerge="1">
                  <a:tcPr/>
                </a:tc>
                <a:tc hMerge="1">
                  <a:tcPr/>
                </a:tc>
                <a:tc hMerge="1">
                  <a:tcPr/>
                </a:tc>
                <a:tc hMerge="1">
                  <a:tcPr/>
                </a:tc>
                <a:tc hMerge="1">
                  <a:tcPr/>
                </a:tc>
                <a:tc hMerge="1">
                  <a:tcPr/>
                </a:tc>
                <a:tc hMerge="1">
                  <a:tcPr/>
                </a:tc>
              </a:tr>
              <a:tr h="198755">
                <a:tc>
                  <a:txBody>
                    <a:bodyPr/>
                    <a:lstStyle/>
                    <a:p>
                      <a:pPr algn="ctr" rtl="0" fontAlgn="ctr"/>
                      <a:r>
                        <a:rPr lang="zh-CN" altLang="en-US" sz="1200" u="none" strike="noStrike" dirty="0">
                          <a:effectLst/>
                          <a:latin typeface="KaiTi" panose="02010609060101010101" pitchFamily="49" charset="-122"/>
                          <a:ea typeface="KaiTi" panose="02010609060101010101" pitchFamily="49" charset="-122"/>
                        </a:rPr>
                        <a:t>时间</a:t>
                      </a:r>
                      <a:endParaRPr lang="zh-CN" altLang="en-US" sz="1200" b="1" i="0" u="none" strike="noStrike" dirty="0">
                        <a:solidFill>
                          <a:srgbClr val="000000"/>
                        </a:solidFill>
                        <a:effectLst/>
                        <a:latin typeface="KaiTi" panose="02010609060101010101" pitchFamily="49" charset="-122"/>
                        <a:ea typeface="KaiTi" panose="02010609060101010101" pitchFamily="49" charset="-122"/>
                      </a:endParaRPr>
                    </a:p>
                  </a:txBody>
                  <a:tcPr marL="7620" marR="7620" marT="7620" marB="0" anchor="ctr">
                    <a:solidFill>
                      <a:srgbClr val="C00000"/>
                    </a:solidFill>
                  </a:tcPr>
                </a:tc>
                <a:tc gridSpan="2">
                  <a:txBody>
                    <a:bodyPr/>
                    <a:lstStyle/>
                    <a:p>
                      <a:pPr algn="ctr" rtl="0" fontAlgn="ctr"/>
                      <a:r>
                        <a:rPr lang="en-US" altLang="zh-CN" sz="1200" u="none" strike="noStrike" dirty="0">
                          <a:solidFill>
                            <a:schemeClr val="bg1"/>
                          </a:solidFill>
                          <a:effectLst/>
                          <a:latin typeface="KaiTi" panose="02010609060101010101" pitchFamily="49" charset="-122"/>
                          <a:ea typeface="KaiTi" panose="02010609060101010101" pitchFamily="49" charset="-122"/>
                        </a:rPr>
                        <a:t>2015</a:t>
                      </a:r>
                      <a:r>
                        <a:rPr lang="zh-CN" altLang="en-US" sz="1200" u="none" strike="noStrike" dirty="0">
                          <a:solidFill>
                            <a:schemeClr val="bg1"/>
                          </a:solidFill>
                          <a:effectLst/>
                          <a:latin typeface="KaiTi" panose="02010609060101010101" pitchFamily="49" charset="-122"/>
                          <a:ea typeface="KaiTi" panose="02010609060101010101" pitchFamily="49" charset="-122"/>
                        </a:rPr>
                        <a:t>年</a:t>
                      </a:r>
                      <a:endParaRPr lang="zh-CN" altLang="en-US" sz="1200" b="1" i="0" u="none" strike="noStrike" dirty="0">
                        <a:solidFill>
                          <a:schemeClr val="bg1"/>
                        </a:solidFill>
                        <a:effectLst/>
                        <a:latin typeface="KaiTi" panose="02010609060101010101" pitchFamily="49" charset="-122"/>
                        <a:ea typeface="KaiTi" panose="02010609060101010101" pitchFamily="49" charset="-122"/>
                      </a:endParaRPr>
                    </a:p>
                  </a:txBody>
                  <a:tcPr marL="7620" marR="7620" marT="7620" marB="0" anchor="ctr">
                    <a:solidFill>
                      <a:srgbClr val="C00000"/>
                    </a:solidFill>
                  </a:tcPr>
                </a:tc>
                <a:tc hMerge="1">
                  <a:tcPr/>
                </a:tc>
                <a:tc gridSpan="2">
                  <a:txBody>
                    <a:bodyPr/>
                    <a:lstStyle/>
                    <a:p>
                      <a:pPr algn="ctr" rtl="0" fontAlgn="ctr"/>
                      <a:r>
                        <a:rPr lang="en-US" altLang="zh-CN" sz="1200" u="none" strike="noStrike" dirty="0">
                          <a:solidFill>
                            <a:schemeClr val="bg1"/>
                          </a:solidFill>
                          <a:effectLst/>
                          <a:latin typeface="KaiTi" panose="02010609060101010101" pitchFamily="49" charset="-122"/>
                          <a:ea typeface="KaiTi" panose="02010609060101010101" pitchFamily="49" charset="-122"/>
                        </a:rPr>
                        <a:t>2020</a:t>
                      </a:r>
                      <a:r>
                        <a:rPr lang="zh-CN" altLang="en-US" sz="1200" u="none" strike="noStrike" dirty="0">
                          <a:solidFill>
                            <a:schemeClr val="bg1"/>
                          </a:solidFill>
                          <a:effectLst/>
                          <a:latin typeface="KaiTi" panose="02010609060101010101" pitchFamily="49" charset="-122"/>
                          <a:ea typeface="KaiTi" panose="02010609060101010101" pitchFamily="49" charset="-122"/>
                        </a:rPr>
                        <a:t>年</a:t>
                      </a:r>
                      <a:endParaRPr lang="zh-CN" altLang="en-US" sz="1200" b="1" i="0" u="none" strike="noStrike" dirty="0">
                        <a:solidFill>
                          <a:schemeClr val="bg1"/>
                        </a:solidFill>
                        <a:effectLst/>
                        <a:latin typeface="KaiTi" panose="02010609060101010101" pitchFamily="49" charset="-122"/>
                        <a:ea typeface="KaiTi" panose="02010609060101010101" pitchFamily="49" charset="-122"/>
                      </a:endParaRPr>
                    </a:p>
                  </a:txBody>
                  <a:tcPr marL="7620" marR="7620" marT="7620" marB="0" anchor="ctr">
                    <a:solidFill>
                      <a:srgbClr val="C00000"/>
                    </a:solidFill>
                  </a:tcPr>
                </a:tc>
                <a:tc hMerge="1">
                  <a:tcPr/>
                </a:tc>
                <a:tc gridSpan="2">
                  <a:txBody>
                    <a:bodyPr/>
                    <a:lstStyle/>
                    <a:p>
                      <a:pPr algn="ctr" rtl="0" fontAlgn="ctr"/>
                      <a:r>
                        <a:rPr lang="en-US" altLang="zh-CN" sz="1200" u="none" strike="noStrike">
                          <a:solidFill>
                            <a:schemeClr val="bg1"/>
                          </a:solidFill>
                          <a:effectLst/>
                          <a:latin typeface="KaiTi" panose="02010609060101010101" pitchFamily="49" charset="-122"/>
                          <a:ea typeface="KaiTi" panose="02010609060101010101" pitchFamily="49" charset="-122"/>
                        </a:rPr>
                        <a:t>2025</a:t>
                      </a:r>
                      <a:r>
                        <a:rPr lang="zh-CN" altLang="en-US" sz="1200" u="none" strike="noStrike">
                          <a:solidFill>
                            <a:schemeClr val="bg1"/>
                          </a:solidFill>
                          <a:effectLst/>
                          <a:latin typeface="KaiTi" panose="02010609060101010101" pitchFamily="49" charset="-122"/>
                          <a:ea typeface="KaiTi" panose="02010609060101010101" pitchFamily="49" charset="-122"/>
                        </a:rPr>
                        <a:t>年</a:t>
                      </a:r>
                      <a:endParaRPr lang="zh-CN" altLang="en-US" sz="1200" b="1" i="0" u="none" strike="noStrike">
                        <a:solidFill>
                          <a:schemeClr val="bg1"/>
                        </a:solidFill>
                        <a:effectLst/>
                        <a:latin typeface="KaiTi" panose="02010609060101010101" pitchFamily="49" charset="-122"/>
                        <a:ea typeface="KaiTi" panose="02010609060101010101" pitchFamily="49" charset="-122"/>
                      </a:endParaRPr>
                    </a:p>
                  </a:txBody>
                  <a:tcPr marL="7620" marR="7620" marT="7620" marB="0" anchor="ctr">
                    <a:solidFill>
                      <a:srgbClr val="C00000"/>
                    </a:solidFill>
                  </a:tcPr>
                </a:tc>
                <a:tc hMerge="1">
                  <a:tcPr/>
                </a:tc>
                <a:tc>
                  <a:txBody>
                    <a:bodyPr/>
                    <a:lstStyle/>
                    <a:p>
                      <a:pPr algn="ctr" rtl="0" fontAlgn="ctr"/>
                      <a:r>
                        <a:rPr lang="zh-CN" altLang="en-US" sz="1200" u="none" strike="noStrike">
                          <a:solidFill>
                            <a:schemeClr val="bg1"/>
                          </a:solidFill>
                          <a:effectLst/>
                          <a:latin typeface="KaiTi" panose="02010609060101010101" pitchFamily="49" charset="-122"/>
                          <a:ea typeface="KaiTi" panose="02010609060101010101" pitchFamily="49" charset="-122"/>
                        </a:rPr>
                        <a:t>年降幅</a:t>
                      </a:r>
                      <a:endParaRPr lang="zh-CN" altLang="en-US" sz="1200" b="1" i="0" u="none" strike="noStrike">
                        <a:solidFill>
                          <a:schemeClr val="bg1"/>
                        </a:solidFill>
                        <a:effectLst/>
                        <a:latin typeface="KaiTi" panose="02010609060101010101" pitchFamily="49" charset="-122"/>
                        <a:ea typeface="KaiTi" panose="02010609060101010101" pitchFamily="49" charset="-122"/>
                      </a:endParaRPr>
                    </a:p>
                  </a:txBody>
                  <a:tcPr marL="7620" marR="7620" marT="7620" marB="0" anchor="ctr">
                    <a:solidFill>
                      <a:srgbClr val="C00000"/>
                    </a:solidFill>
                  </a:tcPr>
                </a:tc>
                <a:tc>
                  <a:txBody>
                    <a:bodyPr/>
                    <a:lstStyle/>
                    <a:p>
                      <a:pPr algn="ctr" rtl="0" fontAlgn="ctr"/>
                      <a:r>
                        <a:rPr lang="zh-CN" altLang="en-US" sz="1200" u="none" strike="noStrike" dirty="0">
                          <a:solidFill>
                            <a:schemeClr val="bg1"/>
                          </a:solidFill>
                          <a:effectLst/>
                          <a:latin typeface="KaiTi" panose="02010609060101010101" pitchFamily="49" charset="-122"/>
                          <a:ea typeface="KaiTi" panose="02010609060101010101" pitchFamily="49" charset="-122"/>
                        </a:rPr>
                        <a:t>年降幅</a:t>
                      </a:r>
                      <a:endParaRPr lang="zh-CN" altLang="en-US" sz="1200" b="1" i="0" u="none" strike="noStrike" dirty="0">
                        <a:solidFill>
                          <a:schemeClr val="bg1"/>
                        </a:solidFill>
                        <a:effectLst/>
                        <a:latin typeface="KaiTi" panose="02010609060101010101" pitchFamily="49" charset="-122"/>
                        <a:ea typeface="KaiTi" panose="02010609060101010101" pitchFamily="49" charset="-122"/>
                      </a:endParaRPr>
                    </a:p>
                  </a:txBody>
                  <a:tcPr marL="7620" marR="7620" marT="7620" marB="0" anchor="ctr">
                    <a:solidFill>
                      <a:srgbClr val="C00000"/>
                    </a:solidFill>
                  </a:tcPr>
                </a:tc>
              </a:tr>
              <a:tr h="206375">
                <a:tc>
                  <a:txBody>
                    <a:bodyPr/>
                    <a:lstStyle/>
                    <a:p>
                      <a:pPr algn="ctr" rtl="0" fontAlgn="ctr"/>
                      <a:r>
                        <a:rPr lang="zh-CN" altLang="en-US" sz="1200" u="none" strike="noStrike" dirty="0">
                          <a:effectLst/>
                          <a:latin typeface="KaiTi" panose="02010609060101010101" pitchFamily="49" charset="-122"/>
                          <a:ea typeface="KaiTi" panose="02010609060101010101" pitchFamily="49" charset="-122"/>
                        </a:rPr>
                        <a:t>项目</a:t>
                      </a:r>
                      <a:endParaRPr lang="zh-CN" altLang="en-US" sz="1200" b="1" i="0" u="none" strike="noStrike" dirty="0">
                        <a:solidFill>
                          <a:srgbClr val="000000"/>
                        </a:solidFill>
                        <a:effectLst/>
                        <a:latin typeface="KaiTi" panose="02010609060101010101" pitchFamily="49" charset="-122"/>
                        <a:ea typeface="KaiTi" panose="02010609060101010101" pitchFamily="49" charset="-122"/>
                      </a:endParaRPr>
                    </a:p>
                  </a:txBody>
                  <a:tcPr marL="7620" marR="7620" marT="7620" marB="0" anchor="ctr">
                    <a:solidFill>
                      <a:srgbClr val="C00000"/>
                    </a:solidFill>
                  </a:tcPr>
                </a:tc>
                <a:tc>
                  <a:txBody>
                    <a:bodyPr/>
                    <a:lstStyle/>
                    <a:p>
                      <a:pPr algn="ctr" rtl="0" fontAlgn="ctr"/>
                      <a:r>
                        <a:rPr lang="zh-CN" altLang="en-US" sz="1200" u="none" strike="noStrike" dirty="0">
                          <a:solidFill>
                            <a:schemeClr val="bg1"/>
                          </a:solidFill>
                          <a:effectLst/>
                          <a:latin typeface="KaiTi" panose="02010609060101010101" pitchFamily="49" charset="-122"/>
                          <a:ea typeface="KaiTi" panose="02010609060101010101" pitchFamily="49" charset="-122"/>
                        </a:rPr>
                        <a:t>目标值</a:t>
                      </a:r>
                      <a:endParaRPr lang="zh-CN" altLang="en-US" sz="1200" b="1" i="0" u="none" strike="noStrike" dirty="0">
                        <a:solidFill>
                          <a:schemeClr val="bg1"/>
                        </a:solidFill>
                        <a:effectLst/>
                        <a:latin typeface="KaiTi" panose="02010609060101010101" pitchFamily="49" charset="-122"/>
                        <a:ea typeface="KaiTi" panose="02010609060101010101" pitchFamily="49" charset="-122"/>
                      </a:endParaRPr>
                    </a:p>
                  </a:txBody>
                  <a:tcPr marL="7620" marR="7620" marT="7620" marB="0" anchor="ctr">
                    <a:solidFill>
                      <a:srgbClr val="C00000"/>
                    </a:solidFill>
                  </a:tcPr>
                </a:tc>
                <a:tc>
                  <a:txBody>
                    <a:bodyPr/>
                    <a:lstStyle/>
                    <a:p>
                      <a:pPr algn="ctr" rtl="0" fontAlgn="ctr"/>
                      <a:r>
                        <a:rPr lang="zh-CN" altLang="en-US" sz="1200" u="none" strike="noStrike" dirty="0">
                          <a:solidFill>
                            <a:schemeClr val="bg1"/>
                          </a:solidFill>
                          <a:effectLst/>
                          <a:latin typeface="KaiTi" panose="02010609060101010101" pitchFamily="49" charset="-122"/>
                          <a:ea typeface="KaiTi" panose="02010609060101010101" pitchFamily="49" charset="-122"/>
                        </a:rPr>
                        <a:t>对应国标</a:t>
                      </a:r>
                      <a:endParaRPr lang="zh-CN" altLang="en-US" sz="1200" b="1" i="0" u="none" strike="noStrike" dirty="0">
                        <a:solidFill>
                          <a:schemeClr val="bg1"/>
                        </a:solidFill>
                        <a:effectLst/>
                        <a:latin typeface="KaiTi" panose="02010609060101010101" pitchFamily="49" charset="-122"/>
                        <a:ea typeface="KaiTi" panose="02010609060101010101" pitchFamily="49" charset="-122"/>
                      </a:endParaRPr>
                    </a:p>
                  </a:txBody>
                  <a:tcPr marL="7620" marR="7620" marT="7620" marB="0" anchor="ctr">
                    <a:solidFill>
                      <a:srgbClr val="C00000"/>
                    </a:solidFill>
                  </a:tcPr>
                </a:tc>
                <a:tc>
                  <a:txBody>
                    <a:bodyPr/>
                    <a:lstStyle/>
                    <a:p>
                      <a:pPr algn="ctr" rtl="0" fontAlgn="ctr"/>
                      <a:r>
                        <a:rPr lang="zh-CN" altLang="en-US" sz="1200" u="none" strike="noStrike" dirty="0">
                          <a:solidFill>
                            <a:schemeClr val="bg1"/>
                          </a:solidFill>
                          <a:effectLst/>
                          <a:latin typeface="KaiTi" panose="02010609060101010101" pitchFamily="49" charset="-122"/>
                          <a:ea typeface="KaiTi" panose="02010609060101010101" pitchFamily="49" charset="-122"/>
                        </a:rPr>
                        <a:t>目标值</a:t>
                      </a:r>
                      <a:endParaRPr lang="zh-CN" altLang="en-US" sz="1200" b="1" i="0" u="none" strike="noStrike" dirty="0">
                        <a:solidFill>
                          <a:schemeClr val="bg1"/>
                        </a:solidFill>
                        <a:effectLst/>
                        <a:latin typeface="KaiTi" panose="02010609060101010101" pitchFamily="49" charset="-122"/>
                        <a:ea typeface="KaiTi" panose="02010609060101010101" pitchFamily="49" charset="-122"/>
                      </a:endParaRPr>
                    </a:p>
                  </a:txBody>
                  <a:tcPr marL="7620" marR="7620" marT="7620" marB="0" anchor="ctr">
                    <a:solidFill>
                      <a:srgbClr val="C00000"/>
                    </a:solidFill>
                  </a:tcPr>
                </a:tc>
                <a:tc>
                  <a:txBody>
                    <a:bodyPr/>
                    <a:lstStyle/>
                    <a:p>
                      <a:pPr algn="ctr" rtl="0" fontAlgn="ctr"/>
                      <a:r>
                        <a:rPr lang="zh-CN" altLang="en-US" sz="1200" u="none" strike="noStrike" dirty="0">
                          <a:solidFill>
                            <a:schemeClr val="bg1"/>
                          </a:solidFill>
                          <a:effectLst/>
                          <a:latin typeface="KaiTi" panose="02010609060101010101" pitchFamily="49" charset="-122"/>
                          <a:ea typeface="KaiTi" panose="02010609060101010101" pitchFamily="49" charset="-122"/>
                        </a:rPr>
                        <a:t>对应国标</a:t>
                      </a:r>
                      <a:endParaRPr lang="zh-CN" altLang="en-US" sz="1200" b="1" i="0" u="none" strike="noStrike" dirty="0">
                        <a:solidFill>
                          <a:schemeClr val="bg1"/>
                        </a:solidFill>
                        <a:effectLst/>
                        <a:latin typeface="KaiTi" panose="02010609060101010101" pitchFamily="49" charset="-122"/>
                        <a:ea typeface="KaiTi" panose="02010609060101010101" pitchFamily="49" charset="-122"/>
                      </a:endParaRPr>
                    </a:p>
                  </a:txBody>
                  <a:tcPr marL="7620" marR="7620" marT="7620" marB="0" anchor="ctr">
                    <a:solidFill>
                      <a:srgbClr val="C00000"/>
                    </a:solidFill>
                  </a:tcPr>
                </a:tc>
                <a:tc>
                  <a:txBody>
                    <a:bodyPr/>
                    <a:lstStyle/>
                    <a:p>
                      <a:pPr algn="ctr" rtl="0" fontAlgn="ctr"/>
                      <a:r>
                        <a:rPr lang="zh-CN" altLang="en-US" sz="1200" u="none" strike="noStrike" dirty="0">
                          <a:solidFill>
                            <a:schemeClr val="bg1"/>
                          </a:solidFill>
                          <a:effectLst/>
                          <a:latin typeface="KaiTi" panose="02010609060101010101" pitchFamily="49" charset="-122"/>
                          <a:ea typeface="KaiTi" panose="02010609060101010101" pitchFamily="49" charset="-122"/>
                        </a:rPr>
                        <a:t>目标值</a:t>
                      </a:r>
                      <a:endParaRPr lang="zh-CN" altLang="en-US" sz="1200" b="1" i="0" u="none" strike="noStrike" dirty="0">
                        <a:solidFill>
                          <a:schemeClr val="bg1"/>
                        </a:solidFill>
                        <a:effectLst/>
                        <a:latin typeface="KaiTi" panose="02010609060101010101" pitchFamily="49" charset="-122"/>
                        <a:ea typeface="KaiTi" panose="02010609060101010101" pitchFamily="49" charset="-122"/>
                      </a:endParaRPr>
                    </a:p>
                  </a:txBody>
                  <a:tcPr marL="7620" marR="7620" marT="7620" marB="0" anchor="ctr">
                    <a:solidFill>
                      <a:srgbClr val="C00000"/>
                    </a:solidFill>
                  </a:tcPr>
                </a:tc>
                <a:tc>
                  <a:txBody>
                    <a:bodyPr/>
                    <a:lstStyle/>
                    <a:p>
                      <a:pPr algn="ctr" rtl="0" fontAlgn="ctr"/>
                      <a:r>
                        <a:rPr lang="zh-CN" altLang="en-US" sz="1200" u="none" strike="noStrike" dirty="0">
                          <a:solidFill>
                            <a:schemeClr val="bg1"/>
                          </a:solidFill>
                          <a:effectLst/>
                          <a:latin typeface="KaiTi" panose="02010609060101010101" pitchFamily="49" charset="-122"/>
                          <a:ea typeface="KaiTi" panose="02010609060101010101" pitchFamily="49" charset="-122"/>
                        </a:rPr>
                        <a:t>对应国标</a:t>
                      </a:r>
                      <a:endParaRPr lang="zh-CN" altLang="en-US" sz="1200" b="1" i="0" u="none" strike="noStrike" dirty="0">
                        <a:solidFill>
                          <a:schemeClr val="bg1"/>
                        </a:solidFill>
                        <a:effectLst/>
                        <a:latin typeface="KaiTi" panose="02010609060101010101" pitchFamily="49" charset="-122"/>
                        <a:ea typeface="KaiTi" panose="02010609060101010101" pitchFamily="49" charset="-122"/>
                      </a:endParaRPr>
                    </a:p>
                  </a:txBody>
                  <a:tcPr marL="7620" marR="7620" marT="7620" marB="0" anchor="ctr">
                    <a:solidFill>
                      <a:srgbClr val="C00000"/>
                    </a:solidFill>
                  </a:tcPr>
                </a:tc>
                <a:tc>
                  <a:txBody>
                    <a:bodyPr/>
                    <a:lstStyle/>
                    <a:p>
                      <a:pPr algn="ctr" rtl="0" fontAlgn="ctr"/>
                      <a:r>
                        <a:rPr lang="en-US" altLang="zh-CN" sz="1200" u="none" strike="noStrike" dirty="0">
                          <a:solidFill>
                            <a:schemeClr val="bg1"/>
                          </a:solidFill>
                          <a:effectLst/>
                          <a:latin typeface="KaiTi" panose="02010609060101010101" pitchFamily="49" charset="-122"/>
                          <a:ea typeface="KaiTi" panose="02010609060101010101" pitchFamily="49" charset="-122"/>
                        </a:rPr>
                        <a:t>2020</a:t>
                      </a:r>
                      <a:r>
                        <a:rPr lang="zh-CN" altLang="en-US" sz="1200" u="none" strike="noStrike" dirty="0">
                          <a:solidFill>
                            <a:schemeClr val="bg1"/>
                          </a:solidFill>
                          <a:effectLst/>
                          <a:latin typeface="KaiTi" panose="02010609060101010101" pitchFamily="49" charset="-122"/>
                          <a:ea typeface="KaiTi" panose="02010609060101010101" pitchFamily="49" charset="-122"/>
                        </a:rPr>
                        <a:t>年</a:t>
                      </a:r>
                      <a:endParaRPr lang="zh-CN" altLang="en-US" sz="1200" b="1" i="0" u="none" strike="noStrike" dirty="0">
                        <a:solidFill>
                          <a:schemeClr val="bg1"/>
                        </a:solidFill>
                        <a:effectLst/>
                        <a:latin typeface="KaiTi" panose="02010609060101010101" pitchFamily="49" charset="-122"/>
                        <a:ea typeface="KaiTi" panose="02010609060101010101" pitchFamily="49" charset="-122"/>
                      </a:endParaRPr>
                    </a:p>
                  </a:txBody>
                  <a:tcPr marL="7620" marR="7620" marT="7620" marB="0" anchor="ctr">
                    <a:solidFill>
                      <a:srgbClr val="C00000"/>
                    </a:solidFill>
                  </a:tcPr>
                </a:tc>
                <a:tc>
                  <a:txBody>
                    <a:bodyPr/>
                    <a:lstStyle/>
                    <a:p>
                      <a:pPr algn="ctr" rtl="0" fontAlgn="ctr"/>
                      <a:r>
                        <a:rPr lang="en-US" altLang="zh-CN" sz="1200" u="none" strike="noStrike" dirty="0">
                          <a:solidFill>
                            <a:schemeClr val="bg1"/>
                          </a:solidFill>
                          <a:effectLst/>
                          <a:latin typeface="KaiTi" panose="02010609060101010101" pitchFamily="49" charset="-122"/>
                          <a:ea typeface="KaiTi" panose="02010609060101010101" pitchFamily="49" charset="-122"/>
                        </a:rPr>
                        <a:t>2025</a:t>
                      </a:r>
                      <a:r>
                        <a:rPr lang="zh-CN" altLang="en-US" sz="1200" u="none" strike="noStrike" dirty="0">
                          <a:solidFill>
                            <a:schemeClr val="bg1"/>
                          </a:solidFill>
                          <a:effectLst/>
                          <a:latin typeface="KaiTi" panose="02010609060101010101" pitchFamily="49" charset="-122"/>
                          <a:ea typeface="KaiTi" panose="02010609060101010101" pitchFamily="49" charset="-122"/>
                        </a:rPr>
                        <a:t>年</a:t>
                      </a:r>
                      <a:endParaRPr lang="zh-CN" altLang="en-US" sz="1200" b="1" i="0" u="none" strike="noStrike" dirty="0">
                        <a:solidFill>
                          <a:schemeClr val="bg1"/>
                        </a:solidFill>
                        <a:effectLst/>
                        <a:latin typeface="KaiTi" panose="02010609060101010101" pitchFamily="49" charset="-122"/>
                        <a:ea typeface="KaiTi" panose="02010609060101010101" pitchFamily="49" charset="-122"/>
                      </a:endParaRPr>
                    </a:p>
                  </a:txBody>
                  <a:tcPr marL="7620" marR="7620" marT="7620" marB="0" anchor="ctr">
                    <a:solidFill>
                      <a:srgbClr val="C00000"/>
                    </a:solidFill>
                  </a:tcPr>
                </a:tc>
              </a:tr>
              <a:tr h="198120">
                <a:tc>
                  <a:txBody>
                    <a:bodyPr/>
                    <a:lstStyle/>
                    <a:p>
                      <a:pPr algn="ctr" rtl="0" fontAlgn="ctr"/>
                      <a:r>
                        <a:rPr lang="zh-CN" altLang="en-US" sz="1200" u="none" strike="noStrike" dirty="0">
                          <a:effectLst/>
                          <a:latin typeface="KaiTi" panose="02010609060101010101" pitchFamily="49" charset="-122"/>
                          <a:ea typeface="KaiTi" panose="02010609060101010101" pitchFamily="49" charset="-122"/>
                        </a:rPr>
                        <a:t>欧盟</a:t>
                      </a:r>
                      <a:endParaRPr lang="zh-CN" altLang="en-US" sz="1200" b="1" i="0" u="none" strike="noStrike" dirty="0">
                        <a:solidFill>
                          <a:srgbClr val="000000"/>
                        </a:solidFill>
                        <a:effectLst/>
                        <a:latin typeface="KaiTi" panose="02010609060101010101" pitchFamily="49" charset="-122"/>
                        <a:ea typeface="KaiTi" panose="02010609060101010101" pitchFamily="49" charset="-122"/>
                      </a:endParaRPr>
                    </a:p>
                  </a:txBody>
                  <a:tcPr marL="7620" marR="7620" marT="7620" marB="0" anchor="ctr">
                    <a:solidFill>
                      <a:srgbClr val="C00000"/>
                    </a:solidFill>
                  </a:tcPr>
                </a:tc>
                <a:tc>
                  <a:txBody>
                    <a:bodyPr/>
                    <a:lstStyle/>
                    <a:p>
                      <a:pPr algn="ctr" rtl="0" fontAlgn="ctr"/>
                      <a:r>
                        <a:rPr lang="en-US" sz="1200" u="none" strike="noStrike">
                          <a:solidFill>
                            <a:schemeClr val="bg1"/>
                          </a:solidFill>
                          <a:effectLst/>
                          <a:latin typeface="KaiTi" panose="02010609060101010101" pitchFamily="49" charset="-122"/>
                          <a:ea typeface="KaiTi" panose="02010609060101010101" pitchFamily="49" charset="-122"/>
                        </a:rPr>
                        <a:t>130g/km</a:t>
                      </a:r>
                      <a:endParaRPr lang="en-US" sz="1200" b="0" i="0" u="none" strike="noStrike">
                        <a:solidFill>
                          <a:schemeClr val="bg1"/>
                        </a:solidFill>
                        <a:effectLst/>
                        <a:latin typeface="KaiTi" panose="02010609060101010101" pitchFamily="49" charset="-122"/>
                        <a:ea typeface="KaiTi" panose="02010609060101010101" pitchFamily="49" charset="-122"/>
                      </a:endParaRPr>
                    </a:p>
                  </a:txBody>
                  <a:tcPr marL="7620" marR="7620" marT="7620" marB="0" anchor="ctr">
                    <a:solidFill>
                      <a:srgbClr val="C00000"/>
                    </a:solidFill>
                  </a:tcPr>
                </a:tc>
                <a:tc>
                  <a:txBody>
                    <a:bodyPr/>
                    <a:lstStyle/>
                    <a:p>
                      <a:pPr algn="ctr" rtl="0" fontAlgn="ctr"/>
                      <a:r>
                        <a:rPr lang="en-US" sz="1200" u="none" strike="noStrike" dirty="0">
                          <a:solidFill>
                            <a:schemeClr val="bg1"/>
                          </a:solidFill>
                          <a:effectLst/>
                          <a:latin typeface="KaiTi" panose="02010609060101010101" pitchFamily="49" charset="-122"/>
                          <a:ea typeface="KaiTi" panose="02010609060101010101" pitchFamily="49" charset="-122"/>
                        </a:rPr>
                        <a:t>5.2L/100km</a:t>
                      </a:r>
                      <a:endParaRPr lang="en-US" sz="1200" b="0" i="0" u="none" strike="noStrike" dirty="0">
                        <a:solidFill>
                          <a:schemeClr val="bg1"/>
                        </a:solidFill>
                        <a:effectLst/>
                        <a:latin typeface="KaiTi" panose="02010609060101010101" pitchFamily="49" charset="-122"/>
                        <a:ea typeface="KaiTi" panose="02010609060101010101" pitchFamily="49" charset="-122"/>
                      </a:endParaRPr>
                    </a:p>
                  </a:txBody>
                  <a:tcPr marL="7620" marR="7620" marT="7620" marB="0" anchor="ctr">
                    <a:solidFill>
                      <a:srgbClr val="C00000"/>
                    </a:solidFill>
                  </a:tcPr>
                </a:tc>
                <a:tc>
                  <a:txBody>
                    <a:bodyPr/>
                    <a:lstStyle/>
                    <a:p>
                      <a:pPr algn="ctr" rtl="0" fontAlgn="ctr"/>
                      <a:r>
                        <a:rPr lang="en-US" sz="1200" u="none" strike="noStrike" dirty="0">
                          <a:solidFill>
                            <a:schemeClr val="bg1"/>
                          </a:solidFill>
                          <a:effectLst/>
                          <a:latin typeface="KaiTi" panose="02010609060101010101" pitchFamily="49" charset="-122"/>
                          <a:ea typeface="KaiTi" panose="02010609060101010101" pitchFamily="49" charset="-122"/>
                        </a:rPr>
                        <a:t>95g/km</a:t>
                      </a:r>
                      <a:endParaRPr lang="en-US" sz="1200" b="0" i="0" u="none" strike="noStrike" dirty="0">
                        <a:solidFill>
                          <a:schemeClr val="bg1"/>
                        </a:solidFill>
                        <a:effectLst/>
                        <a:latin typeface="KaiTi" panose="02010609060101010101" pitchFamily="49" charset="-122"/>
                        <a:ea typeface="KaiTi" panose="02010609060101010101" pitchFamily="49" charset="-122"/>
                      </a:endParaRPr>
                    </a:p>
                  </a:txBody>
                  <a:tcPr marL="7620" marR="7620" marT="7620" marB="0" anchor="ctr">
                    <a:solidFill>
                      <a:srgbClr val="C00000"/>
                    </a:solidFill>
                  </a:tcPr>
                </a:tc>
                <a:tc>
                  <a:txBody>
                    <a:bodyPr/>
                    <a:lstStyle/>
                    <a:p>
                      <a:pPr algn="ctr" rtl="0" fontAlgn="ctr"/>
                      <a:r>
                        <a:rPr lang="en-US" sz="1200" u="none" strike="noStrike" dirty="0">
                          <a:solidFill>
                            <a:schemeClr val="bg1"/>
                          </a:solidFill>
                          <a:effectLst/>
                          <a:latin typeface="KaiTi" panose="02010609060101010101" pitchFamily="49" charset="-122"/>
                          <a:ea typeface="KaiTi" panose="02010609060101010101" pitchFamily="49" charset="-122"/>
                        </a:rPr>
                        <a:t>3.8L/100km</a:t>
                      </a:r>
                      <a:endParaRPr lang="en-US" sz="1200" b="0" i="0" u="none" strike="noStrike" dirty="0">
                        <a:solidFill>
                          <a:schemeClr val="bg1"/>
                        </a:solidFill>
                        <a:effectLst/>
                        <a:latin typeface="KaiTi" panose="02010609060101010101" pitchFamily="49" charset="-122"/>
                        <a:ea typeface="KaiTi" panose="02010609060101010101" pitchFamily="49" charset="-122"/>
                      </a:endParaRPr>
                    </a:p>
                  </a:txBody>
                  <a:tcPr marL="7620" marR="7620" marT="7620" marB="0" anchor="ctr">
                    <a:solidFill>
                      <a:srgbClr val="C00000"/>
                    </a:solidFill>
                  </a:tcPr>
                </a:tc>
                <a:tc>
                  <a:txBody>
                    <a:bodyPr/>
                    <a:lstStyle/>
                    <a:p>
                      <a:pPr algn="ctr" rtl="0" fontAlgn="ctr"/>
                      <a:r>
                        <a:rPr lang="en-US" sz="1200" u="none" strike="noStrike">
                          <a:solidFill>
                            <a:schemeClr val="bg1"/>
                          </a:solidFill>
                          <a:effectLst/>
                          <a:latin typeface="KaiTi" panose="02010609060101010101" pitchFamily="49" charset="-122"/>
                          <a:ea typeface="KaiTi" panose="02010609060101010101" pitchFamily="49" charset="-122"/>
                        </a:rPr>
                        <a:t>75g/km</a:t>
                      </a:r>
                      <a:endParaRPr lang="en-US" sz="1200" b="0" i="0" u="none" strike="noStrike">
                        <a:solidFill>
                          <a:schemeClr val="bg1"/>
                        </a:solidFill>
                        <a:effectLst/>
                        <a:latin typeface="KaiTi" panose="02010609060101010101" pitchFamily="49" charset="-122"/>
                        <a:ea typeface="KaiTi" panose="02010609060101010101" pitchFamily="49" charset="-122"/>
                      </a:endParaRPr>
                    </a:p>
                  </a:txBody>
                  <a:tcPr marL="7620" marR="7620" marT="7620" marB="0" anchor="ctr">
                    <a:solidFill>
                      <a:srgbClr val="C00000"/>
                    </a:solidFill>
                  </a:tcPr>
                </a:tc>
                <a:tc>
                  <a:txBody>
                    <a:bodyPr/>
                    <a:lstStyle/>
                    <a:p>
                      <a:pPr algn="ctr" rtl="0" fontAlgn="ctr"/>
                      <a:r>
                        <a:rPr lang="en-US" sz="1200" u="none" strike="noStrike">
                          <a:solidFill>
                            <a:schemeClr val="bg1"/>
                          </a:solidFill>
                          <a:effectLst/>
                          <a:latin typeface="KaiTi" panose="02010609060101010101" pitchFamily="49" charset="-122"/>
                          <a:ea typeface="KaiTi" panose="02010609060101010101" pitchFamily="49" charset="-122"/>
                        </a:rPr>
                        <a:t>3L/100km</a:t>
                      </a:r>
                      <a:endParaRPr lang="en-US" sz="1200" b="0" i="0" u="none" strike="noStrike">
                        <a:solidFill>
                          <a:schemeClr val="bg1"/>
                        </a:solidFill>
                        <a:effectLst/>
                        <a:latin typeface="KaiTi" panose="02010609060101010101" pitchFamily="49" charset="-122"/>
                        <a:ea typeface="KaiTi" panose="02010609060101010101" pitchFamily="49" charset="-122"/>
                      </a:endParaRPr>
                    </a:p>
                  </a:txBody>
                  <a:tcPr marL="7620" marR="7620" marT="7620" marB="0" anchor="ctr">
                    <a:solidFill>
                      <a:srgbClr val="C00000"/>
                    </a:solidFill>
                  </a:tcPr>
                </a:tc>
                <a:tc>
                  <a:txBody>
                    <a:bodyPr/>
                    <a:lstStyle/>
                    <a:p>
                      <a:pPr algn="ctr" rtl="0" fontAlgn="ctr"/>
                      <a:r>
                        <a:rPr lang="en-US" altLang="zh-CN" sz="1200" u="none" strike="noStrike">
                          <a:solidFill>
                            <a:schemeClr val="bg1"/>
                          </a:solidFill>
                          <a:effectLst/>
                          <a:latin typeface="KaiTi" panose="02010609060101010101" pitchFamily="49" charset="-122"/>
                          <a:ea typeface="KaiTi" panose="02010609060101010101" pitchFamily="49" charset="-122"/>
                        </a:rPr>
                        <a:t>5.40%</a:t>
                      </a:r>
                      <a:endParaRPr lang="en-US" altLang="zh-CN" sz="1200" b="0" i="0" u="none" strike="noStrike">
                        <a:solidFill>
                          <a:schemeClr val="bg1"/>
                        </a:solidFill>
                        <a:effectLst/>
                        <a:latin typeface="KaiTi" panose="02010609060101010101" pitchFamily="49" charset="-122"/>
                        <a:ea typeface="KaiTi" panose="02010609060101010101" pitchFamily="49" charset="-122"/>
                      </a:endParaRPr>
                    </a:p>
                  </a:txBody>
                  <a:tcPr marL="7620" marR="7620" marT="7620" marB="0" anchor="ctr">
                    <a:solidFill>
                      <a:srgbClr val="C00000"/>
                    </a:solidFill>
                  </a:tcPr>
                </a:tc>
                <a:tc>
                  <a:txBody>
                    <a:bodyPr/>
                    <a:lstStyle/>
                    <a:p>
                      <a:pPr algn="ctr" rtl="0" fontAlgn="ctr"/>
                      <a:r>
                        <a:rPr lang="en-US" altLang="zh-CN" sz="1200" u="none" strike="noStrike">
                          <a:solidFill>
                            <a:schemeClr val="bg1"/>
                          </a:solidFill>
                          <a:effectLst/>
                          <a:latin typeface="KaiTi" panose="02010609060101010101" pitchFamily="49" charset="-122"/>
                          <a:ea typeface="KaiTi" panose="02010609060101010101" pitchFamily="49" charset="-122"/>
                        </a:rPr>
                        <a:t>4.20%</a:t>
                      </a:r>
                      <a:endParaRPr lang="en-US" altLang="zh-CN" sz="1200" b="0" i="0" u="none" strike="noStrike">
                        <a:solidFill>
                          <a:schemeClr val="bg1"/>
                        </a:solidFill>
                        <a:effectLst/>
                        <a:latin typeface="KaiTi" panose="02010609060101010101" pitchFamily="49" charset="-122"/>
                        <a:ea typeface="KaiTi" panose="02010609060101010101" pitchFamily="49" charset="-122"/>
                      </a:endParaRPr>
                    </a:p>
                  </a:txBody>
                  <a:tcPr marL="7620" marR="7620" marT="7620" marB="0" anchor="ctr">
                    <a:solidFill>
                      <a:srgbClr val="C00000"/>
                    </a:solidFill>
                  </a:tcPr>
                </a:tc>
              </a:tr>
              <a:tr h="272415">
                <a:tc>
                  <a:txBody>
                    <a:bodyPr/>
                    <a:lstStyle/>
                    <a:p>
                      <a:pPr algn="ctr" rtl="0" fontAlgn="ctr"/>
                      <a:r>
                        <a:rPr lang="zh-CN" altLang="en-US" sz="1200" u="none" strike="noStrike" dirty="0">
                          <a:effectLst/>
                          <a:latin typeface="KaiTi" panose="02010609060101010101" pitchFamily="49" charset="-122"/>
                          <a:ea typeface="KaiTi" panose="02010609060101010101" pitchFamily="49" charset="-122"/>
                        </a:rPr>
                        <a:t>美国</a:t>
                      </a:r>
                      <a:endParaRPr lang="zh-CN" altLang="en-US" sz="1200" b="1" i="0" u="none" strike="noStrike" dirty="0">
                        <a:solidFill>
                          <a:srgbClr val="000000"/>
                        </a:solidFill>
                        <a:effectLst/>
                        <a:latin typeface="KaiTi" panose="02010609060101010101" pitchFamily="49" charset="-122"/>
                        <a:ea typeface="KaiTi" panose="02010609060101010101" pitchFamily="49" charset="-122"/>
                      </a:endParaRPr>
                    </a:p>
                  </a:txBody>
                  <a:tcPr marL="7620" marR="7620" marT="7620" marB="0" anchor="ctr">
                    <a:solidFill>
                      <a:srgbClr val="C00000"/>
                    </a:solidFill>
                  </a:tcPr>
                </a:tc>
                <a:tc>
                  <a:txBody>
                    <a:bodyPr/>
                    <a:lstStyle/>
                    <a:p>
                      <a:pPr algn="ctr" rtl="0" fontAlgn="ctr"/>
                      <a:r>
                        <a:rPr lang="en-US" sz="1200" u="none" strike="noStrike">
                          <a:solidFill>
                            <a:schemeClr val="bg1"/>
                          </a:solidFill>
                          <a:effectLst/>
                          <a:latin typeface="KaiTi" panose="02010609060101010101" pitchFamily="49" charset="-122"/>
                          <a:ea typeface="KaiTi" panose="02010609060101010101" pitchFamily="49" charset="-122"/>
                        </a:rPr>
                        <a:t>36.2mpg</a:t>
                      </a:r>
                      <a:endParaRPr lang="en-US" sz="1200" b="0" i="0" u="none" strike="noStrike">
                        <a:solidFill>
                          <a:schemeClr val="bg1"/>
                        </a:solidFill>
                        <a:effectLst/>
                        <a:latin typeface="KaiTi" panose="02010609060101010101" pitchFamily="49" charset="-122"/>
                        <a:ea typeface="KaiTi" panose="02010609060101010101" pitchFamily="49" charset="-122"/>
                      </a:endParaRPr>
                    </a:p>
                  </a:txBody>
                  <a:tcPr marL="7620" marR="7620" marT="7620" marB="0" anchor="ctr">
                    <a:solidFill>
                      <a:srgbClr val="C00000"/>
                    </a:solidFill>
                  </a:tcPr>
                </a:tc>
                <a:tc>
                  <a:txBody>
                    <a:bodyPr/>
                    <a:lstStyle/>
                    <a:p>
                      <a:pPr algn="ctr" rtl="0" fontAlgn="ctr"/>
                      <a:r>
                        <a:rPr lang="en-US" sz="1200" u="none" strike="noStrike">
                          <a:solidFill>
                            <a:schemeClr val="bg1"/>
                          </a:solidFill>
                          <a:effectLst/>
                          <a:latin typeface="KaiTi" panose="02010609060101010101" pitchFamily="49" charset="-122"/>
                          <a:ea typeface="KaiTi" panose="02010609060101010101" pitchFamily="49" charset="-122"/>
                        </a:rPr>
                        <a:t>6.7L/100km</a:t>
                      </a:r>
                      <a:endParaRPr lang="en-US" sz="1200" b="0" i="0" u="none" strike="noStrike">
                        <a:solidFill>
                          <a:schemeClr val="bg1"/>
                        </a:solidFill>
                        <a:effectLst/>
                        <a:latin typeface="KaiTi" panose="02010609060101010101" pitchFamily="49" charset="-122"/>
                        <a:ea typeface="KaiTi" panose="02010609060101010101" pitchFamily="49" charset="-122"/>
                      </a:endParaRPr>
                    </a:p>
                  </a:txBody>
                  <a:tcPr marL="7620" marR="7620" marT="7620" marB="0" anchor="ctr">
                    <a:solidFill>
                      <a:srgbClr val="C00000"/>
                    </a:solidFill>
                  </a:tcPr>
                </a:tc>
                <a:tc>
                  <a:txBody>
                    <a:bodyPr/>
                    <a:lstStyle/>
                    <a:p>
                      <a:pPr algn="ctr" rtl="0" fontAlgn="ctr"/>
                      <a:r>
                        <a:rPr lang="en-US" sz="1200" u="none" strike="noStrike" dirty="0">
                          <a:solidFill>
                            <a:schemeClr val="bg1"/>
                          </a:solidFill>
                          <a:effectLst/>
                          <a:latin typeface="KaiTi" panose="02010609060101010101" pitchFamily="49" charset="-122"/>
                          <a:ea typeface="KaiTi" panose="02010609060101010101" pitchFamily="49" charset="-122"/>
                        </a:rPr>
                        <a:t>44.8mpg</a:t>
                      </a:r>
                      <a:endParaRPr lang="en-US" sz="1200" b="0" i="0" u="none" strike="noStrike" dirty="0">
                        <a:solidFill>
                          <a:schemeClr val="bg1"/>
                        </a:solidFill>
                        <a:effectLst/>
                        <a:latin typeface="KaiTi" panose="02010609060101010101" pitchFamily="49" charset="-122"/>
                        <a:ea typeface="KaiTi" panose="02010609060101010101" pitchFamily="49" charset="-122"/>
                      </a:endParaRPr>
                    </a:p>
                  </a:txBody>
                  <a:tcPr marL="7620" marR="7620" marT="7620" marB="0" anchor="ctr">
                    <a:solidFill>
                      <a:srgbClr val="C00000"/>
                    </a:solidFill>
                  </a:tcPr>
                </a:tc>
                <a:tc>
                  <a:txBody>
                    <a:bodyPr/>
                    <a:lstStyle/>
                    <a:p>
                      <a:pPr algn="ctr" rtl="0" fontAlgn="ctr"/>
                      <a:r>
                        <a:rPr lang="en-US" sz="1200" u="none" strike="noStrike" dirty="0">
                          <a:solidFill>
                            <a:schemeClr val="bg1"/>
                          </a:solidFill>
                          <a:effectLst/>
                          <a:latin typeface="KaiTi" panose="02010609060101010101" pitchFamily="49" charset="-122"/>
                          <a:ea typeface="KaiTi" panose="02010609060101010101" pitchFamily="49" charset="-122"/>
                        </a:rPr>
                        <a:t>6L/100km</a:t>
                      </a:r>
                      <a:endParaRPr lang="en-US" sz="1200" b="0" i="0" u="none" strike="noStrike" dirty="0">
                        <a:solidFill>
                          <a:schemeClr val="bg1"/>
                        </a:solidFill>
                        <a:effectLst/>
                        <a:latin typeface="KaiTi" panose="02010609060101010101" pitchFamily="49" charset="-122"/>
                        <a:ea typeface="KaiTi" panose="02010609060101010101" pitchFamily="49" charset="-122"/>
                      </a:endParaRPr>
                    </a:p>
                  </a:txBody>
                  <a:tcPr marL="7620" marR="7620" marT="7620" marB="0" anchor="ctr">
                    <a:solidFill>
                      <a:srgbClr val="C00000"/>
                    </a:solidFill>
                  </a:tcPr>
                </a:tc>
                <a:tc>
                  <a:txBody>
                    <a:bodyPr/>
                    <a:lstStyle/>
                    <a:p>
                      <a:pPr algn="ctr" rtl="0" fontAlgn="ctr"/>
                      <a:r>
                        <a:rPr lang="en-US" sz="1200" u="none" strike="noStrike" dirty="0">
                          <a:solidFill>
                            <a:schemeClr val="bg1"/>
                          </a:solidFill>
                          <a:effectLst/>
                          <a:latin typeface="KaiTi" panose="02010609060101010101" pitchFamily="49" charset="-122"/>
                          <a:ea typeface="KaiTi" panose="02010609060101010101" pitchFamily="49" charset="-122"/>
                        </a:rPr>
                        <a:t>56.2mpg</a:t>
                      </a:r>
                      <a:endParaRPr lang="en-US" sz="1200" b="0" i="0" u="none" strike="noStrike" dirty="0">
                        <a:solidFill>
                          <a:schemeClr val="bg1"/>
                        </a:solidFill>
                        <a:effectLst/>
                        <a:latin typeface="KaiTi" panose="02010609060101010101" pitchFamily="49" charset="-122"/>
                        <a:ea typeface="KaiTi" panose="02010609060101010101" pitchFamily="49" charset="-122"/>
                      </a:endParaRPr>
                    </a:p>
                  </a:txBody>
                  <a:tcPr marL="7620" marR="7620" marT="7620" marB="0" anchor="ctr">
                    <a:solidFill>
                      <a:srgbClr val="C00000"/>
                    </a:solidFill>
                  </a:tcPr>
                </a:tc>
                <a:tc>
                  <a:txBody>
                    <a:bodyPr/>
                    <a:lstStyle/>
                    <a:p>
                      <a:pPr algn="ctr" rtl="0" fontAlgn="ctr"/>
                      <a:r>
                        <a:rPr lang="en-US" sz="1200" u="none" strike="noStrike" dirty="0">
                          <a:solidFill>
                            <a:schemeClr val="bg1"/>
                          </a:solidFill>
                          <a:effectLst/>
                          <a:latin typeface="KaiTi" panose="02010609060101010101" pitchFamily="49" charset="-122"/>
                          <a:ea typeface="KaiTi" panose="02010609060101010101" pitchFamily="49" charset="-122"/>
                        </a:rPr>
                        <a:t>4.8L/100km</a:t>
                      </a:r>
                      <a:endParaRPr lang="en-US" sz="1200" b="0" i="0" u="none" strike="noStrike" dirty="0">
                        <a:solidFill>
                          <a:schemeClr val="bg1"/>
                        </a:solidFill>
                        <a:effectLst/>
                        <a:latin typeface="KaiTi" panose="02010609060101010101" pitchFamily="49" charset="-122"/>
                        <a:ea typeface="KaiTi" panose="02010609060101010101" pitchFamily="49" charset="-122"/>
                      </a:endParaRPr>
                    </a:p>
                  </a:txBody>
                  <a:tcPr marL="7620" marR="7620" marT="7620" marB="0" anchor="ctr">
                    <a:solidFill>
                      <a:srgbClr val="C00000"/>
                    </a:solidFill>
                  </a:tcPr>
                </a:tc>
                <a:tc>
                  <a:txBody>
                    <a:bodyPr/>
                    <a:lstStyle/>
                    <a:p>
                      <a:pPr algn="ctr" rtl="0" fontAlgn="ctr"/>
                      <a:r>
                        <a:rPr lang="en-US" altLang="zh-CN" sz="1200" u="none" strike="noStrike">
                          <a:solidFill>
                            <a:schemeClr val="bg1"/>
                          </a:solidFill>
                          <a:effectLst/>
                          <a:latin typeface="KaiTi" panose="02010609060101010101" pitchFamily="49" charset="-122"/>
                          <a:ea typeface="KaiTi" panose="02010609060101010101" pitchFamily="49" charset="-122"/>
                        </a:rPr>
                        <a:t>3.50%</a:t>
                      </a:r>
                      <a:endParaRPr lang="en-US" altLang="zh-CN" sz="1200" b="0" i="0" u="none" strike="noStrike">
                        <a:solidFill>
                          <a:schemeClr val="bg1"/>
                        </a:solidFill>
                        <a:effectLst/>
                        <a:latin typeface="KaiTi" panose="02010609060101010101" pitchFamily="49" charset="-122"/>
                        <a:ea typeface="KaiTi" panose="02010609060101010101" pitchFamily="49" charset="-122"/>
                      </a:endParaRPr>
                    </a:p>
                  </a:txBody>
                  <a:tcPr marL="7620" marR="7620" marT="7620" marB="0" anchor="ctr">
                    <a:solidFill>
                      <a:srgbClr val="C00000"/>
                    </a:solidFill>
                  </a:tcPr>
                </a:tc>
                <a:tc>
                  <a:txBody>
                    <a:bodyPr/>
                    <a:lstStyle/>
                    <a:p>
                      <a:pPr algn="ctr" rtl="0" fontAlgn="ctr"/>
                      <a:r>
                        <a:rPr lang="en-US" altLang="zh-CN" sz="1200" u="none" strike="noStrike">
                          <a:solidFill>
                            <a:schemeClr val="bg1"/>
                          </a:solidFill>
                          <a:effectLst/>
                          <a:latin typeface="KaiTi" panose="02010609060101010101" pitchFamily="49" charset="-122"/>
                          <a:ea typeface="KaiTi" panose="02010609060101010101" pitchFamily="49" charset="-122"/>
                        </a:rPr>
                        <a:t>3.40%</a:t>
                      </a:r>
                      <a:endParaRPr lang="en-US" altLang="zh-CN" sz="1200" b="0" i="0" u="none" strike="noStrike">
                        <a:solidFill>
                          <a:schemeClr val="bg1"/>
                        </a:solidFill>
                        <a:effectLst/>
                        <a:latin typeface="KaiTi" panose="02010609060101010101" pitchFamily="49" charset="-122"/>
                        <a:ea typeface="KaiTi" panose="02010609060101010101" pitchFamily="49" charset="-122"/>
                      </a:endParaRPr>
                    </a:p>
                  </a:txBody>
                  <a:tcPr marL="7620" marR="7620" marT="7620" marB="0" anchor="ctr">
                    <a:solidFill>
                      <a:srgbClr val="C00000"/>
                    </a:solidFill>
                  </a:tcPr>
                </a:tc>
              </a:tr>
              <a:tr h="235585">
                <a:tc>
                  <a:txBody>
                    <a:bodyPr/>
                    <a:lstStyle/>
                    <a:p>
                      <a:pPr algn="ctr" rtl="0" fontAlgn="ctr"/>
                      <a:r>
                        <a:rPr lang="zh-CN" altLang="en-US" sz="1200" u="none" strike="noStrike" dirty="0">
                          <a:effectLst/>
                          <a:latin typeface="KaiTi" panose="02010609060101010101" pitchFamily="49" charset="-122"/>
                          <a:ea typeface="KaiTi" panose="02010609060101010101" pitchFamily="49" charset="-122"/>
                        </a:rPr>
                        <a:t>日本</a:t>
                      </a:r>
                      <a:endParaRPr lang="zh-CN" altLang="en-US" sz="1200" b="1" i="0" u="none" strike="noStrike" dirty="0">
                        <a:solidFill>
                          <a:srgbClr val="000000"/>
                        </a:solidFill>
                        <a:effectLst/>
                        <a:latin typeface="KaiTi" panose="02010609060101010101" pitchFamily="49" charset="-122"/>
                        <a:ea typeface="KaiTi" panose="02010609060101010101" pitchFamily="49" charset="-122"/>
                      </a:endParaRPr>
                    </a:p>
                  </a:txBody>
                  <a:tcPr marL="7620" marR="7620" marT="7620" marB="0" anchor="ctr">
                    <a:solidFill>
                      <a:srgbClr val="C00000"/>
                    </a:solidFill>
                  </a:tcPr>
                </a:tc>
                <a:tc>
                  <a:txBody>
                    <a:bodyPr/>
                    <a:lstStyle/>
                    <a:p>
                      <a:pPr algn="ctr" rtl="0" fontAlgn="ctr"/>
                      <a:r>
                        <a:rPr lang="en-US" sz="1200" u="none" strike="noStrike" dirty="0">
                          <a:solidFill>
                            <a:schemeClr val="bg1"/>
                          </a:solidFill>
                          <a:effectLst/>
                          <a:latin typeface="KaiTi" panose="02010609060101010101" pitchFamily="49" charset="-122"/>
                          <a:ea typeface="KaiTi" panose="02010609060101010101" pitchFamily="49" charset="-122"/>
                        </a:rPr>
                        <a:t>16.8km/L</a:t>
                      </a:r>
                      <a:endParaRPr lang="en-US" sz="1200" b="0" i="0" u="none" strike="noStrike" dirty="0">
                        <a:solidFill>
                          <a:schemeClr val="bg1"/>
                        </a:solidFill>
                        <a:effectLst/>
                        <a:latin typeface="KaiTi" panose="02010609060101010101" pitchFamily="49" charset="-122"/>
                        <a:ea typeface="KaiTi" panose="02010609060101010101" pitchFamily="49" charset="-122"/>
                      </a:endParaRPr>
                    </a:p>
                  </a:txBody>
                  <a:tcPr marL="7620" marR="7620" marT="7620" marB="0" anchor="ctr">
                    <a:solidFill>
                      <a:srgbClr val="C00000"/>
                    </a:solidFill>
                  </a:tcPr>
                </a:tc>
                <a:tc>
                  <a:txBody>
                    <a:bodyPr/>
                    <a:lstStyle/>
                    <a:p>
                      <a:pPr algn="ctr" rtl="0" fontAlgn="ctr"/>
                      <a:r>
                        <a:rPr lang="en-US" sz="1200" u="none" strike="noStrike" dirty="0">
                          <a:solidFill>
                            <a:schemeClr val="bg1"/>
                          </a:solidFill>
                          <a:effectLst/>
                          <a:latin typeface="KaiTi" panose="02010609060101010101" pitchFamily="49" charset="-122"/>
                          <a:ea typeface="KaiTi" panose="02010609060101010101" pitchFamily="49" charset="-122"/>
                        </a:rPr>
                        <a:t>5.9L/100km</a:t>
                      </a:r>
                      <a:endParaRPr lang="en-US" sz="1200" b="0" i="0" u="none" strike="noStrike" dirty="0">
                        <a:solidFill>
                          <a:schemeClr val="bg1"/>
                        </a:solidFill>
                        <a:effectLst/>
                        <a:latin typeface="KaiTi" panose="02010609060101010101" pitchFamily="49" charset="-122"/>
                        <a:ea typeface="KaiTi" panose="02010609060101010101" pitchFamily="49" charset="-122"/>
                      </a:endParaRPr>
                    </a:p>
                  </a:txBody>
                  <a:tcPr marL="7620" marR="7620" marT="7620" marB="0" anchor="ctr">
                    <a:solidFill>
                      <a:srgbClr val="C00000"/>
                    </a:solidFill>
                  </a:tcPr>
                </a:tc>
                <a:tc>
                  <a:txBody>
                    <a:bodyPr/>
                    <a:lstStyle/>
                    <a:p>
                      <a:pPr algn="ctr" rtl="0" fontAlgn="ctr"/>
                      <a:r>
                        <a:rPr lang="en-US" sz="1200" u="none" strike="noStrike">
                          <a:solidFill>
                            <a:schemeClr val="bg1"/>
                          </a:solidFill>
                          <a:effectLst/>
                          <a:latin typeface="KaiTi" panose="02010609060101010101" pitchFamily="49" charset="-122"/>
                          <a:ea typeface="KaiTi" panose="02010609060101010101" pitchFamily="49" charset="-122"/>
                        </a:rPr>
                        <a:t>20.3km/L</a:t>
                      </a:r>
                      <a:endParaRPr lang="en-US" sz="1200" b="0" i="0" u="none" strike="noStrike">
                        <a:solidFill>
                          <a:schemeClr val="bg1"/>
                        </a:solidFill>
                        <a:effectLst/>
                        <a:latin typeface="KaiTi" panose="02010609060101010101" pitchFamily="49" charset="-122"/>
                        <a:ea typeface="KaiTi" panose="02010609060101010101" pitchFamily="49" charset="-122"/>
                      </a:endParaRPr>
                    </a:p>
                  </a:txBody>
                  <a:tcPr marL="7620" marR="7620" marT="7620" marB="0" anchor="ctr">
                    <a:solidFill>
                      <a:srgbClr val="C00000"/>
                    </a:solidFill>
                  </a:tcPr>
                </a:tc>
                <a:tc>
                  <a:txBody>
                    <a:bodyPr/>
                    <a:lstStyle/>
                    <a:p>
                      <a:pPr algn="ctr" rtl="0" fontAlgn="ctr"/>
                      <a:r>
                        <a:rPr lang="en-US" altLang="zh-CN" sz="1200" u="none" strike="noStrike">
                          <a:solidFill>
                            <a:schemeClr val="bg1"/>
                          </a:solidFill>
                          <a:effectLst/>
                          <a:latin typeface="KaiTi" panose="02010609060101010101" pitchFamily="49" charset="-122"/>
                          <a:ea typeface="KaiTi" panose="02010609060101010101" pitchFamily="49" charset="-122"/>
                        </a:rPr>
                        <a:t>4.9</a:t>
                      </a:r>
                      <a:endParaRPr lang="en-US" altLang="zh-CN" sz="1200" b="0" i="0" u="none" strike="noStrike">
                        <a:solidFill>
                          <a:schemeClr val="bg1"/>
                        </a:solidFill>
                        <a:effectLst/>
                        <a:latin typeface="KaiTi" panose="02010609060101010101" pitchFamily="49" charset="-122"/>
                        <a:ea typeface="KaiTi" panose="02010609060101010101" pitchFamily="49" charset="-122"/>
                      </a:endParaRPr>
                    </a:p>
                  </a:txBody>
                  <a:tcPr marL="7620" marR="7620" marT="7620" marB="0" anchor="ctr">
                    <a:solidFill>
                      <a:srgbClr val="C00000"/>
                    </a:solidFill>
                  </a:tcPr>
                </a:tc>
                <a:tc>
                  <a:txBody>
                    <a:bodyPr/>
                    <a:lstStyle/>
                    <a:p>
                      <a:pPr algn="ctr" rtl="0" fontAlgn="ctr"/>
                      <a:r>
                        <a:rPr lang="en-US" altLang="zh-CN" sz="1200" u="none" strike="noStrike" dirty="0">
                          <a:solidFill>
                            <a:schemeClr val="bg1"/>
                          </a:solidFill>
                          <a:effectLst/>
                          <a:latin typeface="KaiTi" panose="02010609060101010101" pitchFamily="49" charset="-122"/>
                          <a:ea typeface="KaiTi" panose="02010609060101010101" pitchFamily="49" charset="-122"/>
                        </a:rPr>
                        <a:t>-</a:t>
                      </a:r>
                      <a:endParaRPr lang="en-US" altLang="zh-CN" sz="1200" b="0" i="0" u="none" strike="noStrike" dirty="0">
                        <a:solidFill>
                          <a:schemeClr val="bg1"/>
                        </a:solidFill>
                        <a:effectLst/>
                        <a:latin typeface="KaiTi" panose="02010609060101010101" pitchFamily="49" charset="-122"/>
                        <a:ea typeface="KaiTi" panose="02010609060101010101" pitchFamily="49" charset="-122"/>
                      </a:endParaRPr>
                    </a:p>
                  </a:txBody>
                  <a:tcPr marL="7620" marR="7620" marT="7620" marB="0" anchor="ctr">
                    <a:solidFill>
                      <a:srgbClr val="C00000"/>
                    </a:solidFill>
                  </a:tcPr>
                </a:tc>
                <a:tc>
                  <a:txBody>
                    <a:bodyPr/>
                    <a:lstStyle/>
                    <a:p>
                      <a:pPr algn="ctr" rtl="0" fontAlgn="ctr"/>
                      <a:r>
                        <a:rPr lang="en-US" altLang="zh-CN" sz="1200" u="none" strike="noStrike" dirty="0">
                          <a:solidFill>
                            <a:schemeClr val="bg1"/>
                          </a:solidFill>
                          <a:effectLst/>
                          <a:latin typeface="KaiTi" panose="02010609060101010101" pitchFamily="49" charset="-122"/>
                          <a:ea typeface="KaiTi" panose="02010609060101010101" pitchFamily="49" charset="-122"/>
                        </a:rPr>
                        <a:t>-</a:t>
                      </a:r>
                      <a:endParaRPr lang="en-US" altLang="zh-CN" sz="1200" b="0" i="0" u="none" strike="noStrike" dirty="0">
                        <a:solidFill>
                          <a:schemeClr val="bg1"/>
                        </a:solidFill>
                        <a:effectLst/>
                        <a:latin typeface="KaiTi" panose="02010609060101010101" pitchFamily="49" charset="-122"/>
                        <a:ea typeface="KaiTi" panose="02010609060101010101" pitchFamily="49" charset="-122"/>
                      </a:endParaRPr>
                    </a:p>
                  </a:txBody>
                  <a:tcPr marL="7620" marR="7620" marT="7620" marB="0" anchor="ctr">
                    <a:solidFill>
                      <a:srgbClr val="C00000"/>
                    </a:solidFill>
                  </a:tcPr>
                </a:tc>
                <a:tc>
                  <a:txBody>
                    <a:bodyPr/>
                    <a:lstStyle/>
                    <a:p>
                      <a:pPr algn="ctr" rtl="0" fontAlgn="ctr"/>
                      <a:r>
                        <a:rPr lang="en-US" altLang="zh-CN" sz="1200" u="none" strike="noStrike" dirty="0">
                          <a:solidFill>
                            <a:schemeClr val="bg1"/>
                          </a:solidFill>
                          <a:effectLst/>
                          <a:latin typeface="KaiTi" panose="02010609060101010101" pitchFamily="49" charset="-122"/>
                          <a:ea typeface="KaiTi" panose="02010609060101010101" pitchFamily="49" charset="-122"/>
                        </a:rPr>
                        <a:t>3.30%</a:t>
                      </a:r>
                      <a:endParaRPr lang="en-US" altLang="zh-CN" sz="1200" b="0" i="0" u="none" strike="noStrike" dirty="0">
                        <a:solidFill>
                          <a:schemeClr val="bg1"/>
                        </a:solidFill>
                        <a:effectLst/>
                        <a:latin typeface="KaiTi" panose="02010609060101010101" pitchFamily="49" charset="-122"/>
                        <a:ea typeface="KaiTi" panose="02010609060101010101" pitchFamily="49" charset="-122"/>
                      </a:endParaRPr>
                    </a:p>
                  </a:txBody>
                  <a:tcPr marL="7620" marR="7620" marT="7620" marB="0" anchor="ctr">
                    <a:solidFill>
                      <a:srgbClr val="C00000"/>
                    </a:solidFill>
                  </a:tcPr>
                </a:tc>
                <a:tc>
                  <a:txBody>
                    <a:bodyPr/>
                    <a:lstStyle/>
                    <a:p>
                      <a:pPr algn="ctr" rtl="0" fontAlgn="ctr"/>
                      <a:r>
                        <a:rPr lang="en-US" altLang="zh-CN" sz="1200" u="none" strike="noStrike" dirty="0">
                          <a:solidFill>
                            <a:schemeClr val="bg1"/>
                          </a:solidFill>
                          <a:effectLst/>
                          <a:latin typeface="KaiTi" panose="02010609060101010101" pitchFamily="49" charset="-122"/>
                          <a:ea typeface="KaiTi" panose="02010609060101010101" pitchFamily="49" charset="-122"/>
                        </a:rPr>
                        <a:t>-</a:t>
                      </a:r>
                      <a:endParaRPr lang="en-US" altLang="zh-CN" sz="1200" b="0" i="0" u="none" strike="noStrike" dirty="0">
                        <a:solidFill>
                          <a:schemeClr val="bg1"/>
                        </a:solidFill>
                        <a:effectLst/>
                        <a:latin typeface="KaiTi" panose="02010609060101010101" pitchFamily="49" charset="-122"/>
                        <a:ea typeface="KaiTi" panose="02010609060101010101" pitchFamily="49" charset="-122"/>
                      </a:endParaRPr>
                    </a:p>
                  </a:txBody>
                  <a:tcPr marL="7620" marR="7620" marT="7620" marB="0" anchor="ctr">
                    <a:solidFill>
                      <a:srgbClr val="C00000"/>
                    </a:solidFill>
                  </a:tcPr>
                </a:tc>
              </a:tr>
              <a:tr h="198755">
                <a:tc>
                  <a:txBody>
                    <a:bodyPr/>
                    <a:lstStyle/>
                    <a:p>
                      <a:pPr algn="ctr" rtl="0" fontAlgn="ctr"/>
                      <a:r>
                        <a:rPr lang="zh-CN" altLang="en-US" sz="1200" u="none" strike="noStrike" dirty="0">
                          <a:effectLst/>
                          <a:latin typeface="KaiTi" panose="02010609060101010101" pitchFamily="49" charset="-122"/>
                          <a:ea typeface="KaiTi" panose="02010609060101010101" pitchFamily="49" charset="-122"/>
                        </a:rPr>
                        <a:t>中国</a:t>
                      </a:r>
                      <a:endParaRPr lang="zh-CN" altLang="en-US" sz="1200" b="1" i="0" u="none" strike="noStrike" dirty="0">
                        <a:solidFill>
                          <a:srgbClr val="000000"/>
                        </a:solidFill>
                        <a:effectLst/>
                        <a:latin typeface="KaiTi" panose="02010609060101010101" pitchFamily="49" charset="-122"/>
                        <a:ea typeface="KaiTi" panose="02010609060101010101" pitchFamily="49" charset="-122"/>
                      </a:endParaRPr>
                    </a:p>
                  </a:txBody>
                  <a:tcPr marL="7620" marR="7620" marT="7620" marB="0" anchor="ctr">
                    <a:solidFill>
                      <a:srgbClr val="C00000"/>
                    </a:solidFill>
                  </a:tcPr>
                </a:tc>
                <a:tc gridSpan="2">
                  <a:txBody>
                    <a:bodyPr/>
                    <a:lstStyle/>
                    <a:p>
                      <a:pPr algn="ctr" rtl="0" fontAlgn="ctr"/>
                      <a:r>
                        <a:rPr lang="en-US" sz="1200" u="none" strike="noStrike" dirty="0">
                          <a:solidFill>
                            <a:schemeClr val="bg1"/>
                          </a:solidFill>
                          <a:effectLst/>
                          <a:latin typeface="KaiTi" panose="02010609060101010101" pitchFamily="49" charset="-122"/>
                          <a:ea typeface="KaiTi" panose="02010609060101010101" pitchFamily="49" charset="-122"/>
                        </a:rPr>
                        <a:t>6.9L/100km</a:t>
                      </a:r>
                      <a:endParaRPr lang="en-US" sz="1200" b="0" i="0" u="none" strike="noStrike" dirty="0">
                        <a:solidFill>
                          <a:schemeClr val="bg1"/>
                        </a:solidFill>
                        <a:effectLst/>
                        <a:latin typeface="KaiTi" panose="02010609060101010101" pitchFamily="49" charset="-122"/>
                        <a:ea typeface="KaiTi" panose="02010609060101010101" pitchFamily="49" charset="-122"/>
                      </a:endParaRPr>
                    </a:p>
                  </a:txBody>
                  <a:tcPr marL="7620" marR="7620" marT="7620" marB="0" anchor="ctr">
                    <a:solidFill>
                      <a:srgbClr val="C00000"/>
                    </a:solidFill>
                  </a:tcPr>
                </a:tc>
                <a:tc hMerge="1">
                  <a:tcPr/>
                </a:tc>
                <a:tc gridSpan="2">
                  <a:txBody>
                    <a:bodyPr/>
                    <a:lstStyle/>
                    <a:p>
                      <a:pPr algn="ctr" rtl="0" fontAlgn="ctr"/>
                      <a:r>
                        <a:rPr lang="en-US" sz="1200" u="none" strike="noStrike" dirty="0">
                          <a:solidFill>
                            <a:schemeClr val="bg1"/>
                          </a:solidFill>
                          <a:effectLst/>
                          <a:latin typeface="KaiTi" panose="02010609060101010101" pitchFamily="49" charset="-122"/>
                          <a:ea typeface="KaiTi" panose="02010609060101010101" pitchFamily="49" charset="-122"/>
                        </a:rPr>
                        <a:t>5L/100km</a:t>
                      </a:r>
                      <a:endParaRPr lang="en-US" sz="1200" b="0" i="0" u="none" strike="noStrike" dirty="0">
                        <a:solidFill>
                          <a:schemeClr val="bg1"/>
                        </a:solidFill>
                        <a:effectLst/>
                        <a:latin typeface="KaiTi" panose="02010609060101010101" pitchFamily="49" charset="-122"/>
                        <a:ea typeface="KaiTi" panose="02010609060101010101" pitchFamily="49" charset="-122"/>
                      </a:endParaRPr>
                    </a:p>
                  </a:txBody>
                  <a:tcPr marL="7620" marR="7620" marT="7620" marB="0" anchor="ctr">
                    <a:solidFill>
                      <a:srgbClr val="C00000"/>
                    </a:solidFill>
                  </a:tcPr>
                </a:tc>
                <a:tc hMerge="1">
                  <a:tcPr/>
                </a:tc>
                <a:tc gridSpan="2">
                  <a:txBody>
                    <a:bodyPr/>
                    <a:lstStyle/>
                    <a:p>
                      <a:pPr algn="ctr" rtl="0" fontAlgn="ctr"/>
                      <a:r>
                        <a:rPr lang="en-US" altLang="zh-CN" sz="1200" u="none" strike="noStrike">
                          <a:solidFill>
                            <a:schemeClr val="bg1"/>
                          </a:solidFill>
                          <a:effectLst/>
                          <a:latin typeface="KaiTi" panose="02010609060101010101" pitchFamily="49" charset="-122"/>
                          <a:ea typeface="KaiTi" panose="02010609060101010101" pitchFamily="49" charset="-122"/>
                        </a:rPr>
                        <a:t>-</a:t>
                      </a:r>
                      <a:endParaRPr lang="en-US" altLang="zh-CN" sz="1200" b="0" i="0" u="none" strike="noStrike">
                        <a:solidFill>
                          <a:schemeClr val="bg1"/>
                        </a:solidFill>
                        <a:effectLst/>
                        <a:latin typeface="KaiTi" panose="02010609060101010101" pitchFamily="49" charset="-122"/>
                        <a:ea typeface="KaiTi" panose="02010609060101010101" pitchFamily="49" charset="-122"/>
                      </a:endParaRPr>
                    </a:p>
                  </a:txBody>
                  <a:tcPr marL="7620" marR="7620" marT="7620" marB="0" anchor="ctr">
                    <a:solidFill>
                      <a:srgbClr val="C00000"/>
                    </a:solidFill>
                  </a:tcPr>
                </a:tc>
                <a:tc hMerge="1">
                  <a:tcPr/>
                </a:tc>
                <a:tc>
                  <a:txBody>
                    <a:bodyPr/>
                    <a:lstStyle/>
                    <a:p>
                      <a:pPr algn="ctr" rtl="0" fontAlgn="ctr"/>
                      <a:r>
                        <a:rPr lang="en-US" altLang="zh-CN" sz="1200" u="none" strike="noStrike" dirty="0">
                          <a:solidFill>
                            <a:schemeClr val="bg1"/>
                          </a:solidFill>
                          <a:effectLst/>
                          <a:latin typeface="KaiTi" panose="02010609060101010101" pitchFamily="49" charset="-122"/>
                          <a:ea typeface="KaiTi" panose="02010609060101010101" pitchFamily="49" charset="-122"/>
                        </a:rPr>
                        <a:t>5.50%</a:t>
                      </a:r>
                      <a:endParaRPr lang="en-US" altLang="zh-CN" sz="1200" b="0" i="0" u="none" strike="noStrike" dirty="0">
                        <a:solidFill>
                          <a:schemeClr val="bg1"/>
                        </a:solidFill>
                        <a:effectLst/>
                        <a:latin typeface="KaiTi" panose="02010609060101010101" pitchFamily="49" charset="-122"/>
                        <a:ea typeface="KaiTi" panose="02010609060101010101" pitchFamily="49" charset="-122"/>
                      </a:endParaRPr>
                    </a:p>
                  </a:txBody>
                  <a:tcPr marL="7620" marR="7620" marT="7620" marB="0" anchor="ctr">
                    <a:solidFill>
                      <a:srgbClr val="C00000"/>
                    </a:solidFill>
                  </a:tcPr>
                </a:tc>
                <a:tc>
                  <a:txBody>
                    <a:bodyPr/>
                    <a:lstStyle/>
                    <a:p>
                      <a:pPr algn="ctr" rtl="0" fontAlgn="ctr"/>
                      <a:r>
                        <a:rPr lang="en-US" altLang="zh-CN" sz="1200" u="none" strike="noStrike" dirty="0">
                          <a:solidFill>
                            <a:schemeClr val="bg1"/>
                          </a:solidFill>
                          <a:effectLst/>
                          <a:latin typeface="KaiTi" panose="02010609060101010101" pitchFamily="49" charset="-122"/>
                          <a:ea typeface="KaiTi" panose="02010609060101010101" pitchFamily="49" charset="-122"/>
                        </a:rPr>
                        <a:t>-</a:t>
                      </a:r>
                      <a:endParaRPr lang="en-US" altLang="zh-CN" sz="1200" b="0" i="0" u="none" strike="noStrike" dirty="0">
                        <a:solidFill>
                          <a:schemeClr val="bg1"/>
                        </a:solidFill>
                        <a:effectLst/>
                        <a:latin typeface="KaiTi" panose="02010609060101010101" pitchFamily="49" charset="-122"/>
                        <a:ea typeface="KaiTi" panose="02010609060101010101" pitchFamily="49" charset="-122"/>
                      </a:endParaRPr>
                    </a:p>
                  </a:txBody>
                  <a:tcPr marL="7620" marR="7620" marT="7620" marB="0" anchor="ctr">
                    <a:solidFill>
                      <a:srgbClr val="C00000"/>
                    </a:solidFill>
                  </a:tcPr>
                </a:tc>
              </a:tr>
            </a:tbl>
          </a:graphicData>
        </a:graphic>
      </p:graphicFrame>
      <p:sp>
        <p:nvSpPr>
          <p:cNvPr id="12292" name="Rectangle 3"/>
          <p:cNvSpPr/>
          <p:nvPr/>
        </p:nvSpPr>
        <p:spPr bwMode="auto">
          <a:xfrm>
            <a:off x="2208213" y="0"/>
            <a:ext cx="1638300"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spcBef>
                <a:spcPts val="700"/>
              </a:spcBef>
              <a:buSzPct val="100000"/>
              <a:buFont typeface="Arial" panose="020B0604020202020204" pitchFamily="34" charset="0"/>
              <a:buChar char="•"/>
              <a:defRPr sz="3200">
                <a:solidFill>
                  <a:schemeClr val="tx1"/>
                </a:solidFill>
                <a:latin typeface="Arial" panose="020B0604020202020204" pitchFamily="34" charset="0"/>
                <a:cs typeface="Heiti SC Light" charset="0"/>
                <a:sym typeface="Arial" panose="020B0604020202020204" pitchFamily="34" charset="0"/>
              </a:defRPr>
            </a:lvl1pPr>
            <a:lvl2pPr marL="742950" indent="-285750">
              <a:spcBef>
                <a:spcPts val="600"/>
              </a:spcBef>
              <a:buSzPct val="100000"/>
              <a:buFont typeface="Arial" panose="020B0604020202020204" pitchFamily="34" charset="0"/>
              <a:buChar char="–"/>
              <a:defRPr sz="2800">
                <a:solidFill>
                  <a:schemeClr val="tx1"/>
                </a:solidFill>
                <a:latin typeface="Arial" panose="020B0604020202020204" pitchFamily="34" charset="0"/>
                <a:cs typeface="Heiti SC Light" charset="0"/>
                <a:sym typeface="Arial" panose="020B0604020202020204" pitchFamily="34" charset="0"/>
              </a:defRPr>
            </a:lvl2pPr>
            <a:lvl3pPr marL="1143000" indent="-228600">
              <a:spcBef>
                <a:spcPts val="600"/>
              </a:spcBef>
              <a:buSzPct val="100000"/>
              <a:buFont typeface="Arial" panose="020B0604020202020204" pitchFamily="34" charset="0"/>
              <a:buChar char="•"/>
              <a:defRPr sz="2400">
                <a:solidFill>
                  <a:schemeClr val="tx1"/>
                </a:solidFill>
                <a:latin typeface="Arial" panose="020B0604020202020204" pitchFamily="34" charset="0"/>
                <a:cs typeface="Heiti SC Light" charset="0"/>
                <a:sym typeface="Arial" panose="020B0604020202020204" pitchFamily="34" charset="0"/>
              </a:defRPr>
            </a:lvl3pPr>
            <a:lvl4pPr marL="1600200" indent="-228600">
              <a:spcBef>
                <a:spcPts val="500"/>
              </a:spcBef>
              <a:buSzPct val="100000"/>
              <a:buFont typeface="Arial" panose="020B0604020202020204" pitchFamily="34" charset="0"/>
              <a:buChar char="–"/>
              <a:defRPr sz="2000">
                <a:solidFill>
                  <a:schemeClr val="tx1"/>
                </a:solidFill>
                <a:latin typeface="Arial" panose="020B0604020202020204" pitchFamily="34" charset="0"/>
                <a:cs typeface="Heiti SC Light" charset="0"/>
                <a:sym typeface="Arial" panose="020B0604020202020204" pitchFamily="34" charset="0"/>
              </a:defRPr>
            </a:lvl4pPr>
            <a:lvl5pPr marL="2057400" indent="-228600">
              <a:spcBef>
                <a:spcPts val="500"/>
              </a:spcBef>
              <a:buSzPct val="100000"/>
              <a:buFont typeface="Arial" panose="020B0604020202020204" pitchFamily="34" charset="0"/>
              <a:buChar char="»"/>
              <a:defRPr sz="2000">
                <a:solidFill>
                  <a:schemeClr val="tx1"/>
                </a:solidFill>
                <a:latin typeface="Arial" panose="020B0604020202020204" pitchFamily="34" charset="0"/>
                <a:cs typeface="Heiti SC Light" charset="0"/>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sz="2000">
                <a:solidFill>
                  <a:schemeClr val="tx1"/>
                </a:solidFill>
                <a:latin typeface="Arial" panose="020B0604020202020204" pitchFamily="34" charset="0"/>
                <a:cs typeface="Heiti SC Light" charset="0"/>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sz="2000">
                <a:solidFill>
                  <a:schemeClr val="tx1"/>
                </a:solidFill>
                <a:latin typeface="Arial" panose="020B0604020202020204" pitchFamily="34" charset="0"/>
                <a:cs typeface="Heiti SC Light" charset="0"/>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sz="2000">
                <a:solidFill>
                  <a:schemeClr val="tx1"/>
                </a:solidFill>
                <a:latin typeface="Arial" panose="020B0604020202020204" pitchFamily="34" charset="0"/>
                <a:cs typeface="Heiti SC Light" charset="0"/>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sz="2000">
                <a:solidFill>
                  <a:schemeClr val="tx1"/>
                </a:solidFill>
                <a:latin typeface="Arial" panose="020B0604020202020204" pitchFamily="34" charset="0"/>
                <a:cs typeface="Heiti SC Light" charset="0"/>
                <a:sym typeface="Arial" panose="020B0604020202020204" pitchFamily="34" charset="0"/>
              </a:defRPr>
            </a:lvl9pPr>
          </a:lstStyle>
          <a:p>
            <a:pPr algn="r" eaLnBrk="1" hangingPunct="1">
              <a:spcBef>
                <a:spcPct val="0"/>
              </a:spcBef>
              <a:buSzTx/>
              <a:buFontTx/>
              <a:buNone/>
            </a:pPr>
            <a:r>
              <a:rPr lang="zh-TW" altLang="en-US" sz="4800" baseline="-23000" dirty="0">
                <a:solidFill>
                  <a:srgbClr val="C00000"/>
                </a:solidFill>
                <a:latin typeface="Microsoft YaHei" panose="020B0503020204020204" charset="-122"/>
                <a:ea typeface="Microsoft YaHei" panose="020B0503020204020204" charset="-122"/>
                <a:sym typeface="Hiragino Sans GB W6" charset="0"/>
              </a:rPr>
              <a:t>面临问题</a:t>
            </a:r>
            <a:endParaRPr lang="zh-TW" altLang="en-US" sz="4800" baseline="-23000" dirty="0">
              <a:solidFill>
                <a:srgbClr val="C00000"/>
              </a:solidFill>
              <a:latin typeface="Microsoft YaHei" panose="020B0503020204020204" charset="-122"/>
              <a:ea typeface="Microsoft YaHei" panose="020B0503020204020204" charset="-122"/>
              <a:sym typeface="Hiragino Sans GB W6" charset="0"/>
            </a:endParaRPr>
          </a:p>
        </p:txBody>
      </p:sp>
      <p:grpSp>
        <p:nvGrpSpPr>
          <p:cNvPr id="36" name="组合 35"/>
          <p:cNvGrpSpPr/>
          <p:nvPr/>
        </p:nvGrpSpPr>
        <p:grpSpPr>
          <a:xfrm>
            <a:off x="1035089" y="996843"/>
            <a:ext cx="2602205" cy="2216214"/>
            <a:chOff x="396649" y="1000922"/>
            <a:chExt cx="2602205" cy="1811968"/>
          </a:xfrm>
        </p:grpSpPr>
        <p:sp>
          <p:nvSpPr>
            <p:cNvPr id="9" name="任意多边形: 形状 8"/>
            <p:cNvSpPr/>
            <p:nvPr/>
          </p:nvSpPr>
          <p:spPr>
            <a:xfrm>
              <a:off x="396649" y="1000922"/>
              <a:ext cx="2602205" cy="1811968"/>
            </a:xfrm>
            <a:custGeom>
              <a:avLst/>
              <a:gdLst>
                <a:gd name="connsiteX0" fmla="*/ 0 w 2509820"/>
                <a:gd name="connsiteY0" fmla="*/ 223203 h 2232025"/>
                <a:gd name="connsiteX1" fmla="*/ 223203 w 2509820"/>
                <a:gd name="connsiteY1" fmla="*/ 0 h 2232025"/>
                <a:gd name="connsiteX2" fmla="*/ 2286618 w 2509820"/>
                <a:gd name="connsiteY2" fmla="*/ 0 h 2232025"/>
                <a:gd name="connsiteX3" fmla="*/ 2509821 w 2509820"/>
                <a:gd name="connsiteY3" fmla="*/ 223203 h 2232025"/>
                <a:gd name="connsiteX4" fmla="*/ 2509820 w 2509820"/>
                <a:gd name="connsiteY4" fmla="*/ 2008823 h 2232025"/>
                <a:gd name="connsiteX5" fmla="*/ 2286617 w 2509820"/>
                <a:gd name="connsiteY5" fmla="*/ 2232026 h 2232025"/>
                <a:gd name="connsiteX6" fmla="*/ 223203 w 2509820"/>
                <a:gd name="connsiteY6" fmla="*/ 2232025 h 2232025"/>
                <a:gd name="connsiteX7" fmla="*/ 0 w 2509820"/>
                <a:gd name="connsiteY7" fmla="*/ 2008822 h 2232025"/>
                <a:gd name="connsiteX8" fmla="*/ 0 w 2509820"/>
                <a:gd name="connsiteY8" fmla="*/ 223203 h 223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09820" h="2232025">
                  <a:moveTo>
                    <a:pt x="0" y="223203"/>
                  </a:moveTo>
                  <a:cubicBezTo>
                    <a:pt x="0" y="99931"/>
                    <a:pt x="99931" y="0"/>
                    <a:pt x="223203" y="0"/>
                  </a:cubicBezTo>
                  <a:lnTo>
                    <a:pt x="2286618" y="0"/>
                  </a:lnTo>
                  <a:cubicBezTo>
                    <a:pt x="2409890" y="0"/>
                    <a:pt x="2509821" y="99931"/>
                    <a:pt x="2509821" y="223203"/>
                  </a:cubicBezTo>
                  <a:cubicBezTo>
                    <a:pt x="2509821" y="818410"/>
                    <a:pt x="2509820" y="1413616"/>
                    <a:pt x="2509820" y="2008823"/>
                  </a:cubicBezTo>
                  <a:cubicBezTo>
                    <a:pt x="2509820" y="2132095"/>
                    <a:pt x="2409889" y="2232026"/>
                    <a:pt x="2286617" y="2232026"/>
                  </a:cubicBezTo>
                  <a:lnTo>
                    <a:pt x="223203" y="2232025"/>
                  </a:lnTo>
                  <a:cubicBezTo>
                    <a:pt x="99931" y="2232025"/>
                    <a:pt x="0" y="2132094"/>
                    <a:pt x="0" y="2008822"/>
                  </a:cubicBezTo>
                  <a:lnTo>
                    <a:pt x="0" y="223203"/>
                  </a:lnTo>
                  <a:close/>
                </a:path>
              </a:pathLst>
            </a:custGeom>
            <a:solidFill>
              <a:srgbClr val="C00000"/>
            </a:solidFill>
            <a:ln>
              <a:no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33954" tIns="133954" rIns="133954" bIns="133954" numCol="1" spcCol="1270" anchor="ctr" anchorCtr="0">
              <a:noAutofit/>
            </a:bodyPr>
            <a:lstStyle/>
            <a:p>
              <a:pPr marL="0" lvl="0" indent="0" algn="ctr" defTabSz="800100">
                <a:lnSpc>
                  <a:spcPct val="150000"/>
                </a:lnSpc>
                <a:spcBef>
                  <a:spcPct val="0"/>
                </a:spcBef>
                <a:spcAft>
                  <a:spcPct val="35000"/>
                </a:spcAft>
                <a:buNone/>
              </a:pPr>
              <a:endParaRPr lang="zh-CN" altLang="en-US" sz="1800" kern="1200" dirty="0">
                <a:solidFill>
                  <a:schemeClr val="tx1"/>
                </a:solidFill>
              </a:endParaRPr>
            </a:p>
          </p:txBody>
        </p:sp>
        <p:sp>
          <p:nvSpPr>
            <p:cNvPr id="29" name="任意多边形: 形状 28"/>
            <p:cNvSpPr/>
            <p:nvPr/>
          </p:nvSpPr>
          <p:spPr>
            <a:xfrm>
              <a:off x="557909" y="1560265"/>
              <a:ext cx="2259268" cy="1119082"/>
            </a:xfrm>
            <a:custGeom>
              <a:avLst/>
              <a:gdLst>
                <a:gd name="connsiteX0" fmla="*/ 0 w 1547812"/>
                <a:gd name="connsiteY0" fmla="*/ 122535 h 1225351"/>
                <a:gd name="connsiteX1" fmla="*/ 122535 w 1547812"/>
                <a:gd name="connsiteY1" fmla="*/ 0 h 1225351"/>
                <a:gd name="connsiteX2" fmla="*/ 1425277 w 1547812"/>
                <a:gd name="connsiteY2" fmla="*/ 0 h 1225351"/>
                <a:gd name="connsiteX3" fmla="*/ 1547812 w 1547812"/>
                <a:gd name="connsiteY3" fmla="*/ 122535 h 1225351"/>
                <a:gd name="connsiteX4" fmla="*/ 1547812 w 1547812"/>
                <a:gd name="connsiteY4" fmla="*/ 1102816 h 1225351"/>
                <a:gd name="connsiteX5" fmla="*/ 1425277 w 1547812"/>
                <a:gd name="connsiteY5" fmla="*/ 1225351 h 1225351"/>
                <a:gd name="connsiteX6" fmla="*/ 122535 w 1547812"/>
                <a:gd name="connsiteY6" fmla="*/ 1225351 h 1225351"/>
                <a:gd name="connsiteX7" fmla="*/ 0 w 1547812"/>
                <a:gd name="connsiteY7" fmla="*/ 1102816 h 1225351"/>
                <a:gd name="connsiteX8" fmla="*/ 0 w 1547812"/>
                <a:gd name="connsiteY8" fmla="*/ 122535 h 122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7812" h="1225351">
                  <a:moveTo>
                    <a:pt x="0" y="122535"/>
                  </a:moveTo>
                  <a:cubicBezTo>
                    <a:pt x="0" y="54861"/>
                    <a:pt x="54861" y="0"/>
                    <a:pt x="122535" y="0"/>
                  </a:cubicBezTo>
                  <a:lnTo>
                    <a:pt x="1425277" y="0"/>
                  </a:lnTo>
                  <a:cubicBezTo>
                    <a:pt x="1492951" y="0"/>
                    <a:pt x="1547812" y="54861"/>
                    <a:pt x="1547812" y="122535"/>
                  </a:cubicBezTo>
                  <a:lnTo>
                    <a:pt x="1547812" y="1102816"/>
                  </a:lnTo>
                  <a:cubicBezTo>
                    <a:pt x="1547812" y="1170490"/>
                    <a:pt x="1492951" y="1225351"/>
                    <a:pt x="1425277" y="1225351"/>
                  </a:cubicBezTo>
                  <a:lnTo>
                    <a:pt x="122535" y="1225351"/>
                  </a:lnTo>
                  <a:cubicBezTo>
                    <a:pt x="54861" y="1225351"/>
                    <a:pt x="0" y="1170490"/>
                    <a:pt x="0" y="1102816"/>
                  </a:cubicBezTo>
                  <a:lnTo>
                    <a:pt x="0" y="122535"/>
                  </a:lnTo>
                  <a:close/>
                </a:path>
              </a:pathLst>
            </a:custGeom>
            <a:solidFill>
              <a:schemeClr val="bg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8749" tIns="53034" rIns="58749" bIns="53034" anchor="ctr"/>
            <a:lstStyle>
              <a:lvl1pPr defTabSz="400050">
                <a:defRPr>
                  <a:solidFill>
                    <a:srgbClr val="000000"/>
                  </a:solidFill>
                  <a:latin typeface="Arial" panose="020B0604020202020204" pitchFamily="34" charset="0"/>
                  <a:cs typeface="Heiti SC Light" charset="0"/>
                  <a:sym typeface="Arial" panose="020B0604020202020204" pitchFamily="34" charset="0"/>
                </a:defRPr>
              </a:lvl1pPr>
              <a:lvl2pPr marL="742950" indent="-285750" defTabSz="400050">
                <a:defRPr>
                  <a:solidFill>
                    <a:srgbClr val="000000"/>
                  </a:solidFill>
                  <a:latin typeface="Arial" panose="020B0604020202020204" pitchFamily="34" charset="0"/>
                  <a:cs typeface="Heiti SC Light" charset="0"/>
                  <a:sym typeface="Arial" panose="020B0604020202020204" pitchFamily="34" charset="0"/>
                </a:defRPr>
              </a:lvl2pPr>
              <a:lvl3pPr marL="1143000" indent="-228600" defTabSz="400050">
                <a:defRPr>
                  <a:solidFill>
                    <a:srgbClr val="000000"/>
                  </a:solidFill>
                  <a:latin typeface="Arial" panose="020B0604020202020204" pitchFamily="34" charset="0"/>
                  <a:cs typeface="Heiti SC Light" charset="0"/>
                  <a:sym typeface="Arial" panose="020B0604020202020204" pitchFamily="34" charset="0"/>
                </a:defRPr>
              </a:lvl3pPr>
              <a:lvl4pPr marL="1600200" indent="-228600" defTabSz="400050">
                <a:defRPr>
                  <a:solidFill>
                    <a:srgbClr val="000000"/>
                  </a:solidFill>
                  <a:latin typeface="Arial" panose="020B0604020202020204" pitchFamily="34" charset="0"/>
                  <a:cs typeface="Heiti SC Light" charset="0"/>
                  <a:sym typeface="Arial" panose="020B0604020202020204" pitchFamily="34" charset="0"/>
                </a:defRPr>
              </a:lvl4pPr>
              <a:lvl5pPr marL="2057400" indent="-228600" defTabSz="400050">
                <a:defRPr>
                  <a:solidFill>
                    <a:srgbClr val="000000"/>
                  </a:solidFill>
                  <a:latin typeface="Arial" panose="020B0604020202020204" pitchFamily="34" charset="0"/>
                  <a:cs typeface="Heiti SC Light" charset="0"/>
                  <a:sym typeface="Arial" panose="020B0604020202020204" pitchFamily="34" charset="0"/>
                </a:defRPr>
              </a:lvl5pPr>
              <a:lvl6pPr marL="2514600" indent="-228600" defTabSz="400050" eaLnBrk="0" fontAlgn="base" hangingPunct="0">
                <a:spcBef>
                  <a:spcPct val="0"/>
                </a:spcBef>
                <a:spcAft>
                  <a:spcPct val="0"/>
                </a:spcAft>
                <a:defRPr>
                  <a:solidFill>
                    <a:srgbClr val="000000"/>
                  </a:solidFill>
                  <a:latin typeface="Arial" panose="020B0604020202020204" pitchFamily="34" charset="0"/>
                  <a:cs typeface="Heiti SC Light" charset="0"/>
                  <a:sym typeface="Arial" panose="020B0604020202020204" pitchFamily="34" charset="0"/>
                </a:defRPr>
              </a:lvl6pPr>
              <a:lvl7pPr marL="2971800" indent="-228600" defTabSz="400050" eaLnBrk="0" fontAlgn="base" hangingPunct="0">
                <a:spcBef>
                  <a:spcPct val="0"/>
                </a:spcBef>
                <a:spcAft>
                  <a:spcPct val="0"/>
                </a:spcAft>
                <a:defRPr>
                  <a:solidFill>
                    <a:srgbClr val="000000"/>
                  </a:solidFill>
                  <a:latin typeface="Arial" panose="020B0604020202020204" pitchFamily="34" charset="0"/>
                  <a:cs typeface="Heiti SC Light" charset="0"/>
                  <a:sym typeface="Arial" panose="020B0604020202020204" pitchFamily="34" charset="0"/>
                </a:defRPr>
              </a:lvl7pPr>
              <a:lvl8pPr marL="3429000" indent="-228600" defTabSz="400050" eaLnBrk="0" fontAlgn="base" hangingPunct="0">
                <a:spcBef>
                  <a:spcPct val="0"/>
                </a:spcBef>
                <a:spcAft>
                  <a:spcPct val="0"/>
                </a:spcAft>
                <a:defRPr>
                  <a:solidFill>
                    <a:srgbClr val="000000"/>
                  </a:solidFill>
                  <a:latin typeface="Arial" panose="020B0604020202020204" pitchFamily="34" charset="0"/>
                  <a:cs typeface="Heiti SC Light" charset="0"/>
                  <a:sym typeface="Arial" panose="020B0604020202020204" pitchFamily="34" charset="0"/>
                </a:defRPr>
              </a:lvl8pPr>
              <a:lvl9pPr marL="3886200" indent="-228600" defTabSz="400050" eaLnBrk="0" fontAlgn="base" hangingPunct="0">
                <a:spcBef>
                  <a:spcPct val="0"/>
                </a:spcBef>
                <a:spcAft>
                  <a:spcPct val="0"/>
                </a:spcAft>
                <a:defRPr>
                  <a:solidFill>
                    <a:srgbClr val="000000"/>
                  </a:solidFill>
                  <a:latin typeface="Arial" panose="020B0604020202020204" pitchFamily="34" charset="0"/>
                  <a:cs typeface="Heiti SC Light" charset="0"/>
                  <a:sym typeface="Arial" panose="020B0604020202020204" pitchFamily="34" charset="0"/>
                </a:defRPr>
              </a:lvl9pPr>
            </a:lstStyle>
            <a:p>
              <a:pPr lvl="0" algn="ctr" defTabSz="800100">
                <a:lnSpc>
                  <a:spcPct val="150000"/>
                </a:lnSpc>
                <a:spcAft>
                  <a:spcPct val="35000"/>
                </a:spcAft>
              </a:pPr>
              <a:r>
                <a:rPr lang="zh-CN" altLang="en-US" sz="1600" dirty="0">
                  <a:solidFill>
                    <a:schemeClr val="tx1"/>
                  </a:solidFill>
                </a:rPr>
                <a:t>汽车轻量化趋势显著，铝合金车身汽车产量、市场保有量增长迅速</a:t>
              </a:r>
              <a:endParaRPr lang="zh-CN" altLang="en-US" sz="1600" dirty="0">
                <a:solidFill>
                  <a:schemeClr val="tx1"/>
                </a:solidFill>
              </a:endParaRPr>
            </a:p>
          </p:txBody>
        </p:sp>
        <p:sp>
          <p:nvSpPr>
            <p:cNvPr id="27" name="文本框 26"/>
            <p:cNvSpPr txBox="1"/>
            <p:nvPr/>
          </p:nvSpPr>
          <p:spPr>
            <a:xfrm>
              <a:off x="1065507" y="1124744"/>
              <a:ext cx="1097280" cy="376401"/>
            </a:xfrm>
            <a:prstGeom prst="rect">
              <a:avLst/>
            </a:prstGeom>
            <a:noFill/>
          </p:spPr>
          <p:txBody>
            <a:bodyPr wrap="none" rtlCol="0">
              <a:spAutoFit/>
            </a:bodyPr>
            <a:lstStyle/>
            <a:p>
              <a:r>
                <a:rPr lang="zh-CN" altLang="en-US" sz="2400" dirty="0">
                  <a:solidFill>
                    <a:schemeClr val="bg1"/>
                  </a:solidFill>
                </a:rPr>
                <a:t>轻量化</a:t>
              </a:r>
              <a:endParaRPr lang="zh-CN" altLang="en-US" sz="2400" dirty="0">
                <a:solidFill>
                  <a:schemeClr val="bg1"/>
                </a:solidFill>
              </a:endParaRPr>
            </a:p>
          </p:txBody>
        </p:sp>
      </p:grpSp>
      <p:grpSp>
        <p:nvGrpSpPr>
          <p:cNvPr id="33" name="组合 32"/>
          <p:cNvGrpSpPr/>
          <p:nvPr/>
        </p:nvGrpSpPr>
        <p:grpSpPr>
          <a:xfrm>
            <a:off x="4512612" y="1037880"/>
            <a:ext cx="1941576" cy="2179256"/>
            <a:chOff x="28638" y="3872128"/>
            <a:chExt cx="2813800" cy="1491115"/>
          </a:xfrm>
        </p:grpSpPr>
        <p:grpSp>
          <p:nvGrpSpPr>
            <p:cNvPr id="28" name="组合 27"/>
            <p:cNvGrpSpPr/>
            <p:nvPr/>
          </p:nvGrpSpPr>
          <p:grpSpPr>
            <a:xfrm>
              <a:off x="28638" y="3872128"/>
              <a:ext cx="2813800" cy="1491115"/>
              <a:chOff x="28638" y="3872128"/>
              <a:chExt cx="2813800" cy="1491115"/>
            </a:xfrm>
          </p:grpSpPr>
          <p:sp>
            <p:nvSpPr>
              <p:cNvPr id="10" name="任意多边形: 形状 9"/>
              <p:cNvSpPr/>
              <p:nvPr/>
            </p:nvSpPr>
            <p:spPr>
              <a:xfrm>
                <a:off x="28638" y="3872128"/>
                <a:ext cx="2813800" cy="1491115"/>
              </a:xfrm>
              <a:custGeom>
                <a:avLst/>
                <a:gdLst>
                  <a:gd name="connsiteX0" fmla="*/ 0 w 2509820"/>
                  <a:gd name="connsiteY0" fmla="*/ 223203 h 2232025"/>
                  <a:gd name="connsiteX1" fmla="*/ 223203 w 2509820"/>
                  <a:gd name="connsiteY1" fmla="*/ 0 h 2232025"/>
                  <a:gd name="connsiteX2" fmla="*/ 2286618 w 2509820"/>
                  <a:gd name="connsiteY2" fmla="*/ 0 h 2232025"/>
                  <a:gd name="connsiteX3" fmla="*/ 2509821 w 2509820"/>
                  <a:gd name="connsiteY3" fmla="*/ 223203 h 2232025"/>
                  <a:gd name="connsiteX4" fmla="*/ 2509820 w 2509820"/>
                  <a:gd name="connsiteY4" fmla="*/ 2008823 h 2232025"/>
                  <a:gd name="connsiteX5" fmla="*/ 2286617 w 2509820"/>
                  <a:gd name="connsiteY5" fmla="*/ 2232026 h 2232025"/>
                  <a:gd name="connsiteX6" fmla="*/ 223203 w 2509820"/>
                  <a:gd name="connsiteY6" fmla="*/ 2232025 h 2232025"/>
                  <a:gd name="connsiteX7" fmla="*/ 0 w 2509820"/>
                  <a:gd name="connsiteY7" fmla="*/ 2008822 h 2232025"/>
                  <a:gd name="connsiteX8" fmla="*/ 0 w 2509820"/>
                  <a:gd name="connsiteY8" fmla="*/ 223203 h 223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09820" h="2232025">
                    <a:moveTo>
                      <a:pt x="0" y="223203"/>
                    </a:moveTo>
                    <a:cubicBezTo>
                      <a:pt x="0" y="99931"/>
                      <a:pt x="99931" y="0"/>
                      <a:pt x="223203" y="0"/>
                    </a:cubicBezTo>
                    <a:lnTo>
                      <a:pt x="2286618" y="0"/>
                    </a:lnTo>
                    <a:cubicBezTo>
                      <a:pt x="2409890" y="0"/>
                      <a:pt x="2509821" y="99931"/>
                      <a:pt x="2509821" y="223203"/>
                    </a:cubicBezTo>
                    <a:cubicBezTo>
                      <a:pt x="2509821" y="818410"/>
                      <a:pt x="2509820" y="1413616"/>
                      <a:pt x="2509820" y="2008823"/>
                    </a:cubicBezTo>
                    <a:cubicBezTo>
                      <a:pt x="2509820" y="2132095"/>
                      <a:pt x="2409889" y="2232026"/>
                      <a:pt x="2286617" y="2232026"/>
                    </a:cubicBezTo>
                    <a:lnTo>
                      <a:pt x="223203" y="2232025"/>
                    </a:lnTo>
                    <a:cubicBezTo>
                      <a:pt x="99931" y="2232025"/>
                      <a:pt x="0" y="2132094"/>
                      <a:pt x="0" y="2008822"/>
                    </a:cubicBezTo>
                    <a:lnTo>
                      <a:pt x="0" y="223203"/>
                    </a:lnTo>
                    <a:close/>
                  </a:path>
                </a:pathLst>
              </a:custGeom>
              <a:solidFill>
                <a:srgbClr val="C00000"/>
              </a:solidFill>
              <a:ln>
                <a:no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33954" tIns="133954" rIns="133954" bIns="133954" numCol="1" spcCol="1270" anchor="ctr" anchorCtr="0">
                <a:noAutofit/>
              </a:bodyPr>
              <a:lstStyle/>
              <a:p>
                <a:pPr algn="ctr" defTabSz="800100">
                  <a:lnSpc>
                    <a:spcPct val="150000"/>
                  </a:lnSpc>
                  <a:spcAft>
                    <a:spcPct val="35000"/>
                  </a:spcAft>
                </a:pPr>
                <a:endParaRPr lang="zh-CN" altLang="en-US" dirty="0">
                  <a:solidFill>
                    <a:schemeClr val="tx1"/>
                  </a:solidFill>
                </a:endParaRPr>
              </a:p>
            </p:txBody>
          </p:sp>
          <p:sp>
            <p:nvSpPr>
              <p:cNvPr id="30" name="任意多边形: 形状 29"/>
              <p:cNvSpPr/>
              <p:nvPr/>
            </p:nvSpPr>
            <p:spPr>
              <a:xfrm>
                <a:off x="236604" y="4329563"/>
                <a:ext cx="2331611" cy="911514"/>
              </a:xfrm>
              <a:custGeom>
                <a:avLst/>
                <a:gdLst>
                  <a:gd name="connsiteX0" fmla="*/ 0 w 1547812"/>
                  <a:gd name="connsiteY0" fmla="*/ 122535 h 1225351"/>
                  <a:gd name="connsiteX1" fmla="*/ 122535 w 1547812"/>
                  <a:gd name="connsiteY1" fmla="*/ 0 h 1225351"/>
                  <a:gd name="connsiteX2" fmla="*/ 1425277 w 1547812"/>
                  <a:gd name="connsiteY2" fmla="*/ 0 h 1225351"/>
                  <a:gd name="connsiteX3" fmla="*/ 1547812 w 1547812"/>
                  <a:gd name="connsiteY3" fmla="*/ 122535 h 1225351"/>
                  <a:gd name="connsiteX4" fmla="*/ 1547812 w 1547812"/>
                  <a:gd name="connsiteY4" fmla="*/ 1102816 h 1225351"/>
                  <a:gd name="connsiteX5" fmla="*/ 1425277 w 1547812"/>
                  <a:gd name="connsiteY5" fmla="*/ 1225351 h 1225351"/>
                  <a:gd name="connsiteX6" fmla="*/ 122535 w 1547812"/>
                  <a:gd name="connsiteY6" fmla="*/ 1225351 h 1225351"/>
                  <a:gd name="connsiteX7" fmla="*/ 0 w 1547812"/>
                  <a:gd name="connsiteY7" fmla="*/ 1102816 h 1225351"/>
                  <a:gd name="connsiteX8" fmla="*/ 0 w 1547812"/>
                  <a:gd name="connsiteY8" fmla="*/ 122535 h 122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7812" h="1225351">
                    <a:moveTo>
                      <a:pt x="0" y="122535"/>
                    </a:moveTo>
                    <a:cubicBezTo>
                      <a:pt x="0" y="54861"/>
                      <a:pt x="54861" y="0"/>
                      <a:pt x="122535" y="0"/>
                    </a:cubicBezTo>
                    <a:lnTo>
                      <a:pt x="1425277" y="0"/>
                    </a:lnTo>
                    <a:cubicBezTo>
                      <a:pt x="1492951" y="0"/>
                      <a:pt x="1547812" y="54861"/>
                      <a:pt x="1547812" y="122535"/>
                    </a:cubicBezTo>
                    <a:lnTo>
                      <a:pt x="1547812" y="1102816"/>
                    </a:lnTo>
                    <a:cubicBezTo>
                      <a:pt x="1547812" y="1170490"/>
                      <a:pt x="1492951" y="1225351"/>
                      <a:pt x="1425277" y="1225351"/>
                    </a:cubicBezTo>
                    <a:lnTo>
                      <a:pt x="122535" y="1225351"/>
                    </a:lnTo>
                    <a:cubicBezTo>
                      <a:pt x="54861" y="1225351"/>
                      <a:pt x="0" y="1170490"/>
                      <a:pt x="0" y="1102816"/>
                    </a:cubicBezTo>
                    <a:lnTo>
                      <a:pt x="0" y="122535"/>
                    </a:lnTo>
                    <a:close/>
                  </a:path>
                </a:pathLst>
              </a:custGeom>
              <a:solidFill>
                <a:schemeClr val="bg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8749" tIns="53034" rIns="58749" bIns="53034" anchor="ctr"/>
              <a:lstStyle>
                <a:lvl1pPr defTabSz="400050">
                  <a:defRPr>
                    <a:solidFill>
                      <a:srgbClr val="000000"/>
                    </a:solidFill>
                    <a:latin typeface="Arial" panose="020B0604020202020204" pitchFamily="34" charset="0"/>
                    <a:cs typeface="Heiti SC Light" charset="0"/>
                    <a:sym typeface="Arial" panose="020B0604020202020204" pitchFamily="34" charset="0"/>
                  </a:defRPr>
                </a:lvl1pPr>
                <a:lvl2pPr marL="742950" indent="-285750" defTabSz="400050">
                  <a:defRPr>
                    <a:solidFill>
                      <a:srgbClr val="000000"/>
                    </a:solidFill>
                    <a:latin typeface="Arial" panose="020B0604020202020204" pitchFamily="34" charset="0"/>
                    <a:cs typeface="Heiti SC Light" charset="0"/>
                    <a:sym typeface="Arial" panose="020B0604020202020204" pitchFamily="34" charset="0"/>
                  </a:defRPr>
                </a:lvl2pPr>
                <a:lvl3pPr marL="1143000" indent="-228600" defTabSz="400050">
                  <a:defRPr>
                    <a:solidFill>
                      <a:srgbClr val="000000"/>
                    </a:solidFill>
                    <a:latin typeface="Arial" panose="020B0604020202020204" pitchFamily="34" charset="0"/>
                    <a:cs typeface="Heiti SC Light" charset="0"/>
                    <a:sym typeface="Arial" panose="020B0604020202020204" pitchFamily="34" charset="0"/>
                  </a:defRPr>
                </a:lvl3pPr>
                <a:lvl4pPr marL="1600200" indent="-228600" defTabSz="400050">
                  <a:defRPr>
                    <a:solidFill>
                      <a:srgbClr val="000000"/>
                    </a:solidFill>
                    <a:latin typeface="Arial" panose="020B0604020202020204" pitchFamily="34" charset="0"/>
                    <a:cs typeface="Heiti SC Light" charset="0"/>
                    <a:sym typeface="Arial" panose="020B0604020202020204" pitchFamily="34" charset="0"/>
                  </a:defRPr>
                </a:lvl4pPr>
                <a:lvl5pPr marL="2057400" indent="-228600" defTabSz="400050">
                  <a:defRPr>
                    <a:solidFill>
                      <a:srgbClr val="000000"/>
                    </a:solidFill>
                    <a:latin typeface="Arial" panose="020B0604020202020204" pitchFamily="34" charset="0"/>
                    <a:cs typeface="Heiti SC Light" charset="0"/>
                    <a:sym typeface="Arial" panose="020B0604020202020204" pitchFamily="34" charset="0"/>
                  </a:defRPr>
                </a:lvl5pPr>
                <a:lvl6pPr marL="2514600" indent="-228600" defTabSz="400050" eaLnBrk="0" fontAlgn="base" hangingPunct="0">
                  <a:spcBef>
                    <a:spcPct val="0"/>
                  </a:spcBef>
                  <a:spcAft>
                    <a:spcPct val="0"/>
                  </a:spcAft>
                  <a:defRPr>
                    <a:solidFill>
                      <a:srgbClr val="000000"/>
                    </a:solidFill>
                    <a:latin typeface="Arial" panose="020B0604020202020204" pitchFamily="34" charset="0"/>
                    <a:cs typeface="Heiti SC Light" charset="0"/>
                    <a:sym typeface="Arial" panose="020B0604020202020204" pitchFamily="34" charset="0"/>
                  </a:defRPr>
                </a:lvl6pPr>
                <a:lvl7pPr marL="2971800" indent="-228600" defTabSz="400050" eaLnBrk="0" fontAlgn="base" hangingPunct="0">
                  <a:spcBef>
                    <a:spcPct val="0"/>
                  </a:spcBef>
                  <a:spcAft>
                    <a:spcPct val="0"/>
                  </a:spcAft>
                  <a:defRPr>
                    <a:solidFill>
                      <a:srgbClr val="000000"/>
                    </a:solidFill>
                    <a:latin typeface="Arial" panose="020B0604020202020204" pitchFamily="34" charset="0"/>
                    <a:cs typeface="Heiti SC Light" charset="0"/>
                    <a:sym typeface="Arial" panose="020B0604020202020204" pitchFamily="34" charset="0"/>
                  </a:defRPr>
                </a:lvl7pPr>
                <a:lvl8pPr marL="3429000" indent="-228600" defTabSz="400050" eaLnBrk="0" fontAlgn="base" hangingPunct="0">
                  <a:spcBef>
                    <a:spcPct val="0"/>
                  </a:spcBef>
                  <a:spcAft>
                    <a:spcPct val="0"/>
                  </a:spcAft>
                  <a:defRPr>
                    <a:solidFill>
                      <a:srgbClr val="000000"/>
                    </a:solidFill>
                    <a:latin typeface="Arial" panose="020B0604020202020204" pitchFamily="34" charset="0"/>
                    <a:cs typeface="Heiti SC Light" charset="0"/>
                    <a:sym typeface="Arial" panose="020B0604020202020204" pitchFamily="34" charset="0"/>
                  </a:defRPr>
                </a:lvl8pPr>
                <a:lvl9pPr marL="3886200" indent="-228600" defTabSz="400050" eaLnBrk="0" fontAlgn="base" hangingPunct="0">
                  <a:spcBef>
                    <a:spcPct val="0"/>
                  </a:spcBef>
                  <a:spcAft>
                    <a:spcPct val="0"/>
                  </a:spcAft>
                  <a:defRPr>
                    <a:solidFill>
                      <a:srgbClr val="000000"/>
                    </a:solidFill>
                    <a:latin typeface="Arial" panose="020B0604020202020204" pitchFamily="34" charset="0"/>
                    <a:cs typeface="Heiti SC Light" charset="0"/>
                    <a:sym typeface="Arial" panose="020B0604020202020204" pitchFamily="34" charset="0"/>
                  </a:defRPr>
                </a:lvl9pPr>
              </a:lstStyle>
              <a:p>
                <a:pPr algn="ctr" defTabSz="800100">
                  <a:lnSpc>
                    <a:spcPct val="150000"/>
                  </a:lnSpc>
                  <a:spcAft>
                    <a:spcPct val="35000"/>
                  </a:spcAft>
                </a:pPr>
                <a:r>
                  <a:rPr lang="zh-CN" altLang="en-US" sz="1600" dirty="0">
                    <a:solidFill>
                      <a:schemeClr val="tx1"/>
                    </a:solidFill>
                  </a:rPr>
                  <a:t>铝合金车身生产材料以进口为主，价格居高不下</a:t>
                </a:r>
                <a:endParaRPr lang="zh-CN" altLang="en-US" sz="1600" dirty="0">
                  <a:solidFill>
                    <a:schemeClr val="tx1"/>
                  </a:solidFill>
                </a:endParaRPr>
              </a:p>
            </p:txBody>
          </p:sp>
        </p:grpSp>
        <p:sp>
          <p:nvSpPr>
            <p:cNvPr id="34" name="文本框 33"/>
            <p:cNvSpPr txBox="1"/>
            <p:nvPr/>
          </p:nvSpPr>
          <p:spPr>
            <a:xfrm>
              <a:off x="1083568" y="3947629"/>
              <a:ext cx="1550425" cy="315003"/>
            </a:xfrm>
            <a:prstGeom prst="rect">
              <a:avLst/>
            </a:prstGeom>
            <a:noFill/>
          </p:spPr>
          <p:txBody>
            <a:bodyPr wrap="square" rtlCol="0">
              <a:spAutoFit/>
            </a:bodyPr>
            <a:lstStyle/>
            <a:p>
              <a:r>
                <a:rPr lang="zh-CN" altLang="en-US" sz="2400" dirty="0">
                  <a:solidFill>
                    <a:schemeClr val="bg1"/>
                  </a:solidFill>
                </a:rPr>
                <a:t>价格</a:t>
              </a:r>
              <a:endParaRPr lang="zh-CN" altLang="en-US" sz="2400" dirty="0">
                <a:solidFill>
                  <a:schemeClr val="bg1"/>
                </a:solidFill>
              </a:endParaRPr>
            </a:p>
          </p:txBody>
        </p:sp>
      </p:grpSp>
      <p:grpSp>
        <p:nvGrpSpPr>
          <p:cNvPr id="31" name="组合 30"/>
          <p:cNvGrpSpPr/>
          <p:nvPr/>
        </p:nvGrpSpPr>
        <p:grpSpPr>
          <a:xfrm>
            <a:off x="1085884" y="3500438"/>
            <a:ext cx="5078594" cy="1421626"/>
            <a:chOff x="5292079" y="4164568"/>
            <a:chExt cx="3263301" cy="4128322"/>
          </a:xfrm>
        </p:grpSpPr>
        <p:sp>
          <p:nvSpPr>
            <p:cNvPr id="11" name="任意多边形: 形状 10"/>
            <p:cNvSpPr/>
            <p:nvPr/>
          </p:nvSpPr>
          <p:spPr>
            <a:xfrm>
              <a:off x="5292079" y="4164568"/>
              <a:ext cx="3263301" cy="4128322"/>
            </a:xfrm>
            <a:custGeom>
              <a:avLst/>
              <a:gdLst>
                <a:gd name="connsiteX0" fmla="*/ 0 w 2509820"/>
                <a:gd name="connsiteY0" fmla="*/ 223203 h 2232025"/>
                <a:gd name="connsiteX1" fmla="*/ 223203 w 2509820"/>
                <a:gd name="connsiteY1" fmla="*/ 0 h 2232025"/>
                <a:gd name="connsiteX2" fmla="*/ 2286618 w 2509820"/>
                <a:gd name="connsiteY2" fmla="*/ 0 h 2232025"/>
                <a:gd name="connsiteX3" fmla="*/ 2509821 w 2509820"/>
                <a:gd name="connsiteY3" fmla="*/ 223203 h 2232025"/>
                <a:gd name="connsiteX4" fmla="*/ 2509820 w 2509820"/>
                <a:gd name="connsiteY4" fmla="*/ 2008823 h 2232025"/>
                <a:gd name="connsiteX5" fmla="*/ 2286617 w 2509820"/>
                <a:gd name="connsiteY5" fmla="*/ 2232026 h 2232025"/>
                <a:gd name="connsiteX6" fmla="*/ 223203 w 2509820"/>
                <a:gd name="connsiteY6" fmla="*/ 2232025 h 2232025"/>
                <a:gd name="connsiteX7" fmla="*/ 0 w 2509820"/>
                <a:gd name="connsiteY7" fmla="*/ 2008822 h 2232025"/>
                <a:gd name="connsiteX8" fmla="*/ 0 w 2509820"/>
                <a:gd name="connsiteY8" fmla="*/ 223203 h 223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09820" h="2232025">
                  <a:moveTo>
                    <a:pt x="0" y="223203"/>
                  </a:moveTo>
                  <a:cubicBezTo>
                    <a:pt x="0" y="99931"/>
                    <a:pt x="99931" y="0"/>
                    <a:pt x="223203" y="0"/>
                  </a:cubicBezTo>
                  <a:lnTo>
                    <a:pt x="2286618" y="0"/>
                  </a:lnTo>
                  <a:cubicBezTo>
                    <a:pt x="2409890" y="0"/>
                    <a:pt x="2509821" y="99931"/>
                    <a:pt x="2509821" y="223203"/>
                  </a:cubicBezTo>
                  <a:cubicBezTo>
                    <a:pt x="2509821" y="818410"/>
                    <a:pt x="2509820" y="1413616"/>
                    <a:pt x="2509820" y="2008823"/>
                  </a:cubicBezTo>
                  <a:cubicBezTo>
                    <a:pt x="2509820" y="2132095"/>
                    <a:pt x="2409889" y="2232026"/>
                    <a:pt x="2286617" y="2232026"/>
                  </a:cubicBezTo>
                  <a:lnTo>
                    <a:pt x="223203" y="2232025"/>
                  </a:lnTo>
                  <a:cubicBezTo>
                    <a:pt x="99931" y="2232025"/>
                    <a:pt x="0" y="2132094"/>
                    <a:pt x="0" y="2008822"/>
                  </a:cubicBezTo>
                  <a:lnTo>
                    <a:pt x="0" y="223203"/>
                  </a:lnTo>
                  <a:close/>
                </a:path>
              </a:pathLst>
            </a:custGeom>
            <a:solidFill>
              <a:srgbClr val="C00000"/>
            </a:solidFill>
            <a:ln>
              <a:no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33954" tIns="133954" rIns="133954" bIns="133954" numCol="1" spcCol="1270" anchor="ctr" anchorCtr="0">
              <a:noAutofit/>
            </a:bodyPr>
            <a:lstStyle/>
            <a:p>
              <a:pPr algn="ctr" defTabSz="800100">
                <a:lnSpc>
                  <a:spcPct val="150000"/>
                </a:lnSpc>
                <a:spcAft>
                  <a:spcPct val="35000"/>
                </a:spcAft>
              </a:pPr>
              <a:endParaRPr lang="zh-CN" altLang="en-US" dirty="0">
                <a:solidFill>
                  <a:schemeClr val="tx1"/>
                </a:solidFill>
              </a:endParaRPr>
            </a:p>
          </p:txBody>
        </p:sp>
        <p:sp>
          <p:nvSpPr>
            <p:cNvPr id="32" name="任意多边形: 形状 31"/>
            <p:cNvSpPr/>
            <p:nvPr/>
          </p:nvSpPr>
          <p:spPr>
            <a:xfrm>
              <a:off x="5876189" y="4740826"/>
              <a:ext cx="2568140" cy="2800281"/>
            </a:xfrm>
            <a:custGeom>
              <a:avLst/>
              <a:gdLst>
                <a:gd name="connsiteX0" fmla="*/ 0 w 1547812"/>
                <a:gd name="connsiteY0" fmla="*/ 122535 h 1225351"/>
                <a:gd name="connsiteX1" fmla="*/ 122535 w 1547812"/>
                <a:gd name="connsiteY1" fmla="*/ 0 h 1225351"/>
                <a:gd name="connsiteX2" fmla="*/ 1425277 w 1547812"/>
                <a:gd name="connsiteY2" fmla="*/ 0 h 1225351"/>
                <a:gd name="connsiteX3" fmla="*/ 1547812 w 1547812"/>
                <a:gd name="connsiteY3" fmla="*/ 122535 h 1225351"/>
                <a:gd name="connsiteX4" fmla="*/ 1547812 w 1547812"/>
                <a:gd name="connsiteY4" fmla="*/ 1102816 h 1225351"/>
                <a:gd name="connsiteX5" fmla="*/ 1425277 w 1547812"/>
                <a:gd name="connsiteY5" fmla="*/ 1225351 h 1225351"/>
                <a:gd name="connsiteX6" fmla="*/ 122535 w 1547812"/>
                <a:gd name="connsiteY6" fmla="*/ 1225351 h 1225351"/>
                <a:gd name="connsiteX7" fmla="*/ 0 w 1547812"/>
                <a:gd name="connsiteY7" fmla="*/ 1102816 h 1225351"/>
                <a:gd name="connsiteX8" fmla="*/ 0 w 1547812"/>
                <a:gd name="connsiteY8" fmla="*/ 122535 h 122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7812" h="1225351">
                  <a:moveTo>
                    <a:pt x="0" y="122535"/>
                  </a:moveTo>
                  <a:cubicBezTo>
                    <a:pt x="0" y="54861"/>
                    <a:pt x="54861" y="0"/>
                    <a:pt x="122535" y="0"/>
                  </a:cubicBezTo>
                  <a:lnTo>
                    <a:pt x="1425277" y="0"/>
                  </a:lnTo>
                  <a:cubicBezTo>
                    <a:pt x="1492951" y="0"/>
                    <a:pt x="1547812" y="54861"/>
                    <a:pt x="1547812" y="122535"/>
                  </a:cubicBezTo>
                  <a:lnTo>
                    <a:pt x="1547812" y="1102816"/>
                  </a:lnTo>
                  <a:cubicBezTo>
                    <a:pt x="1547812" y="1170490"/>
                    <a:pt x="1492951" y="1225351"/>
                    <a:pt x="1425277" y="1225351"/>
                  </a:cubicBezTo>
                  <a:lnTo>
                    <a:pt x="122535" y="1225351"/>
                  </a:lnTo>
                  <a:cubicBezTo>
                    <a:pt x="54861" y="1225351"/>
                    <a:pt x="0" y="1170490"/>
                    <a:pt x="0" y="1102816"/>
                  </a:cubicBezTo>
                  <a:lnTo>
                    <a:pt x="0" y="122535"/>
                  </a:lnTo>
                  <a:close/>
                </a:path>
              </a:pathLst>
            </a:custGeom>
            <a:solidFill>
              <a:schemeClr val="bg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8749" tIns="53034" rIns="58749" bIns="53034" anchor="ctr"/>
            <a:lstStyle>
              <a:lvl1pPr defTabSz="400050">
                <a:defRPr>
                  <a:solidFill>
                    <a:srgbClr val="000000"/>
                  </a:solidFill>
                  <a:latin typeface="Arial" panose="020B0604020202020204" pitchFamily="34" charset="0"/>
                  <a:cs typeface="Heiti SC Light" charset="0"/>
                  <a:sym typeface="Arial" panose="020B0604020202020204" pitchFamily="34" charset="0"/>
                </a:defRPr>
              </a:lvl1pPr>
              <a:lvl2pPr marL="742950" indent="-285750" defTabSz="400050">
                <a:defRPr>
                  <a:solidFill>
                    <a:srgbClr val="000000"/>
                  </a:solidFill>
                  <a:latin typeface="Arial" panose="020B0604020202020204" pitchFamily="34" charset="0"/>
                  <a:cs typeface="Heiti SC Light" charset="0"/>
                  <a:sym typeface="Arial" panose="020B0604020202020204" pitchFamily="34" charset="0"/>
                </a:defRPr>
              </a:lvl2pPr>
              <a:lvl3pPr marL="1143000" indent="-228600" defTabSz="400050">
                <a:defRPr>
                  <a:solidFill>
                    <a:srgbClr val="000000"/>
                  </a:solidFill>
                  <a:latin typeface="Arial" panose="020B0604020202020204" pitchFamily="34" charset="0"/>
                  <a:cs typeface="Heiti SC Light" charset="0"/>
                  <a:sym typeface="Arial" panose="020B0604020202020204" pitchFamily="34" charset="0"/>
                </a:defRPr>
              </a:lvl3pPr>
              <a:lvl4pPr marL="1600200" indent="-228600" defTabSz="400050">
                <a:defRPr>
                  <a:solidFill>
                    <a:srgbClr val="000000"/>
                  </a:solidFill>
                  <a:latin typeface="Arial" panose="020B0604020202020204" pitchFamily="34" charset="0"/>
                  <a:cs typeface="Heiti SC Light" charset="0"/>
                  <a:sym typeface="Arial" panose="020B0604020202020204" pitchFamily="34" charset="0"/>
                </a:defRPr>
              </a:lvl4pPr>
              <a:lvl5pPr marL="2057400" indent="-228600" defTabSz="400050">
                <a:defRPr>
                  <a:solidFill>
                    <a:srgbClr val="000000"/>
                  </a:solidFill>
                  <a:latin typeface="Arial" panose="020B0604020202020204" pitchFamily="34" charset="0"/>
                  <a:cs typeface="Heiti SC Light" charset="0"/>
                  <a:sym typeface="Arial" panose="020B0604020202020204" pitchFamily="34" charset="0"/>
                </a:defRPr>
              </a:lvl5pPr>
              <a:lvl6pPr marL="2514600" indent="-228600" defTabSz="400050" eaLnBrk="0" fontAlgn="base" hangingPunct="0">
                <a:spcBef>
                  <a:spcPct val="0"/>
                </a:spcBef>
                <a:spcAft>
                  <a:spcPct val="0"/>
                </a:spcAft>
                <a:defRPr>
                  <a:solidFill>
                    <a:srgbClr val="000000"/>
                  </a:solidFill>
                  <a:latin typeface="Arial" panose="020B0604020202020204" pitchFamily="34" charset="0"/>
                  <a:cs typeface="Heiti SC Light" charset="0"/>
                  <a:sym typeface="Arial" panose="020B0604020202020204" pitchFamily="34" charset="0"/>
                </a:defRPr>
              </a:lvl6pPr>
              <a:lvl7pPr marL="2971800" indent="-228600" defTabSz="400050" eaLnBrk="0" fontAlgn="base" hangingPunct="0">
                <a:spcBef>
                  <a:spcPct val="0"/>
                </a:spcBef>
                <a:spcAft>
                  <a:spcPct val="0"/>
                </a:spcAft>
                <a:defRPr>
                  <a:solidFill>
                    <a:srgbClr val="000000"/>
                  </a:solidFill>
                  <a:latin typeface="Arial" panose="020B0604020202020204" pitchFamily="34" charset="0"/>
                  <a:cs typeface="Heiti SC Light" charset="0"/>
                  <a:sym typeface="Arial" panose="020B0604020202020204" pitchFamily="34" charset="0"/>
                </a:defRPr>
              </a:lvl7pPr>
              <a:lvl8pPr marL="3429000" indent="-228600" defTabSz="400050" eaLnBrk="0" fontAlgn="base" hangingPunct="0">
                <a:spcBef>
                  <a:spcPct val="0"/>
                </a:spcBef>
                <a:spcAft>
                  <a:spcPct val="0"/>
                </a:spcAft>
                <a:defRPr>
                  <a:solidFill>
                    <a:srgbClr val="000000"/>
                  </a:solidFill>
                  <a:latin typeface="Arial" panose="020B0604020202020204" pitchFamily="34" charset="0"/>
                  <a:cs typeface="Heiti SC Light" charset="0"/>
                  <a:sym typeface="Arial" panose="020B0604020202020204" pitchFamily="34" charset="0"/>
                </a:defRPr>
              </a:lvl8pPr>
              <a:lvl9pPr marL="3886200" indent="-228600" defTabSz="400050" eaLnBrk="0" fontAlgn="base" hangingPunct="0">
                <a:spcBef>
                  <a:spcPct val="0"/>
                </a:spcBef>
                <a:spcAft>
                  <a:spcPct val="0"/>
                </a:spcAft>
                <a:defRPr>
                  <a:solidFill>
                    <a:srgbClr val="000000"/>
                  </a:solidFill>
                  <a:latin typeface="Arial" panose="020B0604020202020204" pitchFamily="34" charset="0"/>
                  <a:cs typeface="Heiti SC Light" charset="0"/>
                  <a:sym typeface="Arial" panose="020B0604020202020204" pitchFamily="34" charset="0"/>
                </a:defRPr>
              </a:lvl9pPr>
            </a:lstStyle>
            <a:p>
              <a:pPr algn="ctr" defTabSz="800100">
                <a:lnSpc>
                  <a:spcPct val="150000"/>
                </a:lnSpc>
                <a:spcAft>
                  <a:spcPct val="35000"/>
                </a:spcAft>
              </a:pPr>
              <a:r>
                <a:rPr lang="zh-CN" altLang="en-US" sz="1600" dirty="0">
                  <a:solidFill>
                    <a:schemeClr val="tx1"/>
                  </a:solidFill>
                </a:rPr>
                <a:t>国际、国内车身件维修企业铝合金车身件</a:t>
              </a:r>
              <a:endParaRPr lang="zh-CN" altLang="en-US" sz="1600" dirty="0">
                <a:solidFill>
                  <a:schemeClr val="tx1"/>
                </a:solidFill>
              </a:endParaRPr>
            </a:p>
            <a:p>
              <a:pPr algn="ctr" defTabSz="800100">
                <a:lnSpc>
                  <a:spcPct val="150000"/>
                </a:lnSpc>
                <a:spcAft>
                  <a:spcPct val="35000"/>
                </a:spcAft>
              </a:pPr>
              <a:r>
                <a:rPr lang="zh-CN" altLang="en-US" sz="1600" dirty="0">
                  <a:solidFill>
                    <a:schemeClr val="tx1"/>
                  </a:solidFill>
                </a:rPr>
                <a:t>维修技术滞后，直接换新率高达</a:t>
              </a:r>
              <a:r>
                <a:rPr lang="en-US" altLang="zh-CN" sz="1600" dirty="0">
                  <a:solidFill>
                    <a:schemeClr val="tx1"/>
                  </a:solidFill>
                </a:rPr>
                <a:t>75%</a:t>
              </a:r>
              <a:r>
                <a:rPr lang="zh-CN" altLang="en-US" sz="1600" dirty="0">
                  <a:solidFill>
                    <a:schemeClr val="tx1"/>
                  </a:solidFill>
                </a:rPr>
                <a:t>以上</a:t>
              </a:r>
              <a:endParaRPr lang="zh-CN" altLang="en-US" sz="1600" dirty="0">
                <a:solidFill>
                  <a:schemeClr val="tx1"/>
                </a:solidFill>
              </a:endParaRPr>
            </a:p>
          </p:txBody>
        </p:sp>
        <p:sp>
          <p:nvSpPr>
            <p:cNvPr id="35" name="文本框 34"/>
            <p:cNvSpPr txBox="1"/>
            <p:nvPr/>
          </p:nvSpPr>
          <p:spPr>
            <a:xfrm>
              <a:off x="5441123" y="5115870"/>
              <a:ext cx="313364" cy="2410114"/>
            </a:xfrm>
            <a:prstGeom prst="rect">
              <a:avLst/>
            </a:prstGeom>
            <a:noFill/>
          </p:spPr>
          <p:txBody>
            <a:bodyPr wrap="none" rtlCol="0">
              <a:spAutoFit/>
            </a:bodyPr>
            <a:lstStyle/>
            <a:p>
              <a:r>
                <a:rPr lang="zh-CN" altLang="en-US" sz="2400" dirty="0">
                  <a:solidFill>
                    <a:schemeClr val="bg1"/>
                  </a:solidFill>
                </a:rPr>
                <a:t>技</a:t>
              </a:r>
              <a:endParaRPr lang="en-US" altLang="zh-CN" sz="2400" dirty="0">
                <a:solidFill>
                  <a:schemeClr val="bg1"/>
                </a:solidFill>
              </a:endParaRPr>
            </a:p>
            <a:p>
              <a:r>
                <a:rPr lang="zh-CN" altLang="en-US" sz="2400" dirty="0">
                  <a:solidFill>
                    <a:schemeClr val="bg1"/>
                  </a:solidFill>
                </a:rPr>
                <a:t>术</a:t>
              </a:r>
              <a:endParaRPr lang="zh-CN" altLang="en-US" sz="2400" dirty="0">
                <a:solidFill>
                  <a:schemeClr val="bg1"/>
                </a:solidFill>
              </a:endParaRPr>
            </a:p>
          </p:txBody>
        </p:sp>
      </p:grpSp>
      <p:pic>
        <p:nvPicPr>
          <p:cNvPr id="42" name="图片 41"/>
          <p:cNvPicPr>
            <a:picLocks noChangeAspect="1"/>
          </p:cNvPicPr>
          <p:nvPr/>
        </p:nvPicPr>
        <p:blipFill>
          <a:blip r:embed="rId1"/>
          <a:stretch>
            <a:fillRect/>
          </a:stretch>
        </p:blipFill>
        <p:spPr>
          <a:xfrm>
            <a:off x="6808436" y="994824"/>
            <a:ext cx="3520985" cy="1969082"/>
          </a:xfrm>
          <a:prstGeom prst="rect">
            <a:avLst/>
          </a:prstGeom>
        </p:spPr>
      </p:pic>
      <p:grpSp>
        <p:nvGrpSpPr>
          <p:cNvPr id="40" name="组合 39"/>
          <p:cNvGrpSpPr/>
          <p:nvPr/>
        </p:nvGrpSpPr>
        <p:grpSpPr>
          <a:xfrm>
            <a:off x="7094085" y="2924944"/>
            <a:ext cx="3180998" cy="2304256"/>
            <a:chOff x="5887430" y="3194070"/>
            <a:chExt cx="3180998" cy="2420541"/>
          </a:xfrm>
        </p:grpSpPr>
        <p:sp>
          <p:nvSpPr>
            <p:cNvPr id="18" name="任意多边形: 形状 17"/>
            <p:cNvSpPr/>
            <p:nvPr/>
          </p:nvSpPr>
          <p:spPr>
            <a:xfrm>
              <a:off x="5887430" y="3501008"/>
              <a:ext cx="329691" cy="1508468"/>
            </a:xfrm>
            <a:custGeom>
              <a:avLst/>
              <a:gdLst>
                <a:gd name="connsiteX0" fmla="*/ 0 w 277842"/>
                <a:gd name="connsiteY0" fmla="*/ 27784 h 1754326"/>
                <a:gd name="connsiteX1" fmla="*/ 27784 w 277842"/>
                <a:gd name="connsiteY1" fmla="*/ 0 h 1754326"/>
                <a:gd name="connsiteX2" fmla="*/ 250058 w 277842"/>
                <a:gd name="connsiteY2" fmla="*/ 0 h 1754326"/>
                <a:gd name="connsiteX3" fmla="*/ 277842 w 277842"/>
                <a:gd name="connsiteY3" fmla="*/ 27784 h 1754326"/>
                <a:gd name="connsiteX4" fmla="*/ 277842 w 277842"/>
                <a:gd name="connsiteY4" fmla="*/ 1726542 h 1754326"/>
                <a:gd name="connsiteX5" fmla="*/ 250058 w 277842"/>
                <a:gd name="connsiteY5" fmla="*/ 1754326 h 1754326"/>
                <a:gd name="connsiteX6" fmla="*/ 27784 w 277842"/>
                <a:gd name="connsiteY6" fmla="*/ 1754326 h 1754326"/>
                <a:gd name="connsiteX7" fmla="*/ 0 w 277842"/>
                <a:gd name="connsiteY7" fmla="*/ 1726542 h 1754326"/>
                <a:gd name="connsiteX8" fmla="*/ 0 w 277842"/>
                <a:gd name="connsiteY8" fmla="*/ 27784 h 1754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7842" h="1754326">
                  <a:moveTo>
                    <a:pt x="0" y="27784"/>
                  </a:moveTo>
                  <a:cubicBezTo>
                    <a:pt x="0" y="12439"/>
                    <a:pt x="12439" y="0"/>
                    <a:pt x="27784" y="0"/>
                  </a:cubicBezTo>
                  <a:lnTo>
                    <a:pt x="250058" y="0"/>
                  </a:lnTo>
                  <a:cubicBezTo>
                    <a:pt x="265403" y="0"/>
                    <a:pt x="277842" y="12439"/>
                    <a:pt x="277842" y="27784"/>
                  </a:cubicBezTo>
                  <a:lnTo>
                    <a:pt x="277842" y="1726542"/>
                  </a:lnTo>
                  <a:cubicBezTo>
                    <a:pt x="277842" y="1741887"/>
                    <a:pt x="265403" y="1754326"/>
                    <a:pt x="250058" y="1754326"/>
                  </a:cubicBezTo>
                  <a:lnTo>
                    <a:pt x="27784" y="1754326"/>
                  </a:lnTo>
                  <a:cubicBezTo>
                    <a:pt x="12439" y="1754326"/>
                    <a:pt x="0" y="1741887"/>
                    <a:pt x="0" y="1726542"/>
                  </a:cubicBezTo>
                  <a:lnTo>
                    <a:pt x="0" y="27784"/>
                  </a:lnTo>
                  <a:close/>
                </a:path>
              </a:pathLst>
            </a:custGeom>
            <a:solidFill>
              <a:srgbClr val="008000"/>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4808" tIns="34808" rIns="34808" bIns="34808" numCol="1" spcCol="1270" anchor="ctr" anchorCtr="0">
              <a:noAutofit/>
            </a:bodyPr>
            <a:lstStyle/>
            <a:p>
              <a:pPr marL="0" lvl="0" indent="0" algn="ctr" defTabSz="311150">
                <a:lnSpc>
                  <a:spcPct val="90000"/>
                </a:lnSpc>
                <a:spcBef>
                  <a:spcPct val="0"/>
                </a:spcBef>
                <a:spcAft>
                  <a:spcPct val="35000"/>
                </a:spcAft>
                <a:buNone/>
              </a:pPr>
              <a:r>
                <a:rPr lang="zh-CN" sz="1400" kern="1200" dirty="0"/>
                <a:t>油耗降低</a:t>
              </a:r>
              <a:r>
                <a:rPr lang="en-US" sz="1400" kern="1200" dirty="0"/>
                <a:t>6-8%</a:t>
              </a:r>
              <a:endParaRPr lang="zh-CN" sz="1400" kern="1200" dirty="0"/>
            </a:p>
          </p:txBody>
        </p:sp>
        <p:sp>
          <p:nvSpPr>
            <p:cNvPr id="19" name="任意多边形: 形状 18"/>
            <p:cNvSpPr/>
            <p:nvPr/>
          </p:nvSpPr>
          <p:spPr>
            <a:xfrm>
              <a:off x="6434481" y="3754749"/>
              <a:ext cx="329691" cy="1525477"/>
            </a:xfrm>
            <a:custGeom>
              <a:avLst/>
              <a:gdLst>
                <a:gd name="connsiteX0" fmla="*/ 0 w 277842"/>
                <a:gd name="connsiteY0" fmla="*/ 27784 h 1754326"/>
                <a:gd name="connsiteX1" fmla="*/ 27784 w 277842"/>
                <a:gd name="connsiteY1" fmla="*/ 0 h 1754326"/>
                <a:gd name="connsiteX2" fmla="*/ 250058 w 277842"/>
                <a:gd name="connsiteY2" fmla="*/ 0 h 1754326"/>
                <a:gd name="connsiteX3" fmla="*/ 277842 w 277842"/>
                <a:gd name="connsiteY3" fmla="*/ 27784 h 1754326"/>
                <a:gd name="connsiteX4" fmla="*/ 277842 w 277842"/>
                <a:gd name="connsiteY4" fmla="*/ 1726542 h 1754326"/>
                <a:gd name="connsiteX5" fmla="*/ 250058 w 277842"/>
                <a:gd name="connsiteY5" fmla="*/ 1754326 h 1754326"/>
                <a:gd name="connsiteX6" fmla="*/ 27784 w 277842"/>
                <a:gd name="connsiteY6" fmla="*/ 1754326 h 1754326"/>
                <a:gd name="connsiteX7" fmla="*/ 0 w 277842"/>
                <a:gd name="connsiteY7" fmla="*/ 1726542 h 1754326"/>
                <a:gd name="connsiteX8" fmla="*/ 0 w 277842"/>
                <a:gd name="connsiteY8" fmla="*/ 27784 h 1754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7842" h="1754326">
                  <a:moveTo>
                    <a:pt x="0" y="27784"/>
                  </a:moveTo>
                  <a:cubicBezTo>
                    <a:pt x="0" y="12439"/>
                    <a:pt x="12439" y="0"/>
                    <a:pt x="27784" y="0"/>
                  </a:cubicBezTo>
                  <a:lnTo>
                    <a:pt x="250058" y="0"/>
                  </a:lnTo>
                  <a:cubicBezTo>
                    <a:pt x="265403" y="0"/>
                    <a:pt x="277842" y="12439"/>
                    <a:pt x="277842" y="27784"/>
                  </a:cubicBezTo>
                  <a:lnTo>
                    <a:pt x="277842" y="1726542"/>
                  </a:lnTo>
                  <a:cubicBezTo>
                    <a:pt x="277842" y="1741887"/>
                    <a:pt x="265403" y="1754326"/>
                    <a:pt x="250058" y="1754326"/>
                  </a:cubicBezTo>
                  <a:lnTo>
                    <a:pt x="27784" y="1754326"/>
                  </a:lnTo>
                  <a:cubicBezTo>
                    <a:pt x="12439" y="1754326"/>
                    <a:pt x="0" y="1741887"/>
                    <a:pt x="0" y="1726542"/>
                  </a:cubicBezTo>
                  <a:lnTo>
                    <a:pt x="0" y="27784"/>
                  </a:lnTo>
                  <a:close/>
                </a:path>
              </a:pathLst>
            </a:custGeom>
            <a:solidFill>
              <a:srgbClr val="008000"/>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4808" tIns="34808" rIns="34808" bIns="34808" numCol="1" spcCol="1270" anchor="ctr" anchorCtr="0">
              <a:noAutofit/>
            </a:bodyPr>
            <a:lstStyle/>
            <a:p>
              <a:pPr marL="0" lvl="0" indent="0" algn="ctr" defTabSz="311150">
                <a:lnSpc>
                  <a:spcPct val="90000"/>
                </a:lnSpc>
                <a:spcBef>
                  <a:spcPct val="0"/>
                </a:spcBef>
                <a:spcAft>
                  <a:spcPct val="35000"/>
                </a:spcAft>
                <a:buNone/>
              </a:pPr>
              <a:r>
                <a:rPr lang="zh-CN" sz="1400" kern="1200"/>
                <a:t>加速时间减少</a:t>
              </a:r>
              <a:r>
                <a:rPr lang="en-US" sz="1400" kern="1200"/>
                <a:t>8%</a:t>
              </a:r>
              <a:endParaRPr lang="zh-CN" sz="1400" kern="1200"/>
            </a:p>
          </p:txBody>
        </p:sp>
        <p:sp>
          <p:nvSpPr>
            <p:cNvPr id="20" name="任意多边形: 形状 19"/>
            <p:cNvSpPr/>
            <p:nvPr/>
          </p:nvSpPr>
          <p:spPr>
            <a:xfrm>
              <a:off x="7048780" y="4028657"/>
              <a:ext cx="329691" cy="1585954"/>
            </a:xfrm>
            <a:custGeom>
              <a:avLst/>
              <a:gdLst>
                <a:gd name="connsiteX0" fmla="*/ 0 w 277842"/>
                <a:gd name="connsiteY0" fmla="*/ 27784 h 1754326"/>
                <a:gd name="connsiteX1" fmla="*/ 27784 w 277842"/>
                <a:gd name="connsiteY1" fmla="*/ 0 h 1754326"/>
                <a:gd name="connsiteX2" fmla="*/ 250058 w 277842"/>
                <a:gd name="connsiteY2" fmla="*/ 0 h 1754326"/>
                <a:gd name="connsiteX3" fmla="*/ 277842 w 277842"/>
                <a:gd name="connsiteY3" fmla="*/ 27784 h 1754326"/>
                <a:gd name="connsiteX4" fmla="*/ 277842 w 277842"/>
                <a:gd name="connsiteY4" fmla="*/ 1726542 h 1754326"/>
                <a:gd name="connsiteX5" fmla="*/ 250058 w 277842"/>
                <a:gd name="connsiteY5" fmla="*/ 1754326 h 1754326"/>
                <a:gd name="connsiteX6" fmla="*/ 27784 w 277842"/>
                <a:gd name="connsiteY6" fmla="*/ 1754326 h 1754326"/>
                <a:gd name="connsiteX7" fmla="*/ 0 w 277842"/>
                <a:gd name="connsiteY7" fmla="*/ 1726542 h 1754326"/>
                <a:gd name="connsiteX8" fmla="*/ 0 w 277842"/>
                <a:gd name="connsiteY8" fmla="*/ 27784 h 1754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7842" h="1754326">
                  <a:moveTo>
                    <a:pt x="0" y="27784"/>
                  </a:moveTo>
                  <a:cubicBezTo>
                    <a:pt x="0" y="12439"/>
                    <a:pt x="12439" y="0"/>
                    <a:pt x="27784" y="0"/>
                  </a:cubicBezTo>
                  <a:lnTo>
                    <a:pt x="250058" y="0"/>
                  </a:lnTo>
                  <a:cubicBezTo>
                    <a:pt x="265403" y="0"/>
                    <a:pt x="277842" y="12439"/>
                    <a:pt x="277842" y="27784"/>
                  </a:cubicBezTo>
                  <a:lnTo>
                    <a:pt x="277842" y="1726542"/>
                  </a:lnTo>
                  <a:cubicBezTo>
                    <a:pt x="277842" y="1741887"/>
                    <a:pt x="265403" y="1754326"/>
                    <a:pt x="250058" y="1754326"/>
                  </a:cubicBezTo>
                  <a:lnTo>
                    <a:pt x="27784" y="1754326"/>
                  </a:lnTo>
                  <a:cubicBezTo>
                    <a:pt x="12439" y="1754326"/>
                    <a:pt x="0" y="1741887"/>
                    <a:pt x="0" y="1726542"/>
                  </a:cubicBezTo>
                  <a:lnTo>
                    <a:pt x="0" y="27784"/>
                  </a:lnTo>
                  <a:close/>
                </a:path>
              </a:pathLst>
            </a:custGeom>
            <a:solidFill>
              <a:srgbClr val="008000"/>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4808" tIns="34808" rIns="34808" bIns="34808" numCol="1" spcCol="1270" anchor="ctr" anchorCtr="0">
              <a:noAutofit/>
            </a:bodyPr>
            <a:lstStyle/>
            <a:p>
              <a:pPr marL="0" lvl="0" indent="0" algn="ctr" defTabSz="311150">
                <a:lnSpc>
                  <a:spcPct val="90000"/>
                </a:lnSpc>
                <a:spcBef>
                  <a:spcPct val="0"/>
                </a:spcBef>
                <a:spcAft>
                  <a:spcPct val="35000"/>
                </a:spcAft>
                <a:buNone/>
              </a:pPr>
              <a:r>
                <a:rPr lang="zh-CN" sz="1400" kern="1200" dirty="0"/>
                <a:t>排放量减少</a:t>
              </a:r>
              <a:r>
                <a:rPr lang="en-US" sz="1400" kern="1200" dirty="0"/>
                <a:t>10%</a:t>
              </a:r>
              <a:endParaRPr lang="zh-CN" sz="1400" kern="1200" dirty="0"/>
            </a:p>
          </p:txBody>
        </p:sp>
        <p:sp>
          <p:nvSpPr>
            <p:cNvPr id="21" name="任意多边形: 形状 20"/>
            <p:cNvSpPr/>
            <p:nvPr/>
          </p:nvSpPr>
          <p:spPr>
            <a:xfrm>
              <a:off x="7663079" y="4047008"/>
              <a:ext cx="329691" cy="1567603"/>
            </a:xfrm>
            <a:custGeom>
              <a:avLst/>
              <a:gdLst>
                <a:gd name="connsiteX0" fmla="*/ 0 w 277842"/>
                <a:gd name="connsiteY0" fmla="*/ 27784 h 1754326"/>
                <a:gd name="connsiteX1" fmla="*/ 27784 w 277842"/>
                <a:gd name="connsiteY1" fmla="*/ 0 h 1754326"/>
                <a:gd name="connsiteX2" fmla="*/ 250058 w 277842"/>
                <a:gd name="connsiteY2" fmla="*/ 0 h 1754326"/>
                <a:gd name="connsiteX3" fmla="*/ 277842 w 277842"/>
                <a:gd name="connsiteY3" fmla="*/ 27784 h 1754326"/>
                <a:gd name="connsiteX4" fmla="*/ 277842 w 277842"/>
                <a:gd name="connsiteY4" fmla="*/ 1726542 h 1754326"/>
                <a:gd name="connsiteX5" fmla="*/ 250058 w 277842"/>
                <a:gd name="connsiteY5" fmla="*/ 1754326 h 1754326"/>
                <a:gd name="connsiteX6" fmla="*/ 27784 w 277842"/>
                <a:gd name="connsiteY6" fmla="*/ 1754326 h 1754326"/>
                <a:gd name="connsiteX7" fmla="*/ 0 w 277842"/>
                <a:gd name="connsiteY7" fmla="*/ 1726542 h 1754326"/>
                <a:gd name="connsiteX8" fmla="*/ 0 w 277842"/>
                <a:gd name="connsiteY8" fmla="*/ 27784 h 1754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7842" h="1754326">
                  <a:moveTo>
                    <a:pt x="0" y="27784"/>
                  </a:moveTo>
                  <a:cubicBezTo>
                    <a:pt x="0" y="12439"/>
                    <a:pt x="12439" y="0"/>
                    <a:pt x="27784" y="0"/>
                  </a:cubicBezTo>
                  <a:lnTo>
                    <a:pt x="250058" y="0"/>
                  </a:lnTo>
                  <a:cubicBezTo>
                    <a:pt x="265403" y="0"/>
                    <a:pt x="277842" y="12439"/>
                    <a:pt x="277842" y="27784"/>
                  </a:cubicBezTo>
                  <a:lnTo>
                    <a:pt x="277842" y="1726542"/>
                  </a:lnTo>
                  <a:cubicBezTo>
                    <a:pt x="277842" y="1741887"/>
                    <a:pt x="265403" y="1754326"/>
                    <a:pt x="250058" y="1754326"/>
                  </a:cubicBezTo>
                  <a:lnTo>
                    <a:pt x="27784" y="1754326"/>
                  </a:lnTo>
                  <a:cubicBezTo>
                    <a:pt x="12439" y="1754326"/>
                    <a:pt x="0" y="1741887"/>
                    <a:pt x="0" y="1726542"/>
                  </a:cubicBezTo>
                  <a:lnTo>
                    <a:pt x="0" y="27784"/>
                  </a:lnTo>
                  <a:close/>
                </a:path>
              </a:pathLst>
            </a:custGeom>
            <a:solidFill>
              <a:srgbClr val="008000"/>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4808" tIns="34808" rIns="34808" bIns="34808" numCol="1" spcCol="1270" anchor="ctr" anchorCtr="0">
              <a:noAutofit/>
            </a:bodyPr>
            <a:lstStyle/>
            <a:p>
              <a:pPr marL="0" lvl="0" indent="0" algn="ctr" defTabSz="311150">
                <a:lnSpc>
                  <a:spcPct val="90000"/>
                </a:lnSpc>
                <a:spcBef>
                  <a:spcPct val="0"/>
                </a:spcBef>
                <a:spcAft>
                  <a:spcPct val="35000"/>
                </a:spcAft>
                <a:buNone/>
              </a:pPr>
              <a:r>
                <a:rPr lang="zh-CN" sz="1400" kern="1200" dirty="0"/>
                <a:t>制动距离减少</a:t>
              </a:r>
              <a:r>
                <a:rPr lang="en-US" sz="1400" kern="1200" dirty="0"/>
                <a:t>5%</a:t>
              </a:r>
              <a:endParaRPr lang="zh-CN" sz="1400" kern="1200" dirty="0"/>
            </a:p>
          </p:txBody>
        </p:sp>
        <p:sp>
          <p:nvSpPr>
            <p:cNvPr id="22" name="任意多边形: 形状 21"/>
            <p:cNvSpPr/>
            <p:nvPr/>
          </p:nvSpPr>
          <p:spPr>
            <a:xfrm>
              <a:off x="8240194" y="3872746"/>
              <a:ext cx="329691" cy="1590581"/>
            </a:xfrm>
            <a:custGeom>
              <a:avLst/>
              <a:gdLst>
                <a:gd name="connsiteX0" fmla="*/ 0 w 277842"/>
                <a:gd name="connsiteY0" fmla="*/ 27784 h 1754326"/>
                <a:gd name="connsiteX1" fmla="*/ 27784 w 277842"/>
                <a:gd name="connsiteY1" fmla="*/ 0 h 1754326"/>
                <a:gd name="connsiteX2" fmla="*/ 250058 w 277842"/>
                <a:gd name="connsiteY2" fmla="*/ 0 h 1754326"/>
                <a:gd name="connsiteX3" fmla="*/ 277842 w 277842"/>
                <a:gd name="connsiteY3" fmla="*/ 27784 h 1754326"/>
                <a:gd name="connsiteX4" fmla="*/ 277842 w 277842"/>
                <a:gd name="connsiteY4" fmla="*/ 1726542 h 1754326"/>
                <a:gd name="connsiteX5" fmla="*/ 250058 w 277842"/>
                <a:gd name="connsiteY5" fmla="*/ 1754326 h 1754326"/>
                <a:gd name="connsiteX6" fmla="*/ 27784 w 277842"/>
                <a:gd name="connsiteY6" fmla="*/ 1754326 h 1754326"/>
                <a:gd name="connsiteX7" fmla="*/ 0 w 277842"/>
                <a:gd name="connsiteY7" fmla="*/ 1726542 h 1754326"/>
                <a:gd name="connsiteX8" fmla="*/ 0 w 277842"/>
                <a:gd name="connsiteY8" fmla="*/ 27784 h 1754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7842" h="1754326">
                  <a:moveTo>
                    <a:pt x="0" y="27784"/>
                  </a:moveTo>
                  <a:cubicBezTo>
                    <a:pt x="0" y="12439"/>
                    <a:pt x="12439" y="0"/>
                    <a:pt x="27784" y="0"/>
                  </a:cubicBezTo>
                  <a:lnTo>
                    <a:pt x="250058" y="0"/>
                  </a:lnTo>
                  <a:cubicBezTo>
                    <a:pt x="265403" y="0"/>
                    <a:pt x="277842" y="12439"/>
                    <a:pt x="277842" y="27784"/>
                  </a:cubicBezTo>
                  <a:lnTo>
                    <a:pt x="277842" y="1726542"/>
                  </a:lnTo>
                  <a:cubicBezTo>
                    <a:pt x="277842" y="1741887"/>
                    <a:pt x="265403" y="1754326"/>
                    <a:pt x="250058" y="1754326"/>
                  </a:cubicBezTo>
                  <a:lnTo>
                    <a:pt x="27784" y="1754326"/>
                  </a:lnTo>
                  <a:cubicBezTo>
                    <a:pt x="12439" y="1754326"/>
                    <a:pt x="0" y="1741887"/>
                    <a:pt x="0" y="1726542"/>
                  </a:cubicBezTo>
                  <a:lnTo>
                    <a:pt x="0" y="27784"/>
                  </a:lnTo>
                  <a:close/>
                </a:path>
              </a:pathLst>
            </a:custGeom>
            <a:solidFill>
              <a:srgbClr val="008000"/>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4808" tIns="34808" rIns="34808" bIns="34808" numCol="1" spcCol="1270" anchor="ctr" anchorCtr="0">
              <a:noAutofit/>
            </a:bodyPr>
            <a:lstStyle/>
            <a:p>
              <a:pPr marL="0" lvl="0" indent="0" algn="ctr" defTabSz="311150">
                <a:lnSpc>
                  <a:spcPct val="90000"/>
                </a:lnSpc>
                <a:spcBef>
                  <a:spcPct val="0"/>
                </a:spcBef>
                <a:spcAft>
                  <a:spcPct val="35000"/>
                </a:spcAft>
                <a:buNone/>
              </a:pPr>
              <a:r>
                <a:rPr lang="zh-CN" sz="1400" kern="1200"/>
                <a:t>轮胎寿命提高</a:t>
              </a:r>
              <a:r>
                <a:rPr lang="en-US" sz="1400" kern="1200"/>
                <a:t>7%</a:t>
              </a:r>
              <a:endParaRPr lang="zh-CN" sz="1400" kern="1200"/>
            </a:p>
          </p:txBody>
        </p:sp>
        <p:sp>
          <p:nvSpPr>
            <p:cNvPr id="23" name="任意多边形: 形状 22"/>
            <p:cNvSpPr/>
            <p:nvPr/>
          </p:nvSpPr>
          <p:spPr>
            <a:xfrm>
              <a:off x="8738737" y="3542952"/>
              <a:ext cx="329691" cy="1466524"/>
            </a:xfrm>
            <a:custGeom>
              <a:avLst/>
              <a:gdLst>
                <a:gd name="connsiteX0" fmla="*/ 0 w 277842"/>
                <a:gd name="connsiteY0" fmla="*/ 27784 h 1754326"/>
                <a:gd name="connsiteX1" fmla="*/ 27784 w 277842"/>
                <a:gd name="connsiteY1" fmla="*/ 0 h 1754326"/>
                <a:gd name="connsiteX2" fmla="*/ 250058 w 277842"/>
                <a:gd name="connsiteY2" fmla="*/ 0 h 1754326"/>
                <a:gd name="connsiteX3" fmla="*/ 277842 w 277842"/>
                <a:gd name="connsiteY3" fmla="*/ 27784 h 1754326"/>
                <a:gd name="connsiteX4" fmla="*/ 277842 w 277842"/>
                <a:gd name="connsiteY4" fmla="*/ 1726542 h 1754326"/>
                <a:gd name="connsiteX5" fmla="*/ 250058 w 277842"/>
                <a:gd name="connsiteY5" fmla="*/ 1754326 h 1754326"/>
                <a:gd name="connsiteX6" fmla="*/ 27784 w 277842"/>
                <a:gd name="connsiteY6" fmla="*/ 1754326 h 1754326"/>
                <a:gd name="connsiteX7" fmla="*/ 0 w 277842"/>
                <a:gd name="connsiteY7" fmla="*/ 1726542 h 1754326"/>
                <a:gd name="connsiteX8" fmla="*/ 0 w 277842"/>
                <a:gd name="connsiteY8" fmla="*/ 27784 h 1754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7842" h="1754326">
                  <a:moveTo>
                    <a:pt x="0" y="27784"/>
                  </a:moveTo>
                  <a:cubicBezTo>
                    <a:pt x="0" y="12439"/>
                    <a:pt x="12439" y="0"/>
                    <a:pt x="27784" y="0"/>
                  </a:cubicBezTo>
                  <a:lnTo>
                    <a:pt x="250058" y="0"/>
                  </a:lnTo>
                  <a:cubicBezTo>
                    <a:pt x="265403" y="0"/>
                    <a:pt x="277842" y="12439"/>
                    <a:pt x="277842" y="27784"/>
                  </a:cubicBezTo>
                  <a:lnTo>
                    <a:pt x="277842" y="1726542"/>
                  </a:lnTo>
                  <a:cubicBezTo>
                    <a:pt x="277842" y="1741887"/>
                    <a:pt x="265403" y="1754326"/>
                    <a:pt x="250058" y="1754326"/>
                  </a:cubicBezTo>
                  <a:lnTo>
                    <a:pt x="27784" y="1754326"/>
                  </a:lnTo>
                  <a:cubicBezTo>
                    <a:pt x="12439" y="1754326"/>
                    <a:pt x="0" y="1741887"/>
                    <a:pt x="0" y="1726542"/>
                  </a:cubicBezTo>
                  <a:lnTo>
                    <a:pt x="0" y="27784"/>
                  </a:lnTo>
                  <a:close/>
                </a:path>
              </a:pathLst>
            </a:custGeom>
            <a:solidFill>
              <a:srgbClr val="008000"/>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4808" tIns="34808" rIns="34808" bIns="34808" numCol="1" spcCol="1270" anchor="ctr" anchorCtr="0">
              <a:noAutofit/>
            </a:bodyPr>
            <a:lstStyle/>
            <a:p>
              <a:pPr marL="0" lvl="0" indent="0" algn="ctr" defTabSz="311150">
                <a:lnSpc>
                  <a:spcPct val="90000"/>
                </a:lnSpc>
                <a:spcBef>
                  <a:spcPct val="0"/>
                </a:spcBef>
                <a:spcAft>
                  <a:spcPct val="35000"/>
                </a:spcAft>
                <a:buNone/>
              </a:pPr>
              <a:r>
                <a:rPr lang="zh-CN" sz="1400" kern="1200" dirty="0"/>
                <a:t>转向力减少</a:t>
              </a:r>
              <a:r>
                <a:rPr lang="en-US" sz="1400" kern="1200" dirty="0"/>
                <a:t>6%</a:t>
              </a:r>
              <a:endParaRPr lang="zh-CN" sz="1400" kern="1200" dirty="0"/>
            </a:p>
          </p:txBody>
        </p:sp>
        <p:sp>
          <p:nvSpPr>
            <p:cNvPr id="39" name="箭头: 下 38"/>
            <p:cNvSpPr/>
            <p:nvPr/>
          </p:nvSpPr>
          <p:spPr bwMode="auto">
            <a:xfrm>
              <a:off x="6385973" y="3194070"/>
              <a:ext cx="2304256" cy="834587"/>
            </a:xfrm>
            <a:prstGeom prst="downArrow">
              <a:avLst>
                <a:gd name="adj1" fmla="val 50000"/>
                <a:gd name="adj2" fmla="val 56873"/>
              </a:avLst>
            </a:prstGeom>
            <a:solidFill>
              <a:srgbClr val="C0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eaLnBrk="1" hangingPunct="1"/>
              <a:r>
                <a:rPr lang="zh-CN" altLang="en-US" sz="1800" dirty="0">
                  <a:solidFill>
                    <a:schemeClr val="bg1"/>
                  </a:solidFill>
                </a:rPr>
                <a:t>汽车重量</a:t>
              </a:r>
              <a:endParaRPr lang="en-US" altLang="zh-CN" sz="1800" dirty="0">
                <a:solidFill>
                  <a:schemeClr val="bg1"/>
                </a:solidFill>
              </a:endParaRPr>
            </a:p>
            <a:p>
              <a:pPr eaLnBrk="1" hangingPunct="1"/>
              <a:r>
                <a:rPr lang="zh-CN" altLang="en-US" sz="1800" dirty="0">
                  <a:solidFill>
                    <a:schemeClr val="bg1"/>
                  </a:solidFill>
                </a:rPr>
                <a:t>降低</a:t>
              </a:r>
              <a:r>
                <a:rPr lang="en-US" altLang="zh-CN" sz="1800" dirty="0">
                  <a:solidFill>
                    <a:schemeClr val="bg1"/>
                  </a:solidFill>
                </a:rPr>
                <a:t>10%</a:t>
              </a:r>
              <a:endParaRPr lang="zh-CN" altLang="en-US" dirty="0">
                <a:solidFill>
                  <a:schemeClr val="bg1"/>
                </a:solidFill>
                <a:latin typeface="Arial" panose="020B0604020202020204" pitchFamily="34" charset="0"/>
                <a:ea typeface="Heiti SC Light" charset="0"/>
                <a:sym typeface="Arial" panose="020B0604020202020204" pitchFamily="34" charset="0"/>
              </a:endParaRPr>
            </a:p>
          </p:txBody>
        </p:sp>
      </p:gr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pPr>
              <a:defRPr/>
            </a:pPr>
            <a:fld id="{0E43FA84-BC0B-4CD0-89BE-F7FEF920FAAF}" type="slidenum">
              <a:rPr lang="en-US" altLang="zh-TW" smtClean="0"/>
            </a:fld>
            <a:endParaRPr lang="en-US" altLang="zh-TW"/>
          </a:p>
        </p:txBody>
      </p:sp>
      <p:sp>
        <p:nvSpPr>
          <p:cNvPr id="5" name="Rectangle 2"/>
          <p:cNvSpPr/>
          <p:nvPr/>
        </p:nvSpPr>
        <p:spPr bwMode="auto">
          <a:xfrm>
            <a:off x="1855548" y="-128588"/>
            <a:ext cx="1893416" cy="882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spcBef>
                <a:spcPts val="700"/>
              </a:spcBef>
              <a:buSzPct val="100000"/>
              <a:buFont typeface="Arial" panose="020B0604020202020204" pitchFamily="34" charset="0"/>
              <a:buChar char="•"/>
              <a:defRPr sz="3200">
                <a:solidFill>
                  <a:schemeClr val="tx1"/>
                </a:solidFill>
                <a:latin typeface="Arial" panose="020B0604020202020204" pitchFamily="34" charset="0"/>
                <a:cs typeface="Heiti SC Light" charset="0"/>
                <a:sym typeface="Arial" panose="020B0604020202020204" pitchFamily="34" charset="0"/>
              </a:defRPr>
            </a:lvl1pPr>
            <a:lvl2pPr marL="742950" indent="-285750">
              <a:spcBef>
                <a:spcPts val="600"/>
              </a:spcBef>
              <a:buSzPct val="100000"/>
              <a:buFont typeface="Arial" panose="020B0604020202020204" pitchFamily="34" charset="0"/>
              <a:buChar char="–"/>
              <a:defRPr sz="2800">
                <a:solidFill>
                  <a:schemeClr val="tx1"/>
                </a:solidFill>
                <a:latin typeface="Arial" panose="020B0604020202020204" pitchFamily="34" charset="0"/>
                <a:cs typeface="Heiti SC Light" charset="0"/>
                <a:sym typeface="Arial" panose="020B0604020202020204" pitchFamily="34" charset="0"/>
              </a:defRPr>
            </a:lvl2pPr>
            <a:lvl3pPr marL="1143000" indent="-228600">
              <a:spcBef>
                <a:spcPts val="600"/>
              </a:spcBef>
              <a:buSzPct val="100000"/>
              <a:buFont typeface="Arial" panose="020B0604020202020204" pitchFamily="34" charset="0"/>
              <a:buChar char="•"/>
              <a:defRPr sz="2400">
                <a:solidFill>
                  <a:schemeClr val="tx1"/>
                </a:solidFill>
                <a:latin typeface="Arial" panose="020B0604020202020204" pitchFamily="34" charset="0"/>
                <a:cs typeface="Heiti SC Light" charset="0"/>
                <a:sym typeface="Arial" panose="020B0604020202020204" pitchFamily="34" charset="0"/>
              </a:defRPr>
            </a:lvl3pPr>
            <a:lvl4pPr marL="1600200" indent="-228600">
              <a:spcBef>
                <a:spcPts val="500"/>
              </a:spcBef>
              <a:buSzPct val="100000"/>
              <a:buFont typeface="Arial" panose="020B0604020202020204" pitchFamily="34" charset="0"/>
              <a:buChar char="–"/>
              <a:defRPr sz="2000">
                <a:solidFill>
                  <a:schemeClr val="tx1"/>
                </a:solidFill>
                <a:latin typeface="Arial" panose="020B0604020202020204" pitchFamily="34" charset="0"/>
                <a:cs typeface="Heiti SC Light" charset="0"/>
                <a:sym typeface="Arial" panose="020B0604020202020204" pitchFamily="34" charset="0"/>
              </a:defRPr>
            </a:lvl4pPr>
            <a:lvl5pPr marL="2057400" indent="-228600">
              <a:spcBef>
                <a:spcPts val="500"/>
              </a:spcBef>
              <a:buSzPct val="100000"/>
              <a:buFont typeface="Arial" panose="020B0604020202020204" pitchFamily="34" charset="0"/>
              <a:buChar char="»"/>
              <a:defRPr sz="2000">
                <a:solidFill>
                  <a:schemeClr val="tx1"/>
                </a:solidFill>
                <a:latin typeface="Arial" panose="020B0604020202020204" pitchFamily="34" charset="0"/>
                <a:cs typeface="Heiti SC Light" charset="0"/>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sz="2000">
                <a:solidFill>
                  <a:schemeClr val="tx1"/>
                </a:solidFill>
                <a:latin typeface="Arial" panose="020B0604020202020204" pitchFamily="34" charset="0"/>
                <a:cs typeface="Heiti SC Light" charset="0"/>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sz="2000">
                <a:solidFill>
                  <a:schemeClr val="tx1"/>
                </a:solidFill>
                <a:latin typeface="Arial" panose="020B0604020202020204" pitchFamily="34" charset="0"/>
                <a:cs typeface="Heiti SC Light" charset="0"/>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sz="2000">
                <a:solidFill>
                  <a:schemeClr val="tx1"/>
                </a:solidFill>
                <a:latin typeface="Arial" panose="020B0604020202020204" pitchFamily="34" charset="0"/>
                <a:cs typeface="Heiti SC Light" charset="0"/>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sz="2000">
                <a:solidFill>
                  <a:schemeClr val="tx1"/>
                </a:solidFill>
                <a:latin typeface="Arial" panose="020B0604020202020204" pitchFamily="34" charset="0"/>
                <a:cs typeface="Heiti SC Light" charset="0"/>
                <a:sym typeface="Arial" panose="020B0604020202020204" pitchFamily="34" charset="0"/>
              </a:defRPr>
            </a:lvl9pPr>
          </a:lstStyle>
          <a:p>
            <a:pPr eaLnBrk="1" hangingPunct="1">
              <a:spcBef>
                <a:spcPct val="0"/>
              </a:spcBef>
              <a:buSzTx/>
              <a:buFontTx/>
              <a:buNone/>
            </a:pPr>
            <a:r>
              <a:rPr lang="zh-CN" altLang="en-US" sz="4800" baseline="-23000" dirty="0">
                <a:solidFill>
                  <a:srgbClr val="C00000"/>
                </a:solidFill>
                <a:latin typeface="Microsoft YaHei" panose="020B0503020204020204" charset="-122"/>
                <a:ea typeface="Microsoft YaHei" panose="020B0503020204020204" charset="-122"/>
                <a:sym typeface="Hiragino Sans GB W6" charset="0"/>
              </a:rPr>
              <a:t>面临问题</a:t>
            </a:r>
            <a:endParaRPr lang="en-US" altLang="zh-TW" sz="4800" baseline="-23000" dirty="0">
              <a:solidFill>
                <a:srgbClr val="C00000"/>
              </a:solidFill>
              <a:latin typeface="Microsoft YaHei" panose="020B0503020204020204" charset="-122"/>
              <a:ea typeface="Microsoft YaHei" panose="020B0503020204020204" charset="-122"/>
              <a:sym typeface="Hiragino Sans GB W6" charset="0"/>
            </a:endParaRPr>
          </a:p>
        </p:txBody>
      </p:sp>
      <p:pic>
        <p:nvPicPr>
          <p:cNvPr id="9" name="内容占位符 3" descr="webwxgetmsgimg (60)"/>
          <p:cNvPicPr>
            <a:picLocks noChangeAspect="1"/>
          </p:cNvPicPr>
          <p:nvPr/>
        </p:nvPicPr>
        <p:blipFill>
          <a:blip r:embed="rId1"/>
          <a:stretch>
            <a:fillRect/>
          </a:stretch>
        </p:blipFill>
        <p:spPr>
          <a:xfrm>
            <a:off x="6308248" y="979907"/>
            <a:ext cx="4096385" cy="2492375"/>
          </a:xfrm>
          <a:prstGeom prst="rect">
            <a:avLst/>
          </a:prstGeom>
          <a:noFill/>
          <a:ln>
            <a:noFill/>
          </a:ln>
        </p:spPr>
      </p:pic>
      <p:pic>
        <p:nvPicPr>
          <p:cNvPr id="13" name="图片 12"/>
          <p:cNvPicPr>
            <a:picLocks noChangeAspect="1"/>
          </p:cNvPicPr>
          <p:nvPr/>
        </p:nvPicPr>
        <p:blipFill>
          <a:blip r:embed="rId2"/>
          <a:stretch>
            <a:fillRect/>
          </a:stretch>
        </p:blipFill>
        <p:spPr>
          <a:xfrm>
            <a:off x="1855548" y="3651296"/>
            <a:ext cx="1749416" cy="2969291"/>
          </a:xfrm>
          <a:prstGeom prst="rect">
            <a:avLst/>
          </a:prstGeom>
        </p:spPr>
      </p:pic>
      <p:pic>
        <p:nvPicPr>
          <p:cNvPr id="14" name="图片 13"/>
          <p:cNvPicPr>
            <a:picLocks noChangeAspect="1"/>
          </p:cNvPicPr>
          <p:nvPr/>
        </p:nvPicPr>
        <p:blipFill>
          <a:blip r:embed="rId3"/>
          <a:stretch>
            <a:fillRect/>
          </a:stretch>
        </p:blipFill>
        <p:spPr>
          <a:xfrm>
            <a:off x="3769558" y="3660464"/>
            <a:ext cx="1812097" cy="2960124"/>
          </a:xfrm>
          <a:prstGeom prst="rect">
            <a:avLst/>
          </a:prstGeom>
        </p:spPr>
      </p:pic>
      <p:pic>
        <p:nvPicPr>
          <p:cNvPr id="17" name="图片 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63952" y="3660463"/>
            <a:ext cx="2283678" cy="296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图片 17" descr="手机照片 129"/>
          <p:cNvPicPr>
            <a:picLocks noChangeAspect="1"/>
          </p:cNvPicPr>
          <p:nvPr/>
        </p:nvPicPr>
        <p:blipFill>
          <a:blip r:embed="rId5"/>
          <a:stretch>
            <a:fillRect/>
          </a:stretch>
        </p:blipFill>
        <p:spPr>
          <a:xfrm>
            <a:off x="8112224" y="3651297"/>
            <a:ext cx="2226559" cy="2969292"/>
          </a:xfrm>
          <a:prstGeom prst="rect">
            <a:avLst/>
          </a:prstGeom>
        </p:spPr>
      </p:pic>
      <p:grpSp>
        <p:nvGrpSpPr>
          <p:cNvPr id="21" name="组合 20"/>
          <p:cNvGrpSpPr/>
          <p:nvPr/>
        </p:nvGrpSpPr>
        <p:grpSpPr>
          <a:xfrm>
            <a:off x="1785920" y="979907"/>
            <a:ext cx="4452700" cy="2492375"/>
            <a:chOff x="4917156" y="-2951005"/>
            <a:chExt cx="1823863" cy="7237717"/>
          </a:xfrm>
        </p:grpSpPr>
        <p:sp>
          <p:nvSpPr>
            <p:cNvPr id="22" name="任意多边形: 形状 21"/>
            <p:cNvSpPr/>
            <p:nvPr/>
          </p:nvSpPr>
          <p:spPr>
            <a:xfrm>
              <a:off x="4917156" y="-2951005"/>
              <a:ext cx="1823863" cy="7237717"/>
            </a:xfrm>
            <a:custGeom>
              <a:avLst/>
              <a:gdLst>
                <a:gd name="connsiteX0" fmla="*/ 0 w 2509820"/>
                <a:gd name="connsiteY0" fmla="*/ 223203 h 2232025"/>
                <a:gd name="connsiteX1" fmla="*/ 223203 w 2509820"/>
                <a:gd name="connsiteY1" fmla="*/ 0 h 2232025"/>
                <a:gd name="connsiteX2" fmla="*/ 2286618 w 2509820"/>
                <a:gd name="connsiteY2" fmla="*/ 0 h 2232025"/>
                <a:gd name="connsiteX3" fmla="*/ 2509821 w 2509820"/>
                <a:gd name="connsiteY3" fmla="*/ 223203 h 2232025"/>
                <a:gd name="connsiteX4" fmla="*/ 2509820 w 2509820"/>
                <a:gd name="connsiteY4" fmla="*/ 2008823 h 2232025"/>
                <a:gd name="connsiteX5" fmla="*/ 2286617 w 2509820"/>
                <a:gd name="connsiteY5" fmla="*/ 2232026 h 2232025"/>
                <a:gd name="connsiteX6" fmla="*/ 223203 w 2509820"/>
                <a:gd name="connsiteY6" fmla="*/ 2232025 h 2232025"/>
                <a:gd name="connsiteX7" fmla="*/ 0 w 2509820"/>
                <a:gd name="connsiteY7" fmla="*/ 2008822 h 2232025"/>
                <a:gd name="connsiteX8" fmla="*/ 0 w 2509820"/>
                <a:gd name="connsiteY8" fmla="*/ 223203 h 223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09820" h="2232025">
                  <a:moveTo>
                    <a:pt x="0" y="223203"/>
                  </a:moveTo>
                  <a:cubicBezTo>
                    <a:pt x="0" y="99931"/>
                    <a:pt x="99931" y="0"/>
                    <a:pt x="223203" y="0"/>
                  </a:cubicBezTo>
                  <a:lnTo>
                    <a:pt x="2286618" y="0"/>
                  </a:lnTo>
                  <a:cubicBezTo>
                    <a:pt x="2409890" y="0"/>
                    <a:pt x="2509821" y="99931"/>
                    <a:pt x="2509821" y="223203"/>
                  </a:cubicBezTo>
                  <a:cubicBezTo>
                    <a:pt x="2509821" y="818410"/>
                    <a:pt x="2509820" y="1413616"/>
                    <a:pt x="2509820" y="2008823"/>
                  </a:cubicBezTo>
                  <a:cubicBezTo>
                    <a:pt x="2509820" y="2132095"/>
                    <a:pt x="2409889" y="2232026"/>
                    <a:pt x="2286617" y="2232026"/>
                  </a:cubicBezTo>
                  <a:lnTo>
                    <a:pt x="223203" y="2232025"/>
                  </a:lnTo>
                  <a:cubicBezTo>
                    <a:pt x="99931" y="2232025"/>
                    <a:pt x="0" y="2132094"/>
                    <a:pt x="0" y="2008822"/>
                  </a:cubicBezTo>
                  <a:lnTo>
                    <a:pt x="0" y="223203"/>
                  </a:lnTo>
                  <a:close/>
                </a:path>
              </a:pathLst>
            </a:custGeom>
            <a:solidFill>
              <a:srgbClr val="C00000"/>
            </a:solidFill>
            <a:ln>
              <a:no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33954" tIns="133954" rIns="133954" bIns="133954" numCol="1" spcCol="1270" anchor="ctr" anchorCtr="0">
              <a:noAutofit/>
            </a:bodyPr>
            <a:lstStyle/>
            <a:p>
              <a:pPr algn="ctr" defTabSz="800100">
                <a:lnSpc>
                  <a:spcPct val="150000"/>
                </a:lnSpc>
                <a:spcAft>
                  <a:spcPct val="35000"/>
                </a:spcAft>
              </a:pPr>
              <a:endParaRPr lang="zh-CN" altLang="en-US" dirty="0">
                <a:solidFill>
                  <a:schemeClr val="tx1"/>
                </a:solidFill>
              </a:endParaRPr>
            </a:p>
          </p:txBody>
        </p:sp>
        <p:sp>
          <p:nvSpPr>
            <p:cNvPr id="23" name="任意多边形: 形状 22"/>
            <p:cNvSpPr/>
            <p:nvPr/>
          </p:nvSpPr>
          <p:spPr>
            <a:xfrm>
              <a:off x="5198703" y="-2530406"/>
              <a:ext cx="1483898" cy="6488227"/>
            </a:xfrm>
            <a:custGeom>
              <a:avLst/>
              <a:gdLst>
                <a:gd name="connsiteX0" fmla="*/ 0 w 1547812"/>
                <a:gd name="connsiteY0" fmla="*/ 122535 h 1225351"/>
                <a:gd name="connsiteX1" fmla="*/ 122535 w 1547812"/>
                <a:gd name="connsiteY1" fmla="*/ 0 h 1225351"/>
                <a:gd name="connsiteX2" fmla="*/ 1425277 w 1547812"/>
                <a:gd name="connsiteY2" fmla="*/ 0 h 1225351"/>
                <a:gd name="connsiteX3" fmla="*/ 1547812 w 1547812"/>
                <a:gd name="connsiteY3" fmla="*/ 122535 h 1225351"/>
                <a:gd name="connsiteX4" fmla="*/ 1547812 w 1547812"/>
                <a:gd name="connsiteY4" fmla="*/ 1102816 h 1225351"/>
                <a:gd name="connsiteX5" fmla="*/ 1425277 w 1547812"/>
                <a:gd name="connsiteY5" fmla="*/ 1225351 h 1225351"/>
                <a:gd name="connsiteX6" fmla="*/ 122535 w 1547812"/>
                <a:gd name="connsiteY6" fmla="*/ 1225351 h 1225351"/>
                <a:gd name="connsiteX7" fmla="*/ 0 w 1547812"/>
                <a:gd name="connsiteY7" fmla="*/ 1102816 h 1225351"/>
                <a:gd name="connsiteX8" fmla="*/ 0 w 1547812"/>
                <a:gd name="connsiteY8" fmla="*/ 122535 h 122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7812" h="1225351">
                  <a:moveTo>
                    <a:pt x="0" y="122535"/>
                  </a:moveTo>
                  <a:cubicBezTo>
                    <a:pt x="0" y="54861"/>
                    <a:pt x="54861" y="0"/>
                    <a:pt x="122535" y="0"/>
                  </a:cubicBezTo>
                  <a:lnTo>
                    <a:pt x="1425277" y="0"/>
                  </a:lnTo>
                  <a:cubicBezTo>
                    <a:pt x="1492951" y="0"/>
                    <a:pt x="1547812" y="54861"/>
                    <a:pt x="1547812" y="122535"/>
                  </a:cubicBezTo>
                  <a:lnTo>
                    <a:pt x="1547812" y="1102816"/>
                  </a:lnTo>
                  <a:cubicBezTo>
                    <a:pt x="1547812" y="1170490"/>
                    <a:pt x="1492951" y="1225351"/>
                    <a:pt x="1425277" y="1225351"/>
                  </a:cubicBezTo>
                  <a:lnTo>
                    <a:pt x="122535" y="1225351"/>
                  </a:lnTo>
                  <a:cubicBezTo>
                    <a:pt x="54861" y="1225351"/>
                    <a:pt x="0" y="1170490"/>
                    <a:pt x="0" y="1102816"/>
                  </a:cubicBezTo>
                  <a:lnTo>
                    <a:pt x="0" y="122535"/>
                  </a:lnTo>
                  <a:close/>
                </a:path>
              </a:pathLst>
            </a:custGeom>
            <a:solidFill>
              <a:schemeClr val="bg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8749" tIns="53034" rIns="58749" bIns="53034" anchor="ctr"/>
            <a:lstStyle>
              <a:lvl1pPr defTabSz="400050">
                <a:defRPr>
                  <a:solidFill>
                    <a:srgbClr val="000000"/>
                  </a:solidFill>
                  <a:latin typeface="Arial" panose="020B0604020202020204" pitchFamily="34" charset="0"/>
                  <a:cs typeface="Heiti SC Light" charset="0"/>
                  <a:sym typeface="Arial" panose="020B0604020202020204" pitchFamily="34" charset="0"/>
                </a:defRPr>
              </a:lvl1pPr>
              <a:lvl2pPr marL="742950" indent="-285750" defTabSz="400050">
                <a:defRPr>
                  <a:solidFill>
                    <a:srgbClr val="000000"/>
                  </a:solidFill>
                  <a:latin typeface="Arial" panose="020B0604020202020204" pitchFamily="34" charset="0"/>
                  <a:cs typeface="Heiti SC Light" charset="0"/>
                  <a:sym typeface="Arial" panose="020B0604020202020204" pitchFamily="34" charset="0"/>
                </a:defRPr>
              </a:lvl2pPr>
              <a:lvl3pPr marL="1143000" indent="-228600" defTabSz="400050">
                <a:defRPr>
                  <a:solidFill>
                    <a:srgbClr val="000000"/>
                  </a:solidFill>
                  <a:latin typeface="Arial" panose="020B0604020202020204" pitchFamily="34" charset="0"/>
                  <a:cs typeface="Heiti SC Light" charset="0"/>
                  <a:sym typeface="Arial" panose="020B0604020202020204" pitchFamily="34" charset="0"/>
                </a:defRPr>
              </a:lvl3pPr>
              <a:lvl4pPr marL="1600200" indent="-228600" defTabSz="400050">
                <a:defRPr>
                  <a:solidFill>
                    <a:srgbClr val="000000"/>
                  </a:solidFill>
                  <a:latin typeface="Arial" panose="020B0604020202020204" pitchFamily="34" charset="0"/>
                  <a:cs typeface="Heiti SC Light" charset="0"/>
                  <a:sym typeface="Arial" panose="020B0604020202020204" pitchFamily="34" charset="0"/>
                </a:defRPr>
              </a:lvl4pPr>
              <a:lvl5pPr marL="2057400" indent="-228600" defTabSz="400050">
                <a:defRPr>
                  <a:solidFill>
                    <a:srgbClr val="000000"/>
                  </a:solidFill>
                  <a:latin typeface="Arial" panose="020B0604020202020204" pitchFamily="34" charset="0"/>
                  <a:cs typeface="Heiti SC Light" charset="0"/>
                  <a:sym typeface="Arial" panose="020B0604020202020204" pitchFamily="34" charset="0"/>
                </a:defRPr>
              </a:lvl5pPr>
              <a:lvl6pPr marL="2514600" indent="-228600" defTabSz="400050" eaLnBrk="0" fontAlgn="base" hangingPunct="0">
                <a:spcBef>
                  <a:spcPct val="0"/>
                </a:spcBef>
                <a:spcAft>
                  <a:spcPct val="0"/>
                </a:spcAft>
                <a:defRPr>
                  <a:solidFill>
                    <a:srgbClr val="000000"/>
                  </a:solidFill>
                  <a:latin typeface="Arial" panose="020B0604020202020204" pitchFamily="34" charset="0"/>
                  <a:cs typeface="Heiti SC Light" charset="0"/>
                  <a:sym typeface="Arial" panose="020B0604020202020204" pitchFamily="34" charset="0"/>
                </a:defRPr>
              </a:lvl6pPr>
              <a:lvl7pPr marL="2971800" indent="-228600" defTabSz="400050" eaLnBrk="0" fontAlgn="base" hangingPunct="0">
                <a:spcBef>
                  <a:spcPct val="0"/>
                </a:spcBef>
                <a:spcAft>
                  <a:spcPct val="0"/>
                </a:spcAft>
                <a:defRPr>
                  <a:solidFill>
                    <a:srgbClr val="000000"/>
                  </a:solidFill>
                  <a:latin typeface="Arial" panose="020B0604020202020204" pitchFamily="34" charset="0"/>
                  <a:cs typeface="Heiti SC Light" charset="0"/>
                  <a:sym typeface="Arial" panose="020B0604020202020204" pitchFamily="34" charset="0"/>
                </a:defRPr>
              </a:lvl7pPr>
              <a:lvl8pPr marL="3429000" indent="-228600" defTabSz="400050" eaLnBrk="0" fontAlgn="base" hangingPunct="0">
                <a:spcBef>
                  <a:spcPct val="0"/>
                </a:spcBef>
                <a:spcAft>
                  <a:spcPct val="0"/>
                </a:spcAft>
                <a:defRPr>
                  <a:solidFill>
                    <a:srgbClr val="000000"/>
                  </a:solidFill>
                  <a:latin typeface="Arial" panose="020B0604020202020204" pitchFamily="34" charset="0"/>
                  <a:cs typeface="Heiti SC Light" charset="0"/>
                  <a:sym typeface="Arial" panose="020B0604020202020204" pitchFamily="34" charset="0"/>
                </a:defRPr>
              </a:lvl8pPr>
              <a:lvl9pPr marL="3886200" indent="-228600" defTabSz="400050" eaLnBrk="0" fontAlgn="base" hangingPunct="0">
                <a:spcBef>
                  <a:spcPct val="0"/>
                </a:spcBef>
                <a:spcAft>
                  <a:spcPct val="0"/>
                </a:spcAft>
                <a:defRPr>
                  <a:solidFill>
                    <a:srgbClr val="000000"/>
                  </a:solidFill>
                  <a:latin typeface="Arial" panose="020B0604020202020204" pitchFamily="34" charset="0"/>
                  <a:cs typeface="Heiti SC Light" charset="0"/>
                  <a:sym typeface="Arial" panose="020B0604020202020204" pitchFamily="34" charset="0"/>
                </a:defRPr>
              </a:lvl9pPr>
            </a:lstStyle>
            <a:p>
              <a:endParaRPr lang="en-US" altLang="zh-CN" sz="1600" dirty="0">
                <a:solidFill>
                  <a:srgbClr val="FF0000"/>
                </a:solidFill>
                <a:latin typeface="方正小标宋简体" panose="02000000000000000000" pitchFamily="2" charset="-122"/>
                <a:ea typeface="方正小标宋简体" panose="02000000000000000000" pitchFamily="2" charset="-122"/>
              </a:endParaRPr>
            </a:p>
            <a:p>
              <a:r>
                <a:rPr lang="zh-CN" altLang="en-US" sz="1600" dirty="0">
                  <a:solidFill>
                    <a:srgbClr val="FF0000"/>
                  </a:solidFill>
                  <a:latin typeface="方正小标宋简体" panose="02000000000000000000" pitchFamily="2" charset="-122"/>
                  <a:ea typeface="方正小标宋简体" panose="02000000000000000000" pitchFamily="2" charset="-122"/>
                </a:rPr>
                <a:t>依据</a:t>
              </a:r>
              <a:r>
                <a:rPr lang="en-US" altLang="zh-CN" sz="1600" dirty="0">
                  <a:solidFill>
                    <a:srgbClr val="FF0000"/>
                  </a:solidFill>
                  <a:latin typeface="方正小标宋简体" panose="02000000000000000000" pitchFamily="2" charset="-122"/>
                  <a:ea typeface="方正小标宋简体" panose="02000000000000000000" pitchFamily="2" charset="-122"/>
                </a:rPr>
                <a:t>2023</a:t>
              </a:r>
              <a:r>
                <a:rPr lang="zh-CN" altLang="en-US" sz="1600" dirty="0">
                  <a:solidFill>
                    <a:srgbClr val="FF0000"/>
                  </a:solidFill>
                  <a:latin typeface="方正小标宋简体" panose="02000000000000000000" pitchFamily="2" charset="-122"/>
                  <a:ea typeface="方正小标宋简体" panose="02000000000000000000" pitchFamily="2" charset="-122"/>
                </a:rPr>
                <a:t>年汉科为保险公司事故车身件再制造鉴定数据统计分析显示：</a:t>
              </a:r>
              <a:endParaRPr lang="en-US" altLang="zh-CN" sz="1600" dirty="0">
                <a:solidFill>
                  <a:srgbClr val="FF0000"/>
                </a:solidFill>
                <a:latin typeface="方正小标宋简体" panose="02000000000000000000" pitchFamily="2" charset="-122"/>
                <a:ea typeface="方正小标宋简体" panose="02000000000000000000" pitchFamily="2" charset="-122"/>
              </a:endParaRPr>
            </a:p>
            <a:p>
              <a:endParaRPr lang="zh-CN" altLang="en-US" sz="1600" dirty="0">
                <a:solidFill>
                  <a:srgbClr val="FF0000"/>
                </a:solidFill>
                <a:latin typeface="方正小标宋简体" panose="02000000000000000000" pitchFamily="2" charset="-122"/>
                <a:ea typeface="方正小标宋简体" panose="02000000000000000000" pitchFamily="2" charset="-122"/>
              </a:endParaRPr>
            </a:p>
            <a:p>
              <a:pPr marL="0" indent="0">
                <a:buNone/>
              </a:pPr>
              <a:r>
                <a:rPr lang="en-US" altLang="zh-CN" sz="1600" dirty="0">
                  <a:solidFill>
                    <a:srgbClr val="FF0000"/>
                  </a:solidFill>
                  <a:latin typeface="方正小标宋简体" panose="02000000000000000000" pitchFamily="2" charset="-122"/>
                  <a:ea typeface="方正小标宋简体" panose="02000000000000000000" pitchFamily="2" charset="-122"/>
                </a:rPr>
                <a:t>A.</a:t>
              </a:r>
              <a:r>
                <a:rPr lang="zh-CN" altLang="en-US" sz="1600" dirty="0">
                  <a:solidFill>
                    <a:srgbClr val="FF0000"/>
                  </a:solidFill>
                  <a:latin typeface="方正小标宋简体" panose="02000000000000000000" pitchFamily="2" charset="-122"/>
                  <a:ea typeface="方正小标宋简体" panose="02000000000000000000" pitchFamily="2" charset="-122"/>
                </a:rPr>
                <a:t>事故坏损铝合金车身件</a:t>
              </a:r>
              <a:r>
                <a:rPr lang="en-US" altLang="zh-CN" sz="1600" dirty="0">
                  <a:solidFill>
                    <a:srgbClr val="FF0000"/>
                  </a:solidFill>
                  <a:latin typeface="方正小标宋简体" panose="02000000000000000000" pitchFamily="2" charset="-122"/>
                  <a:ea typeface="方正小标宋简体" panose="02000000000000000000" pitchFamily="2" charset="-122"/>
                </a:rPr>
                <a:t>4S</a:t>
              </a:r>
              <a:r>
                <a:rPr lang="zh-CN" altLang="en-US" sz="1600" dirty="0">
                  <a:solidFill>
                    <a:srgbClr val="FF0000"/>
                  </a:solidFill>
                  <a:latin typeface="方正小标宋简体" panose="02000000000000000000" pitchFamily="2" charset="-122"/>
                  <a:ea typeface="方正小标宋简体" panose="02000000000000000000" pitchFamily="2" charset="-122"/>
                </a:rPr>
                <a:t>店要求更换率</a:t>
              </a:r>
              <a:r>
                <a:rPr lang="en-US" altLang="zh-CN" sz="1600" dirty="0">
                  <a:solidFill>
                    <a:srgbClr val="FF0000"/>
                  </a:solidFill>
                  <a:latin typeface="方正小标宋简体" panose="02000000000000000000" pitchFamily="2" charset="-122"/>
                  <a:ea typeface="方正小标宋简体" panose="02000000000000000000" pitchFamily="2" charset="-122"/>
                </a:rPr>
                <a:t>80</a:t>
              </a:r>
              <a:r>
                <a:rPr lang="zh-CN" altLang="en-US" sz="1600" dirty="0">
                  <a:solidFill>
                    <a:srgbClr val="FF0000"/>
                  </a:solidFill>
                  <a:latin typeface="方正小标宋简体" panose="02000000000000000000" pitchFamily="2" charset="-122"/>
                  <a:ea typeface="方正小标宋简体" panose="02000000000000000000" pitchFamily="2" charset="-122"/>
                </a:rPr>
                <a:t>%以上</a:t>
              </a:r>
              <a:endParaRPr lang="en-US" altLang="zh-CN" sz="1600" dirty="0">
                <a:solidFill>
                  <a:srgbClr val="FF0000"/>
                </a:solidFill>
                <a:latin typeface="方正小标宋简体" panose="02000000000000000000" pitchFamily="2" charset="-122"/>
                <a:ea typeface="方正小标宋简体" panose="02000000000000000000" pitchFamily="2" charset="-122"/>
              </a:endParaRPr>
            </a:p>
            <a:p>
              <a:pPr marL="0" indent="0">
                <a:buNone/>
              </a:pPr>
              <a:endParaRPr lang="en-US" altLang="zh-CN" sz="1600" dirty="0">
                <a:solidFill>
                  <a:srgbClr val="FF0000"/>
                </a:solidFill>
                <a:latin typeface="方正小标宋简体" panose="02000000000000000000" pitchFamily="2" charset="-122"/>
                <a:ea typeface="方正小标宋简体" panose="02000000000000000000" pitchFamily="2" charset="-122"/>
              </a:endParaRPr>
            </a:p>
            <a:p>
              <a:pPr marL="0" indent="0">
                <a:buNone/>
              </a:pPr>
              <a:r>
                <a:rPr lang="en-US" altLang="zh-CN" sz="1600" dirty="0">
                  <a:solidFill>
                    <a:srgbClr val="FF0000"/>
                  </a:solidFill>
                  <a:latin typeface="方正小标宋简体" panose="02000000000000000000" pitchFamily="2" charset="-122"/>
                  <a:ea typeface="方正小标宋简体" panose="02000000000000000000" pitchFamily="2" charset="-122"/>
                </a:rPr>
                <a:t>B.</a:t>
              </a:r>
              <a:r>
                <a:rPr lang="zh-CN" altLang="en-US" sz="1600" dirty="0">
                  <a:solidFill>
                    <a:srgbClr val="FF0000"/>
                  </a:solidFill>
                  <a:latin typeface="方正小标宋简体" panose="02000000000000000000" pitchFamily="2" charset="-122"/>
                  <a:ea typeface="方正小标宋简体" panose="02000000000000000000" pitchFamily="2" charset="-122"/>
                </a:rPr>
                <a:t>被更换铝合金车身件可再制造率达到</a:t>
              </a:r>
              <a:r>
                <a:rPr lang="en-US" altLang="zh-CN" sz="1600" dirty="0">
                  <a:solidFill>
                    <a:srgbClr val="FF0000"/>
                  </a:solidFill>
                  <a:latin typeface="方正小标宋简体" panose="02000000000000000000" pitchFamily="2" charset="-122"/>
                  <a:ea typeface="方正小标宋简体" panose="02000000000000000000" pitchFamily="2" charset="-122"/>
                </a:rPr>
                <a:t>70</a:t>
              </a:r>
              <a:r>
                <a:rPr lang="zh-CN" altLang="en-US" sz="1600" dirty="0">
                  <a:solidFill>
                    <a:srgbClr val="FF0000"/>
                  </a:solidFill>
                  <a:latin typeface="方正小标宋简体" panose="02000000000000000000" pitchFamily="2" charset="-122"/>
                  <a:ea typeface="方正小标宋简体" panose="02000000000000000000" pitchFamily="2" charset="-122"/>
                </a:rPr>
                <a:t>%以上</a:t>
              </a:r>
              <a:endParaRPr lang="zh-CN" altLang="en-US" sz="1600" dirty="0">
                <a:solidFill>
                  <a:srgbClr val="FF0000"/>
                </a:solidFill>
                <a:latin typeface="方正小标宋简体" panose="02000000000000000000" pitchFamily="2" charset="-122"/>
                <a:ea typeface="方正小标宋简体" panose="02000000000000000000" pitchFamily="2" charset="-122"/>
              </a:endParaRPr>
            </a:p>
            <a:p>
              <a:pPr algn="ctr" defTabSz="800100">
                <a:spcAft>
                  <a:spcPct val="35000"/>
                </a:spcAft>
              </a:pPr>
              <a:endParaRPr lang="zh-CN" altLang="en-US" sz="1600" dirty="0">
                <a:solidFill>
                  <a:schemeClr val="tx1"/>
                </a:solidFill>
              </a:endParaRPr>
            </a:p>
          </p:txBody>
        </p:sp>
        <p:sp>
          <p:nvSpPr>
            <p:cNvPr id="24" name="文本框 23"/>
            <p:cNvSpPr txBox="1"/>
            <p:nvPr/>
          </p:nvSpPr>
          <p:spPr>
            <a:xfrm>
              <a:off x="4946406" y="-2745423"/>
              <a:ext cx="223777" cy="6699268"/>
            </a:xfrm>
            <a:prstGeom prst="rect">
              <a:avLst/>
            </a:prstGeom>
            <a:noFill/>
          </p:spPr>
          <p:txBody>
            <a:bodyPr wrap="square" rtlCol="0">
              <a:spAutoFit/>
            </a:bodyPr>
            <a:lstStyle/>
            <a:p>
              <a:r>
                <a:rPr lang="zh-CN" altLang="en-US" sz="2400" dirty="0">
                  <a:solidFill>
                    <a:schemeClr val="bg1"/>
                  </a:solidFill>
                </a:rPr>
                <a:t>资源浪费严重</a:t>
              </a:r>
              <a:endParaRPr lang="zh-CN" altLang="en-US" sz="2400" dirty="0">
                <a:solidFill>
                  <a:schemeClr val="bg1"/>
                </a:solidFill>
              </a:endParaRPr>
            </a:p>
          </p:txBody>
        </p:sp>
      </p:gr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pPr>
              <a:defRPr/>
            </a:pPr>
            <a:fld id="{0E43FA84-BC0B-4CD0-89BE-F7FEF920FAAF}" type="slidenum">
              <a:rPr lang="en-US" altLang="zh-TW" smtClean="0"/>
            </a:fld>
            <a:endParaRPr lang="en-US" altLang="zh-TW"/>
          </a:p>
        </p:txBody>
      </p:sp>
      <p:pic>
        <p:nvPicPr>
          <p:cNvPr id="8" name="图片 7"/>
          <p:cNvPicPr>
            <a:picLocks noChangeAspect="1"/>
          </p:cNvPicPr>
          <p:nvPr/>
        </p:nvPicPr>
        <p:blipFill>
          <a:blip r:embed="rId1"/>
          <a:stretch>
            <a:fillRect/>
          </a:stretch>
        </p:blipFill>
        <p:spPr>
          <a:xfrm>
            <a:off x="5304259" y="1653487"/>
            <a:ext cx="1706245" cy="2286000"/>
          </a:xfrm>
          <a:prstGeom prst="rect">
            <a:avLst/>
          </a:prstGeom>
        </p:spPr>
      </p:pic>
      <p:pic>
        <p:nvPicPr>
          <p:cNvPr id="9" name="图片 8"/>
          <p:cNvPicPr>
            <a:picLocks noChangeAspect="1"/>
          </p:cNvPicPr>
          <p:nvPr/>
        </p:nvPicPr>
        <p:blipFill>
          <a:blip r:embed="rId2"/>
          <a:stretch>
            <a:fillRect/>
          </a:stretch>
        </p:blipFill>
        <p:spPr>
          <a:xfrm>
            <a:off x="7117668" y="1653487"/>
            <a:ext cx="3343405" cy="2294255"/>
          </a:xfrm>
          <a:prstGeom prst="rect">
            <a:avLst/>
          </a:prstGeom>
        </p:spPr>
      </p:pic>
      <p:grpSp>
        <p:nvGrpSpPr>
          <p:cNvPr id="10" name="组合 9"/>
          <p:cNvGrpSpPr/>
          <p:nvPr/>
        </p:nvGrpSpPr>
        <p:grpSpPr>
          <a:xfrm>
            <a:off x="1730927" y="1075532"/>
            <a:ext cx="3428969" cy="2857524"/>
            <a:chOff x="4917156" y="-2951005"/>
            <a:chExt cx="1823863" cy="6031396"/>
          </a:xfrm>
        </p:grpSpPr>
        <p:sp>
          <p:nvSpPr>
            <p:cNvPr id="11" name="任意多边形: 形状 10"/>
            <p:cNvSpPr/>
            <p:nvPr/>
          </p:nvSpPr>
          <p:spPr>
            <a:xfrm>
              <a:off x="4917156" y="-2951005"/>
              <a:ext cx="1823863" cy="6031396"/>
            </a:xfrm>
            <a:custGeom>
              <a:avLst/>
              <a:gdLst>
                <a:gd name="connsiteX0" fmla="*/ 0 w 2509820"/>
                <a:gd name="connsiteY0" fmla="*/ 223203 h 2232025"/>
                <a:gd name="connsiteX1" fmla="*/ 223203 w 2509820"/>
                <a:gd name="connsiteY1" fmla="*/ 0 h 2232025"/>
                <a:gd name="connsiteX2" fmla="*/ 2286618 w 2509820"/>
                <a:gd name="connsiteY2" fmla="*/ 0 h 2232025"/>
                <a:gd name="connsiteX3" fmla="*/ 2509821 w 2509820"/>
                <a:gd name="connsiteY3" fmla="*/ 223203 h 2232025"/>
                <a:gd name="connsiteX4" fmla="*/ 2509820 w 2509820"/>
                <a:gd name="connsiteY4" fmla="*/ 2008823 h 2232025"/>
                <a:gd name="connsiteX5" fmla="*/ 2286617 w 2509820"/>
                <a:gd name="connsiteY5" fmla="*/ 2232026 h 2232025"/>
                <a:gd name="connsiteX6" fmla="*/ 223203 w 2509820"/>
                <a:gd name="connsiteY6" fmla="*/ 2232025 h 2232025"/>
                <a:gd name="connsiteX7" fmla="*/ 0 w 2509820"/>
                <a:gd name="connsiteY7" fmla="*/ 2008822 h 2232025"/>
                <a:gd name="connsiteX8" fmla="*/ 0 w 2509820"/>
                <a:gd name="connsiteY8" fmla="*/ 223203 h 223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09820" h="2232025">
                  <a:moveTo>
                    <a:pt x="0" y="223203"/>
                  </a:moveTo>
                  <a:cubicBezTo>
                    <a:pt x="0" y="99931"/>
                    <a:pt x="99931" y="0"/>
                    <a:pt x="223203" y="0"/>
                  </a:cubicBezTo>
                  <a:lnTo>
                    <a:pt x="2286618" y="0"/>
                  </a:lnTo>
                  <a:cubicBezTo>
                    <a:pt x="2409890" y="0"/>
                    <a:pt x="2509821" y="99931"/>
                    <a:pt x="2509821" y="223203"/>
                  </a:cubicBezTo>
                  <a:cubicBezTo>
                    <a:pt x="2509821" y="818410"/>
                    <a:pt x="2509820" y="1413616"/>
                    <a:pt x="2509820" y="2008823"/>
                  </a:cubicBezTo>
                  <a:cubicBezTo>
                    <a:pt x="2509820" y="2132095"/>
                    <a:pt x="2409889" y="2232026"/>
                    <a:pt x="2286617" y="2232026"/>
                  </a:cubicBezTo>
                  <a:lnTo>
                    <a:pt x="223203" y="2232025"/>
                  </a:lnTo>
                  <a:cubicBezTo>
                    <a:pt x="99931" y="2232025"/>
                    <a:pt x="0" y="2132094"/>
                    <a:pt x="0" y="2008822"/>
                  </a:cubicBezTo>
                  <a:lnTo>
                    <a:pt x="0" y="223203"/>
                  </a:lnTo>
                  <a:close/>
                </a:path>
              </a:pathLst>
            </a:custGeom>
            <a:solidFill>
              <a:srgbClr val="C00000"/>
            </a:solidFill>
            <a:ln>
              <a:no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33954" tIns="133954" rIns="133954" bIns="133954" numCol="1" spcCol="1270" anchor="ctr" anchorCtr="0">
              <a:noAutofit/>
            </a:bodyPr>
            <a:lstStyle/>
            <a:p>
              <a:pPr algn="ctr" defTabSz="800100">
                <a:lnSpc>
                  <a:spcPct val="150000"/>
                </a:lnSpc>
                <a:spcAft>
                  <a:spcPct val="35000"/>
                </a:spcAft>
              </a:pPr>
              <a:endParaRPr lang="zh-CN" altLang="en-US" dirty="0">
                <a:solidFill>
                  <a:schemeClr val="tx1"/>
                </a:solidFill>
              </a:endParaRPr>
            </a:p>
          </p:txBody>
        </p:sp>
        <p:sp>
          <p:nvSpPr>
            <p:cNvPr id="12" name="任意多边形: 形状 11"/>
            <p:cNvSpPr/>
            <p:nvPr/>
          </p:nvSpPr>
          <p:spPr>
            <a:xfrm>
              <a:off x="5092377" y="-1547653"/>
              <a:ext cx="1473419" cy="4230741"/>
            </a:xfrm>
            <a:custGeom>
              <a:avLst/>
              <a:gdLst>
                <a:gd name="connsiteX0" fmla="*/ 0 w 1547812"/>
                <a:gd name="connsiteY0" fmla="*/ 122535 h 1225351"/>
                <a:gd name="connsiteX1" fmla="*/ 122535 w 1547812"/>
                <a:gd name="connsiteY1" fmla="*/ 0 h 1225351"/>
                <a:gd name="connsiteX2" fmla="*/ 1425277 w 1547812"/>
                <a:gd name="connsiteY2" fmla="*/ 0 h 1225351"/>
                <a:gd name="connsiteX3" fmla="*/ 1547812 w 1547812"/>
                <a:gd name="connsiteY3" fmla="*/ 122535 h 1225351"/>
                <a:gd name="connsiteX4" fmla="*/ 1547812 w 1547812"/>
                <a:gd name="connsiteY4" fmla="*/ 1102816 h 1225351"/>
                <a:gd name="connsiteX5" fmla="*/ 1425277 w 1547812"/>
                <a:gd name="connsiteY5" fmla="*/ 1225351 h 1225351"/>
                <a:gd name="connsiteX6" fmla="*/ 122535 w 1547812"/>
                <a:gd name="connsiteY6" fmla="*/ 1225351 h 1225351"/>
                <a:gd name="connsiteX7" fmla="*/ 0 w 1547812"/>
                <a:gd name="connsiteY7" fmla="*/ 1102816 h 1225351"/>
                <a:gd name="connsiteX8" fmla="*/ 0 w 1547812"/>
                <a:gd name="connsiteY8" fmla="*/ 122535 h 122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7812" h="1225351">
                  <a:moveTo>
                    <a:pt x="0" y="122535"/>
                  </a:moveTo>
                  <a:cubicBezTo>
                    <a:pt x="0" y="54861"/>
                    <a:pt x="54861" y="0"/>
                    <a:pt x="122535" y="0"/>
                  </a:cubicBezTo>
                  <a:lnTo>
                    <a:pt x="1425277" y="0"/>
                  </a:lnTo>
                  <a:cubicBezTo>
                    <a:pt x="1492951" y="0"/>
                    <a:pt x="1547812" y="54861"/>
                    <a:pt x="1547812" y="122535"/>
                  </a:cubicBezTo>
                  <a:lnTo>
                    <a:pt x="1547812" y="1102816"/>
                  </a:lnTo>
                  <a:cubicBezTo>
                    <a:pt x="1547812" y="1170490"/>
                    <a:pt x="1492951" y="1225351"/>
                    <a:pt x="1425277" y="1225351"/>
                  </a:cubicBezTo>
                  <a:lnTo>
                    <a:pt x="122535" y="1225351"/>
                  </a:lnTo>
                  <a:cubicBezTo>
                    <a:pt x="54861" y="1225351"/>
                    <a:pt x="0" y="1170490"/>
                    <a:pt x="0" y="1102816"/>
                  </a:cubicBezTo>
                  <a:lnTo>
                    <a:pt x="0" y="122535"/>
                  </a:lnTo>
                  <a:close/>
                </a:path>
              </a:pathLst>
            </a:custGeom>
            <a:solidFill>
              <a:schemeClr val="bg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8749" tIns="53034" rIns="58749" bIns="53034" anchor="ctr"/>
            <a:lstStyle>
              <a:lvl1pPr defTabSz="400050">
                <a:defRPr>
                  <a:solidFill>
                    <a:srgbClr val="000000"/>
                  </a:solidFill>
                  <a:latin typeface="Arial" panose="020B0604020202020204" pitchFamily="34" charset="0"/>
                  <a:cs typeface="Heiti SC Light" charset="0"/>
                  <a:sym typeface="Arial" panose="020B0604020202020204" pitchFamily="34" charset="0"/>
                </a:defRPr>
              </a:lvl1pPr>
              <a:lvl2pPr marL="742950" indent="-285750" defTabSz="400050">
                <a:defRPr>
                  <a:solidFill>
                    <a:srgbClr val="000000"/>
                  </a:solidFill>
                  <a:latin typeface="Arial" panose="020B0604020202020204" pitchFamily="34" charset="0"/>
                  <a:cs typeface="Heiti SC Light" charset="0"/>
                  <a:sym typeface="Arial" panose="020B0604020202020204" pitchFamily="34" charset="0"/>
                </a:defRPr>
              </a:lvl2pPr>
              <a:lvl3pPr marL="1143000" indent="-228600" defTabSz="400050">
                <a:defRPr>
                  <a:solidFill>
                    <a:srgbClr val="000000"/>
                  </a:solidFill>
                  <a:latin typeface="Arial" panose="020B0604020202020204" pitchFamily="34" charset="0"/>
                  <a:cs typeface="Heiti SC Light" charset="0"/>
                  <a:sym typeface="Arial" panose="020B0604020202020204" pitchFamily="34" charset="0"/>
                </a:defRPr>
              </a:lvl3pPr>
              <a:lvl4pPr marL="1600200" indent="-228600" defTabSz="400050">
                <a:defRPr>
                  <a:solidFill>
                    <a:srgbClr val="000000"/>
                  </a:solidFill>
                  <a:latin typeface="Arial" panose="020B0604020202020204" pitchFamily="34" charset="0"/>
                  <a:cs typeface="Heiti SC Light" charset="0"/>
                  <a:sym typeface="Arial" panose="020B0604020202020204" pitchFamily="34" charset="0"/>
                </a:defRPr>
              </a:lvl4pPr>
              <a:lvl5pPr marL="2057400" indent="-228600" defTabSz="400050">
                <a:defRPr>
                  <a:solidFill>
                    <a:srgbClr val="000000"/>
                  </a:solidFill>
                  <a:latin typeface="Arial" panose="020B0604020202020204" pitchFamily="34" charset="0"/>
                  <a:cs typeface="Heiti SC Light" charset="0"/>
                  <a:sym typeface="Arial" panose="020B0604020202020204" pitchFamily="34" charset="0"/>
                </a:defRPr>
              </a:lvl5pPr>
              <a:lvl6pPr marL="2514600" indent="-228600" defTabSz="400050" eaLnBrk="0" fontAlgn="base" hangingPunct="0">
                <a:spcBef>
                  <a:spcPct val="0"/>
                </a:spcBef>
                <a:spcAft>
                  <a:spcPct val="0"/>
                </a:spcAft>
                <a:defRPr>
                  <a:solidFill>
                    <a:srgbClr val="000000"/>
                  </a:solidFill>
                  <a:latin typeface="Arial" panose="020B0604020202020204" pitchFamily="34" charset="0"/>
                  <a:cs typeface="Heiti SC Light" charset="0"/>
                  <a:sym typeface="Arial" panose="020B0604020202020204" pitchFamily="34" charset="0"/>
                </a:defRPr>
              </a:lvl6pPr>
              <a:lvl7pPr marL="2971800" indent="-228600" defTabSz="400050" eaLnBrk="0" fontAlgn="base" hangingPunct="0">
                <a:spcBef>
                  <a:spcPct val="0"/>
                </a:spcBef>
                <a:spcAft>
                  <a:spcPct val="0"/>
                </a:spcAft>
                <a:defRPr>
                  <a:solidFill>
                    <a:srgbClr val="000000"/>
                  </a:solidFill>
                  <a:latin typeface="Arial" panose="020B0604020202020204" pitchFamily="34" charset="0"/>
                  <a:cs typeface="Heiti SC Light" charset="0"/>
                  <a:sym typeface="Arial" panose="020B0604020202020204" pitchFamily="34" charset="0"/>
                </a:defRPr>
              </a:lvl7pPr>
              <a:lvl8pPr marL="3429000" indent="-228600" defTabSz="400050" eaLnBrk="0" fontAlgn="base" hangingPunct="0">
                <a:spcBef>
                  <a:spcPct val="0"/>
                </a:spcBef>
                <a:spcAft>
                  <a:spcPct val="0"/>
                </a:spcAft>
                <a:defRPr>
                  <a:solidFill>
                    <a:srgbClr val="000000"/>
                  </a:solidFill>
                  <a:latin typeface="Arial" panose="020B0604020202020204" pitchFamily="34" charset="0"/>
                  <a:cs typeface="Heiti SC Light" charset="0"/>
                  <a:sym typeface="Arial" panose="020B0604020202020204" pitchFamily="34" charset="0"/>
                </a:defRPr>
              </a:lvl8pPr>
              <a:lvl9pPr marL="3886200" indent="-228600" defTabSz="400050" eaLnBrk="0" fontAlgn="base" hangingPunct="0">
                <a:spcBef>
                  <a:spcPct val="0"/>
                </a:spcBef>
                <a:spcAft>
                  <a:spcPct val="0"/>
                </a:spcAft>
                <a:defRPr>
                  <a:solidFill>
                    <a:srgbClr val="000000"/>
                  </a:solidFill>
                  <a:latin typeface="Arial" panose="020B0604020202020204" pitchFamily="34" charset="0"/>
                  <a:cs typeface="Heiti SC Light" charset="0"/>
                  <a:sym typeface="Arial" panose="020B0604020202020204" pitchFamily="34" charset="0"/>
                </a:defRPr>
              </a:lvl9pPr>
            </a:lstStyle>
            <a:p>
              <a:endParaRPr lang="en-US" altLang="zh-CN" sz="1600" dirty="0">
                <a:solidFill>
                  <a:srgbClr val="FF0000"/>
                </a:solidFill>
                <a:latin typeface="方正小标宋简体" panose="02000000000000000000" pitchFamily="2" charset="-122"/>
                <a:ea typeface="方正小标宋简体" panose="02000000000000000000" pitchFamily="2" charset="-122"/>
              </a:endParaRPr>
            </a:p>
            <a:p>
              <a:r>
                <a:rPr lang="zh-CN" altLang="en-US" sz="1600" dirty="0">
                  <a:solidFill>
                    <a:schemeClr val="tx1"/>
                  </a:solidFill>
                  <a:latin typeface="方正小标宋简体" panose="02000000000000000000" pitchFamily="2" charset="-122"/>
                  <a:ea typeface="方正小标宋简体" panose="02000000000000000000" pitchFamily="2" charset="-122"/>
                </a:rPr>
                <a:t>大量更换下来的铝合金车身件循环回收处理方法：</a:t>
              </a:r>
              <a:endParaRPr lang="en-US" altLang="zh-CN" sz="1600" dirty="0">
                <a:solidFill>
                  <a:schemeClr val="tx1"/>
                </a:solidFill>
                <a:latin typeface="方正小标宋简体" panose="02000000000000000000" pitchFamily="2" charset="-122"/>
                <a:ea typeface="方正小标宋简体" panose="02000000000000000000" pitchFamily="2" charset="-122"/>
              </a:endParaRPr>
            </a:p>
            <a:p>
              <a:pPr marL="0" indent="0">
                <a:lnSpc>
                  <a:spcPct val="120000"/>
                </a:lnSpc>
                <a:buNone/>
              </a:pPr>
              <a:r>
                <a:rPr lang="zh-CN" altLang="en-US" sz="1600" dirty="0">
                  <a:solidFill>
                    <a:srgbClr val="FF0000"/>
                  </a:solidFill>
                  <a:latin typeface="方正小标宋简体" panose="02000000000000000000" pitchFamily="2" charset="-122"/>
                  <a:ea typeface="方正小标宋简体" panose="02000000000000000000" pitchFamily="2" charset="-122"/>
                </a:rPr>
                <a:t>一、熔炉</a:t>
              </a:r>
              <a:r>
                <a:rPr lang="en-US" altLang="zh-CN" sz="1600" dirty="0">
                  <a:solidFill>
                    <a:srgbClr val="FF0000"/>
                  </a:solidFill>
                  <a:latin typeface="方正小标宋简体" panose="02000000000000000000" pitchFamily="2" charset="-122"/>
                  <a:ea typeface="方正小标宋简体" panose="02000000000000000000" pitchFamily="2" charset="-122"/>
                </a:rPr>
                <a:t>——VOC</a:t>
              </a:r>
              <a:endParaRPr lang="zh-CN" altLang="en-US" sz="1600" dirty="0">
                <a:solidFill>
                  <a:srgbClr val="FF0000"/>
                </a:solidFill>
                <a:latin typeface="方正小标宋简体" panose="02000000000000000000" pitchFamily="2" charset="-122"/>
                <a:ea typeface="方正小标宋简体" panose="02000000000000000000" pitchFamily="2" charset="-122"/>
              </a:endParaRPr>
            </a:p>
            <a:p>
              <a:pPr marL="0" indent="0">
                <a:lnSpc>
                  <a:spcPct val="120000"/>
                </a:lnSpc>
                <a:buNone/>
              </a:pPr>
              <a:r>
                <a:rPr lang="zh-CN" altLang="en-US" sz="1600" dirty="0">
                  <a:solidFill>
                    <a:srgbClr val="FF0000"/>
                  </a:solidFill>
                  <a:latin typeface="方正小标宋简体" panose="02000000000000000000" pitchFamily="2" charset="-122"/>
                  <a:ea typeface="方正小标宋简体" panose="02000000000000000000" pitchFamily="2" charset="-122"/>
                </a:rPr>
                <a:t>二、电解</a:t>
              </a:r>
              <a:r>
                <a:rPr lang="en-US" altLang="zh-CN" sz="1600" dirty="0">
                  <a:solidFill>
                    <a:srgbClr val="FF0000"/>
                  </a:solidFill>
                  <a:latin typeface="方正小标宋简体" panose="02000000000000000000" pitchFamily="2" charset="-122"/>
                  <a:ea typeface="方正小标宋简体" panose="02000000000000000000" pitchFamily="2" charset="-122"/>
                </a:rPr>
                <a:t>——COD</a:t>
              </a:r>
              <a:endParaRPr lang="zh-CN" altLang="en-US" sz="1600" dirty="0">
                <a:solidFill>
                  <a:srgbClr val="FF0000"/>
                </a:solidFill>
                <a:latin typeface="方正小标宋简体" panose="02000000000000000000" pitchFamily="2" charset="-122"/>
                <a:ea typeface="方正小标宋简体" panose="02000000000000000000" pitchFamily="2" charset="-122"/>
              </a:endParaRPr>
            </a:p>
            <a:p>
              <a:pPr>
                <a:lnSpc>
                  <a:spcPct val="120000"/>
                </a:lnSpc>
              </a:pPr>
              <a:r>
                <a:rPr lang="zh-CN" altLang="en-US" sz="1600" b="1" dirty="0">
                  <a:solidFill>
                    <a:srgbClr val="008000"/>
                  </a:solidFill>
                  <a:latin typeface="方正小标宋简体" panose="02000000000000000000" pitchFamily="2" charset="-122"/>
                  <a:ea typeface="方正小标宋简体" panose="02000000000000000000" pitchFamily="2" charset="-122"/>
                </a:rPr>
                <a:t>三、再制造</a:t>
              </a:r>
              <a:r>
                <a:rPr lang="zh-CN" altLang="en-US" sz="1600" dirty="0">
                  <a:solidFill>
                    <a:schemeClr val="accent6">
                      <a:lumMod val="50000"/>
                    </a:schemeClr>
                  </a:solidFill>
                  <a:latin typeface="方正小标宋简体" panose="02000000000000000000" pitchFamily="2" charset="-122"/>
                  <a:ea typeface="方正小标宋简体" panose="02000000000000000000" pitchFamily="2" charset="-122"/>
                </a:rPr>
                <a:t>。</a:t>
              </a:r>
              <a:endParaRPr lang="zh-CN" altLang="en-US" sz="1600" dirty="0">
                <a:solidFill>
                  <a:schemeClr val="accent6">
                    <a:lumMod val="50000"/>
                  </a:schemeClr>
                </a:solidFill>
                <a:latin typeface="方正小标宋简体" panose="02000000000000000000" pitchFamily="2" charset="-122"/>
                <a:ea typeface="方正小标宋简体" panose="02000000000000000000" pitchFamily="2" charset="-122"/>
              </a:endParaRPr>
            </a:p>
            <a:p>
              <a:pPr marL="0" indent="0">
                <a:lnSpc>
                  <a:spcPct val="120000"/>
                </a:lnSpc>
                <a:buNone/>
              </a:pPr>
              <a:endParaRPr lang="zh-CN" altLang="en-US" sz="1600" dirty="0">
                <a:solidFill>
                  <a:schemeClr val="tx1"/>
                </a:solidFill>
              </a:endParaRPr>
            </a:p>
          </p:txBody>
        </p:sp>
        <p:sp>
          <p:nvSpPr>
            <p:cNvPr id="13" name="文本框 12"/>
            <p:cNvSpPr txBox="1"/>
            <p:nvPr/>
          </p:nvSpPr>
          <p:spPr>
            <a:xfrm>
              <a:off x="5192596" y="-2736549"/>
              <a:ext cx="1272982" cy="971717"/>
            </a:xfrm>
            <a:prstGeom prst="rect">
              <a:avLst/>
            </a:prstGeom>
            <a:noFill/>
          </p:spPr>
          <p:txBody>
            <a:bodyPr wrap="square" rtlCol="0">
              <a:spAutoFit/>
            </a:bodyPr>
            <a:lstStyle/>
            <a:p>
              <a:r>
                <a:rPr lang="zh-CN" altLang="en-US" sz="2400" dirty="0">
                  <a:solidFill>
                    <a:schemeClr val="bg1"/>
                  </a:solidFill>
                </a:rPr>
                <a:t>环境污染严重</a:t>
              </a:r>
              <a:endParaRPr lang="zh-CN" altLang="en-US" sz="2400" dirty="0">
                <a:solidFill>
                  <a:schemeClr val="bg1"/>
                </a:solidFill>
              </a:endParaRPr>
            </a:p>
          </p:txBody>
        </p:sp>
      </p:grpSp>
      <p:sp>
        <p:nvSpPr>
          <p:cNvPr id="15" name="Rectangle 3"/>
          <p:cNvSpPr/>
          <p:nvPr/>
        </p:nvSpPr>
        <p:spPr bwMode="auto">
          <a:xfrm>
            <a:off x="2208213" y="0"/>
            <a:ext cx="1638300"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spcBef>
                <a:spcPts val="700"/>
              </a:spcBef>
              <a:buSzPct val="100000"/>
              <a:buFont typeface="Arial" panose="020B0604020202020204" pitchFamily="34" charset="0"/>
              <a:buChar char="•"/>
              <a:defRPr sz="3200">
                <a:solidFill>
                  <a:schemeClr val="tx1"/>
                </a:solidFill>
                <a:latin typeface="Arial" panose="020B0604020202020204" pitchFamily="34" charset="0"/>
                <a:cs typeface="Heiti SC Light" charset="0"/>
                <a:sym typeface="Arial" panose="020B0604020202020204" pitchFamily="34" charset="0"/>
              </a:defRPr>
            </a:lvl1pPr>
            <a:lvl2pPr marL="742950" indent="-285750">
              <a:spcBef>
                <a:spcPts val="600"/>
              </a:spcBef>
              <a:buSzPct val="100000"/>
              <a:buFont typeface="Arial" panose="020B0604020202020204" pitchFamily="34" charset="0"/>
              <a:buChar char="–"/>
              <a:defRPr sz="2800">
                <a:solidFill>
                  <a:schemeClr val="tx1"/>
                </a:solidFill>
                <a:latin typeface="Arial" panose="020B0604020202020204" pitchFamily="34" charset="0"/>
                <a:cs typeface="Heiti SC Light" charset="0"/>
                <a:sym typeface="Arial" panose="020B0604020202020204" pitchFamily="34" charset="0"/>
              </a:defRPr>
            </a:lvl2pPr>
            <a:lvl3pPr marL="1143000" indent="-228600">
              <a:spcBef>
                <a:spcPts val="600"/>
              </a:spcBef>
              <a:buSzPct val="100000"/>
              <a:buFont typeface="Arial" panose="020B0604020202020204" pitchFamily="34" charset="0"/>
              <a:buChar char="•"/>
              <a:defRPr sz="2400">
                <a:solidFill>
                  <a:schemeClr val="tx1"/>
                </a:solidFill>
                <a:latin typeface="Arial" panose="020B0604020202020204" pitchFamily="34" charset="0"/>
                <a:cs typeface="Heiti SC Light" charset="0"/>
                <a:sym typeface="Arial" panose="020B0604020202020204" pitchFamily="34" charset="0"/>
              </a:defRPr>
            </a:lvl3pPr>
            <a:lvl4pPr marL="1600200" indent="-228600">
              <a:spcBef>
                <a:spcPts val="500"/>
              </a:spcBef>
              <a:buSzPct val="100000"/>
              <a:buFont typeface="Arial" panose="020B0604020202020204" pitchFamily="34" charset="0"/>
              <a:buChar char="–"/>
              <a:defRPr sz="2000">
                <a:solidFill>
                  <a:schemeClr val="tx1"/>
                </a:solidFill>
                <a:latin typeface="Arial" panose="020B0604020202020204" pitchFamily="34" charset="0"/>
                <a:cs typeface="Heiti SC Light" charset="0"/>
                <a:sym typeface="Arial" panose="020B0604020202020204" pitchFamily="34" charset="0"/>
              </a:defRPr>
            </a:lvl4pPr>
            <a:lvl5pPr marL="2057400" indent="-228600">
              <a:spcBef>
                <a:spcPts val="500"/>
              </a:spcBef>
              <a:buSzPct val="100000"/>
              <a:buFont typeface="Arial" panose="020B0604020202020204" pitchFamily="34" charset="0"/>
              <a:buChar char="»"/>
              <a:defRPr sz="2000">
                <a:solidFill>
                  <a:schemeClr val="tx1"/>
                </a:solidFill>
                <a:latin typeface="Arial" panose="020B0604020202020204" pitchFamily="34" charset="0"/>
                <a:cs typeface="Heiti SC Light" charset="0"/>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sz="2000">
                <a:solidFill>
                  <a:schemeClr val="tx1"/>
                </a:solidFill>
                <a:latin typeface="Arial" panose="020B0604020202020204" pitchFamily="34" charset="0"/>
                <a:cs typeface="Heiti SC Light" charset="0"/>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sz="2000">
                <a:solidFill>
                  <a:schemeClr val="tx1"/>
                </a:solidFill>
                <a:latin typeface="Arial" panose="020B0604020202020204" pitchFamily="34" charset="0"/>
                <a:cs typeface="Heiti SC Light" charset="0"/>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sz="2000">
                <a:solidFill>
                  <a:schemeClr val="tx1"/>
                </a:solidFill>
                <a:latin typeface="Arial" panose="020B0604020202020204" pitchFamily="34" charset="0"/>
                <a:cs typeface="Heiti SC Light" charset="0"/>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sz="2000">
                <a:solidFill>
                  <a:schemeClr val="tx1"/>
                </a:solidFill>
                <a:latin typeface="Arial" panose="020B0604020202020204" pitchFamily="34" charset="0"/>
                <a:cs typeface="Heiti SC Light" charset="0"/>
                <a:sym typeface="Arial" panose="020B0604020202020204" pitchFamily="34" charset="0"/>
              </a:defRPr>
            </a:lvl9pPr>
          </a:lstStyle>
          <a:p>
            <a:pPr algn="r" eaLnBrk="1" hangingPunct="1">
              <a:spcBef>
                <a:spcPct val="0"/>
              </a:spcBef>
              <a:buSzTx/>
              <a:buFontTx/>
              <a:buNone/>
            </a:pPr>
            <a:r>
              <a:rPr lang="zh-TW" altLang="en-US" sz="4800" baseline="-23000" dirty="0">
                <a:solidFill>
                  <a:srgbClr val="C00000"/>
                </a:solidFill>
                <a:latin typeface="Microsoft YaHei" panose="020B0503020204020204" charset="-122"/>
                <a:ea typeface="Microsoft YaHei" panose="020B0503020204020204" charset="-122"/>
                <a:sym typeface="Hiragino Sans GB W6" charset="0"/>
              </a:rPr>
              <a:t>面临问题</a:t>
            </a:r>
            <a:endParaRPr lang="zh-TW" altLang="en-US" sz="4800" baseline="-23000" dirty="0">
              <a:solidFill>
                <a:srgbClr val="C00000"/>
              </a:solidFill>
              <a:latin typeface="Microsoft YaHei" panose="020B0503020204020204" charset="-122"/>
              <a:ea typeface="Microsoft YaHei" panose="020B0503020204020204" charset="-122"/>
              <a:sym typeface="Hiragino Sans GB W6" charset="0"/>
            </a:endParaRPr>
          </a:p>
        </p:txBody>
      </p:sp>
      <p:pic>
        <p:nvPicPr>
          <p:cNvPr id="16" name="图片 15"/>
          <p:cNvPicPr>
            <a:picLocks noChangeAspect="1"/>
          </p:cNvPicPr>
          <p:nvPr/>
        </p:nvPicPr>
        <p:blipFill>
          <a:blip r:embed="rId3"/>
          <a:stretch>
            <a:fillRect/>
          </a:stretch>
        </p:blipFill>
        <p:spPr>
          <a:xfrm>
            <a:off x="1730927" y="4284688"/>
            <a:ext cx="3056652" cy="2044819"/>
          </a:xfrm>
          <a:prstGeom prst="rect">
            <a:avLst/>
          </a:prstGeom>
        </p:spPr>
      </p:pic>
      <p:pic>
        <p:nvPicPr>
          <p:cNvPr id="6" name="图片 5"/>
          <p:cNvPicPr>
            <a:picLocks noChangeAspect="1"/>
          </p:cNvPicPr>
          <p:nvPr/>
        </p:nvPicPr>
        <p:blipFill>
          <a:blip r:embed="rId4"/>
          <a:stretch>
            <a:fillRect/>
          </a:stretch>
        </p:blipFill>
        <p:spPr>
          <a:xfrm>
            <a:off x="7824192" y="4221088"/>
            <a:ext cx="2829559" cy="2108419"/>
          </a:xfrm>
          <a:prstGeom prst="rect">
            <a:avLst/>
          </a:prstGeom>
        </p:spPr>
      </p:pic>
      <p:pic>
        <p:nvPicPr>
          <p:cNvPr id="18" name="图片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30467" y="4284688"/>
            <a:ext cx="3181608" cy="2044819"/>
          </a:xfrm>
          <a:prstGeom prst="rect">
            <a:avLst/>
          </a:prstGeom>
        </p:spPr>
      </p:pic>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07670" y="188595"/>
            <a:ext cx="3637280" cy="938530"/>
          </a:xfrm>
          <a:ln>
            <a:noFill/>
          </a:ln>
        </p:spPr>
        <p:txBody>
          <a:bodyPr vert="horz" lIns="68580" tIns="34290" rIns="68580" bIns="34290" rtlCol="0" anchor="ctr">
            <a:normAutofit/>
          </a:bodyPr>
          <a:lstStyle/>
          <a:p>
            <a:r>
              <a:rPr lang="zh-CN" altLang="en-US" sz="2800" dirty="0">
                <a:solidFill>
                  <a:srgbClr val="FF0000"/>
                </a:solidFill>
                <a:latin typeface="方正小标宋简体" panose="02000000000000000000" pitchFamily="2" charset="-122"/>
                <a:ea typeface="方正小标宋简体" panose="02000000000000000000" pitchFamily="2" charset="-122"/>
              </a:rPr>
              <a:t>再制造概念</a:t>
            </a:r>
            <a:endParaRPr lang="zh-CN" altLang="zh-CN" sz="2800" dirty="0">
              <a:solidFill>
                <a:srgbClr val="FF0000"/>
              </a:solidFill>
              <a:latin typeface="方正小标宋简体" panose="02000000000000000000" pitchFamily="2" charset="-122"/>
              <a:ea typeface="方正小标宋简体" panose="02000000000000000000" pitchFamily="2" charset="-122"/>
              <a:sym typeface="+mn-ea"/>
            </a:endParaRPr>
          </a:p>
        </p:txBody>
      </p:sp>
      <p:sp>
        <p:nvSpPr>
          <p:cNvPr id="3" name="内容占位符 2"/>
          <p:cNvSpPr>
            <a:spLocks noGrp="1"/>
          </p:cNvSpPr>
          <p:nvPr>
            <p:ph idx="1"/>
          </p:nvPr>
        </p:nvSpPr>
        <p:spPr>
          <a:xfrm>
            <a:off x="2014104" y="1845468"/>
            <a:ext cx="7886700" cy="1969251"/>
          </a:xfrm>
        </p:spPr>
        <p:txBody>
          <a:bodyPr>
            <a:normAutofit fontScale="60000"/>
          </a:bodyPr>
          <a:lstStyle/>
          <a:p>
            <a:endParaRPr lang="zh-CN" altLang="zh-CN" dirty="0">
              <a:solidFill>
                <a:srgbClr val="C00000"/>
              </a:solidFill>
              <a:effectLst>
                <a:outerShdw blurRad="38100" dist="19050" dir="2700000" algn="tl" rotWithShape="0">
                  <a:schemeClr val="dk1">
                    <a:alpha val="40000"/>
                  </a:schemeClr>
                </a:outerShdw>
              </a:effectLst>
              <a:sym typeface="+mn-ea"/>
            </a:endParaRPr>
          </a:p>
          <a:p>
            <a:pPr marL="0" indent="0">
              <a:lnSpc>
                <a:spcPct val="200000"/>
              </a:lnSpc>
              <a:buNone/>
            </a:pPr>
            <a:r>
              <a:rPr lang="zh-CN" altLang="zh-CN" sz="4570" dirty="0">
                <a:solidFill>
                  <a:srgbClr val="FF0000"/>
                </a:solidFill>
                <a:effectLst>
                  <a:outerShdw blurRad="38100" dist="19050" dir="2700000" algn="tl" rotWithShape="0">
                    <a:schemeClr val="dk1">
                      <a:alpha val="40000"/>
                    </a:schemeClr>
                  </a:outerShdw>
                </a:effectLst>
                <a:latin typeface="方正小标宋简体" panose="02000000000000000000" pitchFamily="2" charset="-122"/>
                <a:ea typeface="方正小标宋简体" panose="02000000000000000000" pitchFamily="2" charset="-122"/>
                <a:sym typeface="+mn-ea"/>
              </a:rPr>
              <a:t>再制造</a:t>
            </a:r>
            <a:r>
              <a:rPr lang="zh-CN" altLang="zh-CN" sz="2700" dirty="0">
                <a:solidFill>
                  <a:srgbClr val="FF0000"/>
                </a:solidFill>
                <a:effectLst>
                  <a:outerShdw blurRad="38100" dist="19050" dir="2700000" algn="tl" rotWithShape="0">
                    <a:schemeClr val="dk1">
                      <a:alpha val="40000"/>
                    </a:schemeClr>
                  </a:outerShdw>
                </a:effectLst>
                <a:latin typeface="方正小标宋简体" panose="02000000000000000000" pitchFamily="2" charset="-122"/>
                <a:ea typeface="方正小标宋简体" panose="02000000000000000000" pitchFamily="2" charset="-122"/>
                <a:sym typeface="+mn-ea"/>
              </a:rPr>
              <a:t>：</a:t>
            </a:r>
            <a:r>
              <a:rPr lang="zh-CN" altLang="zh-CN" dirty="0">
                <a:solidFill>
                  <a:srgbClr val="FF0000"/>
                </a:solidFill>
                <a:effectLst>
                  <a:outerShdw blurRad="38100" dist="19050" dir="2700000" algn="tl" rotWithShape="0">
                    <a:schemeClr val="dk1">
                      <a:alpha val="40000"/>
                    </a:schemeClr>
                  </a:outerShdw>
                </a:effectLst>
                <a:latin typeface="方正小标宋简体" panose="02000000000000000000" pitchFamily="2" charset="-122"/>
                <a:ea typeface="方正小标宋简体" panose="02000000000000000000" pitchFamily="2" charset="-122"/>
                <a:sym typeface="+mn-ea"/>
              </a:rPr>
              <a:t>对原厂废旧零部件采用新技术新材料进行科学规范的修复，质量和性能不低于原厂新件标准的产业化工程活动。</a:t>
            </a:r>
            <a:endParaRPr lang="zh-CN" altLang="zh-CN" dirty="0">
              <a:solidFill>
                <a:srgbClr val="FF0000"/>
              </a:solidFill>
              <a:effectLst>
                <a:outerShdw blurRad="38100" dist="19050" dir="2700000" algn="tl" rotWithShape="0">
                  <a:schemeClr val="dk1">
                    <a:alpha val="40000"/>
                  </a:schemeClr>
                </a:outerShdw>
              </a:effectLst>
              <a:latin typeface="方正小标宋简体" panose="02000000000000000000" pitchFamily="2" charset="-122"/>
              <a:ea typeface="方正小标宋简体" panose="02000000000000000000" pitchFamily="2" charset="-122"/>
              <a:sym typeface="+mn-ea"/>
            </a:endParaRPr>
          </a:p>
          <a:p>
            <a:pPr marL="0" indent="0">
              <a:lnSpc>
                <a:spcPct val="200000"/>
              </a:lnSpc>
              <a:buNone/>
            </a:pPr>
            <a:endParaRPr lang="zh-CN" altLang="zh-CN" dirty="0">
              <a:solidFill>
                <a:srgbClr val="FF0000"/>
              </a:solidFill>
              <a:effectLst>
                <a:outerShdw blurRad="38100" dist="19050" dir="2700000" algn="tl" rotWithShape="0">
                  <a:schemeClr val="dk1">
                    <a:alpha val="40000"/>
                  </a:schemeClr>
                </a:outerShdw>
              </a:effectLst>
              <a:latin typeface="方正小标宋简体" panose="02000000000000000000" pitchFamily="2" charset="-122"/>
              <a:ea typeface="方正小标宋简体" panose="02000000000000000000" pitchFamily="2" charset="-122"/>
              <a:sym typeface="+mn-ea"/>
            </a:endParaRPr>
          </a:p>
          <a:p>
            <a:pPr marL="0" indent="0">
              <a:buNone/>
            </a:pPr>
            <a:endParaRPr lang="zh-CN" altLang="zh-CN" dirty="0">
              <a:solidFill>
                <a:srgbClr val="FF0000"/>
              </a:solidFill>
              <a:effectLst>
                <a:outerShdw blurRad="38100" dist="19050" dir="2700000" algn="tl" rotWithShape="0">
                  <a:schemeClr val="dk1">
                    <a:alpha val="40000"/>
                  </a:schemeClr>
                </a:outerShdw>
              </a:effectLst>
              <a:latin typeface="方正小标宋简体" panose="02000000000000000000" pitchFamily="2" charset="-122"/>
              <a:ea typeface="方正小标宋简体" panose="02000000000000000000" pitchFamily="2" charset="-122"/>
              <a:sym typeface="+mn-ea"/>
            </a:endParaRPr>
          </a:p>
          <a:p>
            <a:pPr marL="0" indent="0">
              <a:buNone/>
            </a:pPr>
            <a:endParaRPr lang="en-US" altLang="zh-CN" dirty="0">
              <a:solidFill>
                <a:srgbClr val="FF0000"/>
              </a:solidFill>
              <a:effectLst>
                <a:outerShdw blurRad="38100" dist="19050" dir="2700000" algn="tl" rotWithShape="0">
                  <a:schemeClr val="dk1">
                    <a:alpha val="40000"/>
                  </a:schemeClr>
                </a:outerShdw>
              </a:effectLst>
              <a:latin typeface="方正小标宋简体" panose="02000000000000000000" pitchFamily="2" charset="-122"/>
              <a:ea typeface="方正小标宋简体" panose="02000000000000000000" pitchFamily="2" charset="-122"/>
              <a:sym typeface="+mn-ea"/>
            </a:endParaRP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523999" y="1169671"/>
            <a:ext cx="8137922" cy="771524"/>
          </a:xfrm>
        </p:spPr>
        <p:txBody>
          <a:bodyPr/>
          <a:lstStyle/>
          <a:p>
            <a:pPr lvl="0" defTabSz="914400">
              <a:spcBef>
                <a:spcPts val="0"/>
              </a:spcBef>
              <a:defRPr/>
            </a:pPr>
            <a:r>
              <a:rPr lang="en-US" altLang="zh-CN" sz="1800" b="1" dirty="0">
                <a:solidFill>
                  <a:srgbClr val="1E3453"/>
                </a:solidFill>
                <a:latin typeface="Times New Roman" panose="02020603050405020304" pitchFamily="18" charset="0"/>
                <a:ea typeface="Microsoft YaHei" panose="020B0503020204020204" charset="-122"/>
                <a:cs typeface="Times New Roman" panose="02020603050405020304" pitchFamily="18" charset="0"/>
              </a:rPr>
              <a:t>         </a:t>
            </a:r>
            <a:r>
              <a:rPr lang="zh-CN" altLang="en-US" sz="1800" b="1" dirty="0">
                <a:solidFill>
                  <a:srgbClr val="1E3453"/>
                </a:solidFill>
                <a:latin typeface="Times New Roman" panose="02020603050405020304" pitchFamily="18" charset="0"/>
                <a:ea typeface="Microsoft YaHei" panose="020B0503020204020204" charset="-122"/>
                <a:cs typeface="Times New Roman" panose="02020603050405020304" pitchFamily="18" charset="0"/>
              </a:rPr>
              <a:t>解决行业的痛点</a:t>
            </a:r>
            <a:endParaRPr lang="zh-CN" altLang="en-US" sz="1800" b="1" dirty="0">
              <a:solidFill>
                <a:srgbClr val="1E3453"/>
              </a:solidFill>
              <a:latin typeface="Times New Roman" panose="02020603050405020304" pitchFamily="18" charset="0"/>
              <a:ea typeface="Microsoft YaHei" panose="020B0503020204020204" charset="-122"/>
              <a:cs typeface="Times New Roman" panose="02020603050405020304" pitchFamily="18" charset="0"/>
            </a:endParaRPr>
          </a:p>
        </p:txBody>
      </p:sp>
      <p:sp>
        <p:nvSpPr>
          <p:cNvPr id="7" name="灯片编号占位符 6"/>
          <p:cNvSpPr>
            <a:spLocks noGrp="1"/>
          </p:cNvSpPr>
          <p:nvPr>
            <p:ph type="sldNum" sz="quarter" idx="12"/>
          </p:nvPr>
        </p:nvSpPr>
        <p:spPr/>
        <p:txBody>
          <a:bodyPr/>
          <a:lstStyle/>
          <a:p>
            <a:fld id="{5DD3DB80-B894-403A-B48E-6FDC1A72010E}" type="slidenum">
              <a:rPr lang="zh-CN" altLang="en-US" sz="1050" smtClean="0"/>
            </a:fld>
            <a:endParaRPr lang="zh-CN" altLang="en-US" sz="1050"/>
          </a:p>
        </p:txBody>
      </p:sp>
      <p:cxnSp>
        <p:nvCxnSpPr>
          <p:cNvPr id="77" name="直接连接符 76"/>
          <p:cNvCxnSpPr/>
          <p:nvPr/>
        </p:nvCxnSpPr>
        <p:spPr>
          <a:xfrm>
            <a:off x="1524000" y="1645444"/>
            <a:ext cx="9141619" cy="0"/>
          </a:xfrm>
          <a:prstGeom prst="line">
            <a:avLst/>
          </a:prstGeom>
          <a:ln>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pic>
        <p:nvPicPr>
          <p:cNvPr id="6" name="图片 5"/>
          <p:cNvPicPr>
            <a:picLocks noChangeAspect="1"/>
          </p:cNvPicPr>
          <p:nvPr/>
        </p:nvPicPr>
        <p:blipFill>
          <a:blip r:embed="rId1">
            <a:clrChange>
              <a:clrFrom>
                <a:srgbClr val="FFFFFF">
                  <a:alpha val="100000"/>
                </a:srgbClr>
              </a:clrFrom>
              <a:clrTo>
                <a:srgbClr val="FFFFFF">
                  <a:alpha val="100000"/>
                  <a:alpha val="0"/>
                </a:srgbClr>
              </a:clrTo>
            </a:clrChange>
          </a:blip>
          <a:stretch>
            <a:fillRect/>
          </a:stretch>
        </p:blipFill>
        <p:spPr>
          <a:xfrm>
            <a:off x="8832374" y="477044"/>
            <a:ext cx="1479709" cy="427673"/>
          </a:xfrm>
          <a:prstGeom prst="rect">
            <a:avLst/>
          </a:prstGeom>
        </p:spPr>
      </p:pic>
      <p:sp>
        <p:nvSpPr>
          <p:cNvPr id="100" name="文本框 99"/>
          <p:cNvSpPr txBox="1"/>
          <p:nvPr/>
        </p:nvSpPr>
        <p:spPr>
          <a:xfrm>
            <a:off x="2493169" y="2168843"/>
            <a:ext cx="8038624" cy="414020"/>
          </a:xfrm>
          <a:prstGeom prst="rect">
            <a:avLst/>
          </a:prstGeom>
          <a:noFill/>
          <a:ln w="9525">
            <a:noFill/>
          </a:ln>
        </p:spPr>
        <p:txBody>
          <a:bodyPr wrap="square">
            <a:spAutoFit/>
          </a:bodyPr>
          <a:p>
            <a:pPr indent="416560"/>
            <a:r>
              <a:rPr lang="en-US" altLang="zh-CN" sz="2100" b="1">
                <a:solidFill>
                  <a:srgbClr val="222222"/>
                </a:solidFill>
                <a:latin typeface="Microsoft YaHei" panose="020B0503020204020204" charset="-122"/>
                <a:ea typeface="Microsoft YaHei" panose="020B0503020204020204" charset="-122"/>
                <a:cs typeface="Microsoft YaHei" panose="020B0503020204020204" charset="-122"/>
              </a:rPr>
              <a:t>    </a:t>
            </a:r>
            <a:endParaRPr lang="zh-CN" altLang="en-US" sz="2100" b="1">
              <a:solidFill>
                <a:srgbClr val="FF0000"/>
              </a:solidFill>
              <a:latin typeface="Microsoft YaHei" panose="020B0503020204020204" charset="-122"/>
              <a:ea typeface="Microsoft YaHei" panose="020B0503020204020204" charset="-122"/>
              <a:cs typeface="Microsoft YaHei" panose="020B0503020204020204" charset="-122"/>
              <a:sym typeface="+mn-ea"/>
            </a:endParaRPr>
          </a:p>
        </p:txBody>
      </p:sp>
      <p:sp>
        <p:nvSpPr>
          <p:cNvPr id="5" name="文本框 4"/>
          <p:cNvSpPr txBox="1"/>
          <p:nvPr/>
        </p:nvSpPr>
        <p:spPr>
          <a:xfrm>
            <a:off x="3594100" y="2059305"/>
            <a:ext cx="5234940" cy="2630170"/>
          </a:xfrm>
          <a:prstGeom prst="rect">
            <a:avLst/>
          </a:prstGeom>
          <a:noFill/>
          <a:ln w="9525">
            <a:noFill/>
          </a:ln>
        </p:spPr>
        <p:txBody>
          <a:bodyPr wrap="square">
            <a:spAutoFit/>
          </a:bodyPr>
          <a:p>
            <a:endParaRPr lang="zh-CN" altLang="en-US" sz="3300" b="1">
              <a:latin typeface="Microsoft YaHei" panose="020B0503020204020204" charset="-122"/>
              <a:ea typeface="Microsoft YaHei" panose="020B0503020204020204" charset="-122"/>
            </a:endParaRPr>
          </a:p>
          <a:p>
            <a:r>
              <a:rPr lang="en-US" altLang="zh-CN" sz="3300" b="1">
                <a:latin typeface="Microsoft YaHei" panose="020B0503020204020204" charset="-122"/>
                <a:ea typeface="Microsoft YaHei" panose="020B0503020204020204" charset="-122"/>
              </a:rPr>
              <a:t> </a:t>
            </a:r>
            <a:r>
              <a:rPr lang="zh-CN" sz="3300" b="1">
                <a:latin typeface="Microsoft YaHei" panose="020B0503020204020204" charset="-122"/>
                <a:ea typeface="Microsoft YaHei" panose="020B0503020204020204" charset="-122"/>
              </a:rPr>
              <a:t>铝合金车身高质量维修</a:t>
            </a:r>
            <a:endParaRPr lang="zh-CN" sz="3300" b="1">
              <a:latin typeface="Microsoft YaHei" panose="020B0503020204020204" charset="-122"/>
              <a:ea typeface="Microsoft YaHei" panose="020B0503020204020204" charset="-122"/>
            </a:endParaRPr>
          </a:p>
          <a:p>
            <a:endParaRPr lang="zh-CN" sz="3300" b="1">
              <a:latin typeface="Microsoft YaHei" panose="020B0503020204020204" charset="-122"/>
              <a:ea typeface="Microsoft YaHei" panose="020B0503020204020204" charset="-122"/>
            </a:endParaRPr>
          </a:p>
          <a:p>
            <a:r>
              <a:rPr lang="en-US" altLang="zh-CN" sz="3300" b="1">
                <a:latin typeface="Microsoft YaHei" panose="020B0503020204020204" charset="-122"/>
                <a:ea typeface="Microsoft YaHei" panose="020B0503020204020204" charset="-122"/>
              </a:rPr>
              <a:t> </a:t>
            </a:r>
            <a:r>
              <a:rPr lang="zh-CN" sz="3300" b="1">
                <a:latin typeface="Microsoft YaHei" panose="020B0503020204020204" charset="-122"/>
                <a:ea typeface="Microsoft YaHei" panose="020B0503020204020204" charset="-122"/>
              </a:rPr>
              <a:t>一直是一个世界性难题</a:t>
            </a:r>
            <a:endParaRPr lang="zh-CN" altLang="en-US" sz="3300" b="1">
              <a:latin typeface="Microsoft YaHei" panose="020B0503020204020204" charset="-122"/>
              <a:ea typeface="Microsoft YaHei" panose="020B0503020204020204" charset="-122"/>
            </a:endParaRPr>
          </a:p>
          <a:p>
            <a:endParaRPr lang="zh-CN" altLang="en-US" sz="3300" b="1">
              <a:latin typeface="Microsoft YaHei" panose="020B0503020204020204" charset="-122"/>
              <a:ea typeface="Microsoft YaHei" panose="020B0503020204020204" charset="-122"/>
            </a:endParaRPr>
          </a:p>
        </p:txBody>
      </p:sp>
    </p:spTree>
    <p:custDataLst>
      <p:tags r:id="rId2"/>
    </p:custDataLst>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524000" y="713105"/>
            <a:ext cx="8138160" cy="805180"/>
          </a:xfrm>
        </p:spPr>
        <p:txBody>
          <a:bodyPr/>
          <a:lstStyle/>
          <a:p>
            <a:pPr lvl="0" defTabSz="914400">
              <a:spcBef>
                <a:spcPts val="0"/>
              </a:spcBef>
              <a:defRPr/>
            </a:pPr>
            <a:r>
              <a:rPr lang="en-US" altLang="zh-CN" sz="1800" b="1" dirty="0">
                <a:solidFill>
                  <a:srgbClr val="1E3453"/>
                </a:solidFill>
                <a:latin typeface="Times New Roman" panose="02020603050405020304" pitchFamily="18" charset="0"/>
                <a:ea typeface="Microsoft YaHei" panose="020B0503020204020204" charset="-122"/>
                <a:cs typeface="Times New Roman" panose="02020603050405020304" pitchFamily="18" charset="0"/>
              </a:rPr>
              <a:t>       </a:t>
            </a:r>
            <a:r>
              <a:rPr lang="zh-CN" altLang="en-US" sz="2800" b="1" dirty="0">
                <a:solidFill>
                  <a:srgbClr val="1E3453"/>
                </a:solidFill>
                <a:latin typeface="Times New Roman" panose="02020603050405020304" pitchFamily="18" charset="0"/>
                <a:ea typeface="Microsoft YaHei" panose="020B0503020204020204" charset="-122"/>
                <a:cs typeface="Times New Roman" panose="02020603050405020304" pitchFamily="18" charset="0"/>
              </a:rPr>
              <a:t>传统工艺</a:t>
            </a:r>
            <a:r>
              <a:rPr lang="zh-CN" altLang="en-US" sz="2800" b="1" dirty="0">
                <a:solidFill>
                  <a:srgbClr val="1E3453"/>
                </a:solidFill>
                <a:latin typeface="Times New Roman" panose="02020603050405020304" pitchFamily="18" charset="0"/>
                <a:ea typeface="Microsoft YaHei" panose="020B0503020204020204" charset="-122"/>
                <a:cs typeface="Times New Roman" panose="02020603050405020304" pitchFamily="18" charset="0"/>
                <a:sym typeface="+mn-ea"/>
              </a:rPr>
              <a:t>与汉科再制造工艺</a:t>
            </a:r>
            <a:r>
              <a:rPr lang="zh-CN" altLang="en-US" sz="2800" b="1" dirty="0">
                <a:solidFill>
                  <a:srgbClr val="1E3453"/>
                </a:solidFill>
                <a:latin typeface="Times New Roman" panose="02020603050405020304" pitchFamily="18" charset="0"/>
                <a:ea typeface="Microsoft YaHei" panose="020B0503020204020204" charset="-122"/>
                <a:cs typeface="Times New Roman" panose="02020603050405020304" pitchFamily="18" charset="0"/>
              </a:rPr>
              <a:t>区别</a:t>
            </a:r>
            <a:endParaRPr lang="zh-CN" altLang="en-US" sz="2800" b="1" dirty="0">
              <a:solidFill>
                <a:srgbClr val="1E3453"/>
              </a:solidFill>
              <a:latin typeface="Times New Roman" panose="02020603050405020304" pitchFamily="18" charset="0"/>
              <a:ea typeface="Microsoft YaHei" panose="020B0503020204020204" charset="-122"/>
              <a:cs typeface="Times New Roman" panose="02020603050405020304" pitchFamily="18" charset="0"/>
            </a:endParaRPr>
          </a:p>
        </p:txBody>
      </p:sp>
      <p:sp>
        <p:nvSpPr>
          <p:cNvPr id="7" name="灯片编号占位符 6"/>
          <p:cNvSpPr>
            <a:spLocks noGrp="1"/>
          </p:cNvSpPr>
          <p:nvPr>
            <p:ph type="sldNum" sz="quarter" idx="12"/>
          </p:nvPr>
        </p:nvSpPr>
        <p:spPr/>
        <p:txBody>
          <a:bodyPr/>
          <a:lstStyle/>
          <a:p>
            <a:fld id="{5DD3DB80-B894-403A-B48E-6FDC1A72010E}" type="slidenum">
              <a:rPr lang="zh-CN" altLang="en-US" sz="1050" smtClean="0"/>
            </a:fld>
            <a:endParaRPr lang="zh-CN" altLang="en-US" sz="1050"/>
          </a:p>
        </p:txBody>
      </p:sp>
      <p:cxnSp>
        <p:nvCxnSpPr>
          <p:cNvPr id="77" name="直接连接符 76"/>
          <p:cNvCxnSpPr/>
          <p:nvPr/>
        </p:nvCxnSpPr>
        <p:spPr>
          <a:xfrm>
            <a:off x="1524000" y="1645444"/>
            <a:ext cx="9141619" cy="0"/>
          </a:xfrm>
          <a:prstGeom prst="line">
            <a:avLst/>
          </a:prstGeom>
          <a:ln>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pic>
        <p:nvPicPr>
          <p:cNvPr id="6" name="图片 5"/>
          <p:cNvPicPr>
            <a:picLocks noChangeAspect="1"/>
          </p:cNvPicPr>
          <p:nvPr/>
        </p:nvPicPr>
        <p:blipFill>
          <a:blip r:embed="rId1">
            <a:clrChange>
              <a:clrFrom>
                <a:srgbClr val="FFFFFF">
                  <a:alpha val="100000"/>
                </a:srgbClr>
              </a:clrFrom>
              <a:clrTo>
                <a:srgbClr val="FFFFFF">
                  <a:alpha val="100000"/>
                  <a:alpha val="0"/>
                </a:srgbClr>
              </a:clrTo>
            </a:clrChange>
          </a:blip>
          <a:stretch>
            <a:fillRect/>
          </a:stretch>
        </p:blipFill>
        <p:spPr>
          <a:xfrm>
            <a:off x="9048274" y="188754"/>
            <a:ext cx="1479709" cy="427673"/>
          </a:xfrm>
          <a:prstGeom prst="rect">
            <a:avLst/>
          </a:prstGeom>
        </p:spPr>
      </p:pic>
      <p:sp>
        <p:nvSpPr>
          <p:cNvPr id="100" name="文本框 99"/>
          <p:cNvSpPr txBox="1"/>
          <p:nvPr/>
        </p:nvSpPr>
        <p:spPr>
          <a:xfrm>
            <a:off x="2493169" y="2168843"/>
            <a:ext cx="8038624" cy="414020"/>
          </a:xfrm>
          <a:prstGeom prst="rect">
            <a:avLst/>
          </a:prstGeom>
          <a:noFill/>
          <a:ln w="9525">
            <a:noFill/>
          </a:ln>
        </p:spPr>
        <p:txBody>
          <a:bodyPr wrap="square">
            <a:spAutoFit/>
          </a:bodyPr>
          <a:p>
            <a:pPr indent="416560"/>
            <a:r>
              <a:rPr lang="en-US" altLang="zh-CN" sz="2100" b="1">
                <a:solidFill>
                  <a:srgbClr val="222222"/>
                </a:solidFill>
                <a:latin typeface="Microsoft YaHei" panose="020B0503020204020204" charset="-122"/>
                <a:ea typeface="Microsoft YaHei" panose="020B0503020204020204" charset="-122"/>
                <a:cs typeface="Microsoft YaHei" panose="020B0503020204020204" charset="-122"/>
              </a:rPr>
              <a:t>    </a:t>
            </a:r>
            <a:endParaRPr lang="zh-CN" altLang="en-US" sz="2100" b="1">
              <a:solidFill>
                <a:srgbClr val="FF0000"/>
              </a:solidFill>
              <a:latin typeface="Microsoft YaHei" panose="020B0503020204020204" charset="-122"/>
              <a:ea typeface="Microsoft YaHei" panose="020B0503020204020204" charset="-122"/>
              <a:cs typeface="Microsoft YaHei" panose="020B0503020204020204" charset="-122"/>
              <a:sym typeface="+mn-ea"/>
            </a:endParaRPr>
          </a:p>
        </p:txBody>
      </p:sp>
      <p:sp>
        <p:nvSpPr>
          <p:cNvPr id="3" name="文本框 2"/>
          <p:cNvSpPr txBox="1"/>
          <p:nvPr/>
        </p:nvSpPr>
        <p:spPr>
          <a:xfrm>
            <a:off x="2302510" y="1693545"/>
            <a:ext cx="7583805" cy="4034790"/>
          </a:xfrm>
          <a:prstGeom prst="rect">
            <a:avLst/>
          </a:prstGeom>
          <a:noFill/>
        </p:spPr>
        <p:txBody>
          <a:bodyPr wrap="square" rtlCol="0" anchor="t">
            <a:noAutofit/>
          </a:bodyPr>
          <a:p>
            <a:r>
              <a:rPr lang="zh-CN" sz="2400" b="1">
                <a:latin typeface="Microsoft YaHei" panose="020B0503020204020204" charset="-122"/>
                <a:ea typeface="Microsoft YaHei" panose="020B0503020204020204" charset="-122"/>
                <a:cs typeface="Microsoft YaHei" panose="020B0503020204020204" charset="-122"/>
                <a:sym typeface="+mn-ea"/>
              </a:rPr>
              <a:t>传统维修工艺</a:t>
            </a:r>
            <a:r>
              <a:rPr lang="en-US" altLang="zh-CN" sz="2400" b="1">
                <a:solidFill>
                  <a:srgbClr val="FF0000"/>
                </a:solidFill>
                <a:latin typeface="Microsoft YaHei" panose="020B0503020204020204" charset="-122"/>
                <a:ea typeface="Microsoft YaHei" panose="020B0503020204020204" charset="-122"/>
                <a:cs typeface="Microsoft YaHei" panose="020B0503020204020204" charset="-122"/>
                <a:sym typeface="+mn-ea"/>
              </a:rPr>
              <a:t> </a:t>
            </a:r>
            <a:r>
              <a:rPr lang="en-US" altLang="zh-CN" sz="2400" b="1">
                <a:latin typeface="Microsoft YaHei" panose="020B0503020204020204" charset="-122"/>
                <a:ea typeface="Microsoft YaHei" panose="020B0503020204020204" charset="-122"/>
                <a:cs typeface="Microsoft YaHei" panose="020B0503020204020204" charset="-122"/>
                <a:sym typeface="+mn-ea"/>
              </a:rPr>
              <a:t> </a:t>
            </a:r>
            <a:r>
              <a:rPr lang="zh-CN" altLang="en-US" sz="2400" b="1">
                <a:latin typeface="Microsoft YaHei" panose="020B0503020204020204" charset="-122"/>
                <a:ea typeface="Microsoft YaHei" panose="020B0503020204020204" charset="-122"/>
                <a:cs typeface="Microsoft YaHei" panose="020B0503020204020204" charset="-122"/>
                <a:sym typeface="+mn-ea"/>
              </a:rPr>
              <a:t>可维修范围损伤面积小于</a:t>
            </a:r>
            <a:r>
              <a:rPr lang="en-US" altLang="zh-CN" sz="2400" b="1">
                <a:latin typeface="Microsoft YaHei" panose="020B0503020204020204" charset="-122"/>
                <a:ea typeface="Microsoft YaHei" panose="020B0503020204020204" charset="-122"/>
                <a:cs typeface="Microsoft YaHei" panose="020B0503020204020204" charset="-122"/>
                <a:sym typeface="+mn-ea"/>
              </a:rPr>
              <a:t>15%,</a:t>
            </a:r>
            <a:r>
              <a:rPr lang="zh-CN" altLang="en-US" sz="2400" b="1">
                <a:latin typeface="Microsoft YaHei" panose="020B0503020204020204" charset="-122"/>
                <a:ea typeface="Microsoft YaHei" panose="020B0503020204020204" charset="-122"/>
                <a:cs typeface="Microsoft YaHei" panose="020B0503020204020204" charset="-122"/>
                <a:sym typeface="+mn-ea"/>
              </a:rPr>
              <a:t>采用焊接铆钉拉拔复位，</a:t>
            </a:r>
            <a:r>
              <a:rPr lang="en-US" altLang="zh-CN" sz="2400" b="1">
                <a:latin typeface="Microsoft YaHei" panose="020B0503020204020204" charset="-122"/>
                <a:ea typeface="Microsoft YaHei" panose="020B0503020204020204" charset="-122"/>
                <a:cs typeface="Microsoft YaHei" panose="020B0503020204020204" charset="-122"/>
                <a:sym typeface="+mn-ea"/>
              </a:rPr>
              <a:t> </a:t>
            </a:r>
            <a:r>
              <a:rPr lang="zh-CN" altLang="en-US" sz="2400" b="1">
                <a:latin typeface="Microsoft YaHei" panose="020B0503020204020204" charset="-122"/>
                <a:ea typeface="Microsoft YaHei" panose="020B0503020204020204" charset="-122"/>
                <a:cs typeface="Microsoft YaHei" panose="020B0503020204020204" charset="-122"/>
                <a:sym typeface="+mn-ea"/>
              </a:rPr>
              <a:t>锉削平整，</a:t>
            </a:r>
            <a:r>
              <a:rPr lang="en-US" altLang="zh-CN" sz="2400" b="1">
                <a:latin typeface="Microsoft YaHei" panose="020B0503020204020204" charset="-122"/>
                <a:ea typeface="Microsoft YaHei" panose="020B0503020204020204" charset="-122"/>
                <a:cs typeface="Microsoft YaHei" panose="020B0503020204020204" charset="-122"/>
                <a:sym typeface="+mn-ea"/>
              </a:rPr>
              <a:t> </a:t>
            </a:r>
            <a:r>
              <a:rPr lang="zh-CN" altLang="en-US" sz="2400" b="1">
                <a:latin typeface="Microsoft YaHei" panose="020B0503020204020204" charset="-122"/>
                <a:ea typeface="Microsoft YaHei" panose="020B0503020204020204" charset="-122"/>
                <a:cs typeface="Microsoft YaHei" panose="020B0503020204020204" charset="-122"/>
                <a:sym typeface="+mn-ea"/>
              </a:rPr>
              <a:t>安全性损失</a:t>
            </a:r>
            <a:r>
              <a:rPr lang="en-US" altLang="zh-CN" sz="2400" b="1">
                <a:latin typeface="Microsoft YaHei" panose="020B0503020204020204" charset="-122"/>
                <a:ea typeface="Microsoft YaHei" panose="020B0503020204020204" charset="-122"/>
                <a:cs typeface="Microsoft YaHei" panose="020B0503020204020204" charset="-122"/>
                <a:sym typeface="+mn-ea"/>
              </a:rPr>
              <a:t>30%-50%</a:t>
            </a:r>
            <a:r>
              <a:rPr lang="zh-CN" altLang="en-US" sz="2400" b="1">
                <a:latin typeface="Microsoft YaHei" panose="020B0503020204020204" charset="-122"/>
                <a:ea typeface="Microsoft YaHei" panose="020B0503020204020204" charset="-122"/>
                <a:cs typeface="Microsoft YaHei" panose="020B0503020204020204" charset="-122"/>
                <a:sym typeface="+mn-ea"/>
              </a:rPr>
              <a:t>之间</a:t>
            </a:r>
            <a:r>
              <a:rPr lang="en-US" altLang="zh-CN" sz="2400" b="1">
                <a:latin typeface="Microsoft YaHei" panose="020B0503020204020204" charset="-122"/>
                <a:ea typeface="Microsoft YaHei" panose="020B0503020204020204" charset="-122"/>
                <a:cs typeface="Microsoft YaHei" panose="020B0503020204020204" charset="-122"/>
                <a:sym typeface="+mn-ea"/>
              </a:rPr>
              <a:t> </a:t>
            </a:r>
            <a:r>
              <a:rPr lang="zh-CN" altLang="en-US" sz="2400" b="1">
                <a:latin typeface="Microsoft YaHei" panose="020B0503020204020204" charset="-122"/>
                <a:ea typeface="Microsoft YaHei" panose="020B0503020204020204" charset="-122"/>
                <a:cs typeface="Microsoft YaHei" panose="020B0503020204020204" charset="-122"/>
                <a:sym typeface="+mn-ea"/>
              </a:rPr>
              <a:t>，用腻子、钣金灰填平后喷漆</a:t>
            </a:r>
            <a:r>
              <a:rPr lang="en-US" altLang="zh-CN" sz="2400" b="1">
                <a:latin typeface="Microsoft YaHei" panose="020B0503020204020204" charset="-122"/>
                <a:ea typeface="Microsoft YaHei" panose="020B0503020204020204" charset="-122"/>
                <a:cs typeface="Microsoft YaHei" panose="020B0503020204020204" charset="-122"/>
                <a:sym typeface="+mn-ea"/>
              </a:rPr>
              <a:t> </a:t>
            </a:r>
            <a:r>
              <a:rPr lang="zh-CN" altLang="en-US" sz="2400" b="1">
                <a:latin typeface="Microsoft YaHei" panose="020B0503020204020204" charset="-122"/>
                <a:ea typeface="Microsoft YaHei" panose="020B0503020204020204" charset="-122"/>
                <a:cs typeface="Microsoft YaHei" panose="020B0503020204020204" charset="-122"/>
                <a:sym typeface="+mn-ea"/>
              </a:rPr>
              <a:t>，仅恢复外观</a:t>
            </a:r>
            <a:r>
              <a:rPr lang="en-US" altLang="zh-CN" sz="2400" b="1">
                <a:latin typeface="Microsoft YaHei" panose="020B0503020204020204" charset="-122"/>
                <a:ea typeface="Microsoft YaHei" panose="020B0503020204020204" charset="-122"/>
                <a:cs typeface="Microsoft YaHei" panose="020B0503020204020204" charset="-122"/>
                <a:sym typeface="+mn-ea"/>
              </a:rPr>
              <a:t>  </a:t>
            </a:r>
            <a:r>
              <a:rPr lang="zh-CN" altLang="en-US" sz="2400" b="1">
                <a:latin typeface="Microsoft YaHei" panose="020B0503020204020204" charset="-122"/>
                <a:ea typeface="Microsoft YaHei" panose="020B0503020204020204" charset="-122"/>
                <a:cs typeface="Microsoft YaHei" panose="020B0503020204020204" charset="-122"/>
                <a:sym typeface="+mn-ea"/>
              </a:rPr>
              <a:t>。</a:t>
            </a:r>
            <a:r>
              <a:rPr lang="en-US" altLang="zh-CN" sz="3300" b="1">
                <a:latin typeface="Microsoft YaHei" panose="020B0503020204020204" charset="-122"/>
                <a:ea typeface="Microsoft YaHei" panose="020B0503020204020204" charset="-122"/>
                <a:cs typeface="Microsoft YaHei" panose="020B0503020204020204" charset="-122"/>
                <a:sym typeface="+mn-ea"/>
              </a:rPr>
              <a:t> </a:t>
            </a:r>
            <a:endParaRPr lang="zh-CN" altLang="en-US" sz="3300" b="1">
              <a:solidFill>
                <a:schemeClr val="tx1"/>
              </a:solidFill>
              <a:latin typeface="Microsoft YaHei" panose="020B0503020204020204" charset="-122"/>
              <a:ea typeface="Microsoft YaHei" panose="020B0503020204020204" charset="-122"/>
              <a:cs typeface="Microsoft YaHei" panose="020B0503020204020204" charset="-122"/>
            </a:endParaRPr>
          </a:p>
          <a:p>
            <a:endParaRPr lang="zh-CN" altLang="en-US" sz="3300" b="1">
              <a:solidFill>
                <a:schemeClr val="tx1"/>
              </a:solidFill>
              <a:latin typeface="Microsoft YaHei" panose="020B0503020204020204" charset="-122"/>
              <a:ea typeface="Microsoft YaHei" panose="020B0503020204020204" charset="-122"/>
              <a:cs typeface="Microsoft YaHei" panose="020B0503020204020204" charset="-122"/>
            </a:endParaRPr>
          </a:p>
          <a:p>
            <a:r>
              <a:rPr lang="zh-CN" altLang="en-US" sz="2400" b="1">
                <a:latin typeface="Microsoft YaHei" panose="020B0503020204020204" charset="-122"/>
                <a:ea typeface="Microsoft YaHei" panose="020B0503020204020204" charset="-122"/>
                <a:cs typeface="Microsoft YaHei" panose="020B0503020204020204" charset="-122"/>
                <a:sym typeface="+mn-ea"/>
              </a:rPr>
              <a:t>汉科再制造采用自有发明专利</a:t>
            </a:r>
            <a:r>
              <a:rPr lang="en-US" altLang="zh-CN" sz="2400" b="1">
                <a:latin typeface="Microsoft YaHei" panose="020B0503020204020204" charset="-122"/>
                <a:ea typeface="Microsoft YaHei" panose="020B0503020204020204" charset="-122"/>
                <a:cs typeface="Microsoft YaHei" panose="020B0503020204020204" charset="-122"/>
                <a:sym typeface="+mn-ea"/>
              </a:rPr>
              <a:t>-</a:t>
            </a:r>
            <a:r>
              <a:rPr lang="zh-CN" altLang="en-US" sz="2400" b="1">
                <a:latin typeface="Microsoft YaHei" panose="020B0503020204020204" charset="-122"/>
                <a:ea typeface="Microsoft YaHei" panose="020B0503020204020204" charset="-122"/>
                <a:cs typeface="Microsoft YaHei" panose="020B0503020204020204" charset="-122"/>
                <a:sym typeface="+mn-ea"/>
              </a:rPr>
              <a:t>无损修复</a:t>
            </a:r>
            <a:r>
              <a:rPr lang="en-US" altLang="zh-CN" sz="2400" b="1">
                <a:latin typeface="Microsoft YaHei" panose="020B0503020204020204" charset="-122"/>
                <a:ea typeface="Microsoft YaHei" panose="020B0503020204020204" charset="-122"/>
                <a:cs typeface="Microsoft YaHei" panose="020B0503020204020204" charset="-122"/>
                <a:sym typeface="+mn-ea"/>
              </a:rPr>
              <a:t> </a:t>
            </a:r>
            <a:r>
              <a:rPr lang="zh-CN" altLang="en-US" sz="2400" b="1">
                <a:latin typeface="Microsoft YaHei" panose="020B0503020204020204" charset="-122"/>
                <a:ea typeface="Microsoft YaHei" panose="020B0503020204020204" charset="-122"/>
                <a:cs typeface="Microsoft YaHei" panose="020B0503020204020204" charset="-122"/>
                <a:sym typeface="+mn-ea"/>
              </a:rPr>
              <a:t>采用胶拉科技技术复原（</a:t>
            </a:r>
            <a:r>
              <a:rPr lang="zh-CN" altLang="en-US" sz="2400" b="1">
                <a:latin typeface="Microsoft YaHei" panose="020B0503020204020204" charset="-122"/>
                <a:ea typeface="Microsoft YaHei" panose="020B0503020204020204" charset="-122"/>
                <a:cs typeface="Microsoft YaHei" panose="020B0503020204020204" charset="-122"/>
                <a:sym typeface="+mn-ea"/>
              </a:rPr>
              <a:t>可维修范围损伤面积小于</a:t>
            </a:r>
            <a:r>
              <a:rPr lang="en-US" altLang="zh-CN" sz="2400" b="1">
                <a:latin typeface="Microsoft YaHei" panose="020B0503020204020204" charset="-122"/>
                <a:ea typeface="Microsoft YaHei" panose="020B0503020204020204" charset="-122"/>
                <a:cs typeface="Microsoft YaHei" panose="020B0503020204020204" charset="-122"/>
                <a:sym typeface="+mn-ea"/>
              </a:rPr>
              <a:t>70%</a:t>
            </a:r>
            <a:r>
              <a:rPr lang="zh-CN" altLang="en-US" sz="2400" b="1">
                <a:latin typeface="Microsoft YaHei" panose="020B0503020204020204" charset="-122"/>
                <a:ea typeface="Microsoft YaHei" panose="020B0503020204020204" charset="-122"/>
                <a:cs typeface="Microsoft YaHei" panose="020B0503020204020204" charset="-122"/>
                <a:sym typeface="+mn-ea"/>
              </a:rPr>
              <a:t>）</a:t>
            </a:r>
            <a:r>
              <a:rPr lang="zh-CN" altLang="en-US" sz="2400" b="1">
                <a:latin typeface="Microsoft YaHei" panose="020B0503020204020204" charset="-122"/>
                <a:ea typeface="Microsoft YaHei" panose="020B0503020204020204" charset="-122"/>
                <a:cs typeface="Microsoft YaHei" panose="020B0503020204020204" charset="-122"/>
                <a:sym typeface="+mn-ea"/>
              </a:rPr>
              <a:t>，</a:t>
            </a:r>
            <a:r>
              <a:rPr lang="zh-CN" altLang="en-US" sz="2400" b="1">
                <a:latin typeface="Microsoft YaHei" panose="020B0503020204020204" charset="-122"/>
                <a:ea typeface="Microsoft YaHei" panose="020B0503020204020204" charset="-122"/>
                <a:cs typeface="Microsoft YaHei" panose="020B0503020204020204" charset="-122"/>
                <a:sym typeface="+mn-ea"/>
              </a:rPr>
              <a:t>安全性损失</a:t>
            </a:r>
            <a:r>
              <a:rPr lang="en-US" altLang="zh-CN" sz="2400" b="1">
                <a:latin typeface="Microsoft YaHei" panose="020B0503020204020204" charset="-122"/>
                <a:ea typeface="Microsoft YaHei" panose="020B0503020204020204" charset="-122"/>
                <a:cs typeface="Microsoft YaHei" panose="020B0503020204020204" charset="-122"/>
                <a:sym typeface="+mn-ea"/>
              </a:rPr>
              <a:t>5%-10%</a:t>
            </a:r>
            <a:r>
              <a:rPr lang="zh-CN" altLang="en-US" sz="2400" b="1">
                <a:latin typeface="Microsoft YaHei" panose="020B0503020204020204" charset="-122"/>
                <a:ea typeface="Microsoft YaHei" panose="020B0503020204020204" charset="-122"/>
                <a:cs typeface="Microsoft YaHei" panose="020B0503020204020204" charset="-122"/>
                <a:sym typeface="+mn-ea"/>
              </a:rPr>
              <a:t>之间</a:t>
            </a:r>
            <a:r>
              <a:rPr lang="zh-CN" altLang="en-US" sz="2400" b="1">
                <a:latin typeface="Microsoft YaHei" panose="020B0503020204020204" charset="-122"/>
                <a:ea typeface="Microsoft YaHei" panose="020B0503020204020204" charset="-122"/>
                <a:cs typeface="Microsoft YaHei" panose="020B0503020204020204" charset="-122"/>
                <a:sym typeface="+mn-ea"/>
              </a:rPr>
              <a:t>、用液体合金新材料填平增强车身强度</a:t>
            </a:r>
            <a:r>
              <a:rPr lang="en-US" altLang="zh-CN" sz="2400" b="1">
                <a:latin typeface="Microsoft YaHei" panose="020B0503020204020204" charset="-122"/>
                <a:ea typeface="Microsoft YaHei" panose="020B0503020204020204" charset="-122"/>
                <a:cs typeface="Microsoft YaHei" panose="020B0503020204020204" charset="-122"/>
                <a:sym typeface="+mn-ea"/>
              </a:rPr>
              <a:t> </a:t>
            </a:r>
            <a:r>
              <a:rPr lang="zh-CN" altLang="en-US" sz="2400" b="1">
                <a:latin typeface="Microsoft YaHei" panose="020B0503020204020204" charset="-122"/>
                <a:ea typeface="Microsoft YaHei" panose="020B0503020204020204" charset="-122"/>
                <a:cs typeface="Microsoft YaHei" panose="020B0503020204020204" charset="-122"/>
                <a:sym typeface="+mn-ea"/>
              </a:rPr>
              <a:t>后（提高安全性</a:t>
            </a:r>
            <a:r>
              <a:rPr lang="en-US" altLang="zh-CN" sz="2400" b="1">
                <a:latin typeface="Microsoft YaHei" panose="020B0503020204020204" charset="-122"/>
                <a:ea typeface="Microsoft YaHei" panose="020B0503020204020204" charset="-122"/>
                <a:cs typeface="Microsoft YaHei" panose="020B0503020204020204" charset="-122"/>
                <a:sym typeface="+mn-ea"/>
              </a:rPr>
              <a:t>20%-100%</a:t>
            </a:r>
            <a:r>
              <a:rPr lang="zh-CN" altLang="en-US" sz="2400" b="1">
                <a:latin typeface="Microsoft YaHei" panose="020B0503020204020204" charset="-122"/>
                <a:ea typeface="Microsoft YaHei" panose="020B0503020204020204" charset="-122"/>
                <a:cs typeface="Microsoft YaHei" panose="020B0503020204020204" charset="-122"/>
                <a:sym typeface="+mn-ea"/>
              </a:rPr>
              <a:t>）喷漆，恢复原有安全性能及外观。</a:t>
            </a:r>
            <a:r>
              <a:rPr lang="en-US" altLang="zh-CN" sz="2400" b="1">
                <a:latin typeface="Microsoft YaHei" panose="020B0503020204020204" charset="-122"/>
                <a:ea typeface="Microsoft YaHei" panose="020B0503020204020204" charset="-122"/>
                <a:cs typeface="Microsoft YaHei" panose="020B0503020204020204" charset="-122"/>
                <a:sym typeface="+mn-ea"/>
              </a:rPr>
              <a:t> </a:t>
            </a:r>
            <a:endParaRPr lang="zh-CN" altLang="en-US" sz="2400" b="1">
              <a:latin typeface="Microsoft YaHei" panose="020B0503020204020204" charset="-122"/>
              <a:ea typeface="Microsoft YaHei" panose="020B0503020204020204" charset="-122"/>
              <a:cs typeface="Microsoft YaHei" panose="020B0503020204020204" charset="-122"/>
              <a:sym typeface="+mn-ea"/>
            </a:endParaRPr>
          </a:p>
        </p:txBody>
      </p:sp>
    </p:spTree>
    <p:custDataLst>
      <p:tags r:id="rId2"/>
    </p:custDataLst>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1981200" y="90805"/>
            <a:ext cx="2667635" cy="765810"/>
          </a:xfrm>
        </p:spPr>
        <p:txBody>
          <a:bodyPr/>
          <a:p>
            <a:r>
              <a:rPr lang="zh-CN" altLang="en-US" sz="2800"/>
              <a:t>再制造新技术</a:t>
            </a:r>
            <a:endParaRPr lang="zh-CN" altLang="en-US" sz="2800"/>
          </a:p>
        </p:txBody>
      </p:sp>
      <p:sp>
        <p:nvSpPr>
          <p:cNvPr id="3" name="内容占位符 2"/>
          <p:cNvSpPr>
            <a:spLocks noGrp="1"/>
          </p:cNvSpPr>
          <p:nvPr>
            <p:ph idx="1"/>
          </p:nvPr>
        </p:nvSpPr>
        <p:spPr>
          <a:xfrm>
            <a:off x="1817846" y="1878330"/>
            <a:ext cx="8221504" cy="3611880"/>
          </a:xfrm>
        </p:spPr>
        <p:txBody>
          <a:bodyPr>
            <a:normAutofit/>
          </a:bodyPr>
          <a:p>
            <a:pPr marL="0" indent="0">
              <a:lnSpc>
                <a:spcPct val="200000"/>
              </a:lnSpc>
              <a:buNone/>
            </a:pPr>
            <a:r>
              <a:rPr lang="en-US" altLang="zh-CN" b="1" dirty="0">
                <a:solidFill>
                  <a:srgbClr val="FF0000"/>
                </a:solidFill>
                <a:latin typeface="Microsoft YaHei" panose="020B0503020204020204" charset="-122"/>
                <a:ea typeface="Microsoft YaHei" panose="020B0503020204020204" charset="-122"/>
                <a:cs typeface="Microsoft YaHei" panose="020B0503020204020204" charset="-122"/>
                <a:sym typeface="+mn-ea"/>
              </a:rPr>
              <a:t>       </a:t>
            </a:r>
            <a:r>
              <a:rPr lang="zh-CN" altLang="en-US" b="1" dirty="0">
                <a:solidFill>
                  <a:srgbClr val="FF0000"/>
                </a:solidFill>
                <a:latin typeface="Microsoft YaHei" panose="020B0503020204020204" charset="-122"/>
                <a:ea typeface="Microsoft YaHei" panose="020B0503020204020204" charset="-122"/>
                <a:cs typeface="Microsoft YaHei" panose="020B0503020204020204" charset="-122"/>
                <a:sym typeface="+mn-ea"/>
              </a:rPr>
              <a:t>胶拉科技   无损修复</a:t>
            </a:r>
            <a:endParaRPr lang="zh-CN" altLang="en-US" b="1" dirty="0">
              <a:solidFill>
                <a:srgbClr val="FF0000"/>
              </a:solidFill>
              <a:latin typeface="Microsoft YaHei" panose="020B0503020204020204" charset="-122"/>
              <a:ea typeface="Microsoft YaHei" panose="020B0503020204020204" charset="-122"/>
              <a:cs typeface="Microsoft YaHei" panose="020B0503020204020204" charset="-122"/>
              <a:sym typeface="+mn-ea"/>
            </a:endParaRPr>
          </a:p>
          <a:p>
            <a:pPr marL="0" indent="0">
              <a:lnSpc>
                <a:spcPct val="200000"/>
              </a:lnSpc>
              <a:buNone/>
            </a:pPr>
            <a:r>
              <a:rPr lang="en-US" altLang="zh-CN" b="1" dirty="0">
                <a:effectLst>
                  <a:outerShdw blurRad="38100" dist="19050" dir="2700000" algn="tl" rotWithShape="0">
                    <a:schemeClr val="dk1">
                      <a:alpha val="40000"/>
                    </a:schemeClr>
                  </a:outerShdw>
                </a:effectLst>
                <a:latin typeface="Microsoft YaHei" panose="020B0503020204020204" charset="-122"/>
                <a:ea typeface="Microsoft YaHei" panose="020B0503020204020204" charset="-122"/>
                <a:cs typeface="Microsoft YaHei" panose="020B0503020204020204" charset="-122"/>
                <a:sym typeface="+mn-ea"/>
              </a:rPr>
              <a:t>  </a:t>
            </a:r>
            <a:r>
              <a:rPr lang="zh-CN" altLang="en-US" sz="2400" b="1" dirty="0">
                <a:effectLst>
                  <a:outerShdw blurRad="38100" dist="19050" dir="2700000" algn="tl" rotWithShape="0">
                    <a:schemeClr val="dk1">
                      <a:alpha val="40000"/>
                    </a:schemeClr>
                  </a:outerShdw>
                </a:effectLst>
                <a:latin typeface="Microsoft YaHei" panose="020B0503020204020204" charset="-122"/>
                <a:ea typeface="Microsoft YaHei" panose="020B0503020204020204" charset="-122"/>
                <a:cs typeface="Microsoft YaHei" panose="020B0503020204020204" charset="-122"/>
                <a:sym typeface="+mn-ea"/>
              </a:rPr>
              <a:t>新材料新工艺带来的钣金技术革命</a:t>
            </a:r>
            <a:r>
              <a:rPr lang="en-US" altLang="zh-CN" sz="2400" b="1" dirty="0">
                <a:solidFill>
                  <a:srgbClr val="FF0000"/>
                </a:solidFill>
                <a:latin typeface="Microsoft YaHei" panose="020B0503020204020204" charset="-122"/>
                <a:ea typeface="Microsoft YaHei" panose="020B0503020204020204" charset="-122"/>
                <a:cs typeface="Microsoft YaHei" panose="020B0503020204020204" charset="-122"/>
                <a:sym typeface="+mn-ea"/>
              </a:rPr>
              <a:t> </a:t>
            </a:r>
            <a:endParaRPr lang="en-US" altLang="zh-CN" sz="2400" b="1" dirty="0">
              <a:solidFill>
                <a:srgbClr val="FF0000"/>
              </a:solidFill>
              <a:latin typeface="Microsoft YaHei" panose="020B0503020204020204" charset="-122"/>
              <a:ea typeface="Microsoft YaHei" panose="020B0503020204020204" charset="-122"/>
              <a:cs typeface="Microsoft YaHei" panose="020B0503020204020204" charset="-122"/>
              <a:sym typeface="+mn-ea"/>
            </a:endParaRPr>
          </a:p>
          <a:p>
            <a:pPr marL="0" indent="0">
              <a:lnSpc>
                <a:spcPct val="200000"/>
              </a:lnSpc>
              <a:buNone/>
            </a:pPr>
            <a:r>
              <a:rPr lang="en-US" altLang="zh-CN" sz="2400" b="1" dirty="0">
                <a:solidFill>
                  <a:srgbClr val="FF0000"/>
                </a:solidFill>
                <a:latin typeface="Microsoft YaHei" panose="020B0503020204020204" charset="-122"/>
                <a:ea typeface="Microsoft YaHei" panose="020B0503020204020204" charset="-122"/>
                <a:cs typeface="Microsoft YaHei" panose="020B0503020204020204" charset="-122"/>
                <a:sym typeface="+mn-ea"/>
              </a:rPr>
              <a:t>           </a:t>
            </a:r>
            <a:endParaRPr lang="en-US" altLang="zh-CN" sz="2400" b="1" dirty="0">
              <a:solidFill>
                <a:srgbClr val="FF0000"/>
              </a:solidFill>
              <a:latin typeface="Microsoft YaHei" panose="020B0503020204020204" charset="-122"/>
              <a:ea typeface="Microsoft YaHei" panose="020B0503020204020204" charset="-122"/>
              <a:cs typeface="Microsoft YaHei" panose="020B0503020204020204" charset="-122"/>
              <a:sym typeface="+mn-ea"/>
            </a:endParaRPr>
          </a:p>
          <a:p>
            <a:pPr algn="l"/>
            <a:endParaRPr lang="zh-CN" altLang="en-US" sz="2400" b="1" dirty="0">
              <a:latin typeface="方正小标宋简体" panose="02000000000000000000" pitchFamily="2" charset="-122"/>
              <a:ea typeface="方正小标宋简体" panose="02000000000000000000" pitchFamily="2" charset="-122"/>
              <a:sym typeface="+mn-ea"/>
            </a:endParaRPr>
          </a:p>
          <a:p>
            <a:pPr marL="0" indent="0" algn="l">
              <a:buNone/>
            </a:pPr>
            <a:endParaRPr lang="zh-CN" altLang="en-US" sz="1800" b="1" dirty="0">
              <a:solidFill>
                <a:srgbClr val="FF0000"/>
              </a:solidFill>
              <a:effectLst>
                <a:outerShdw blurRad="38100" dist="19050" dir="2700000" algn="tl" rotWithShape="0">
                  <a:schemeClr val="dk1">
                    <a:alpha val="40000"/>
                  </a:schemeClr>
                </a:outerShdw>
              </a:effectLst>
              <a:latin typeface="Microsoft YaHei" panose="020B0503020204020204" charset="-122"/>
              <a:ea typeface="Microsoft YaHei" panose="020B0503020204020204" charset="-122"/>
              <a:cs typeface="Microsoft YaHei" panose="020B0503020204020204" charset="-122"/>
              <a:sym typeface="+mn-ea"/>
            </a:endParaRPr>
          </a:p>
          <a:p>
            <a:endParaRPr lang="zh-CN" altLang="en-US" sz="1800"/>
          </a:p>
        </p:txBody>
      </p:sp>
      <p:pic>
        <p:nvPicPr>
          <p:cNvPr id="4" name="内容占位符 3"/>
          <p:cNvPicPr>
            <a:picLocks noChangeAspect="1"/>
          </p:cNvPicPr>
          <p:nvPr>
            <p:custDataLst>
              <p:tags r:id="rId1"/>
            </p:custDataLst>
          </p:nvPr>
        </p:nvPicPr>
        <p:blipFill>
          <a:blip r:embed="rId2"/>
          <a:stretch>
            <a:fillRect/>
          </a:stretch>
        </p:blipFill>
        <p:spPr>
          <a:xfrm>
            <a:off x="7115810" y="1302385"/>
            <a:ext cx="3196590" cy="4669155"/>
          </a:xfrm>
          <a:prstGeom prst="rect">
            <a:avLst/>
          </a:prstGeom>
        </p:spPr>
      </p:pic>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1559560" y="44450"/>
            <a:ext cx="3773170" cy="892810"/>
          </a:xfrm>
        </p:spPr>
        <p:txBody>
          <a:bodyPr/>
          <a:p>
            <a:r>
              <a:rPr lang="zh-CN" altLang="en-US" sz="2800"/>
              <a:t>新材料</a:t>
            </a:r>
            <a:r>
              <a:rPr lang="en-US" altLang="zh-CN" sz="2800"/>
              <a:t>-</a:t>
            </a:r>
            <a:r>
              <a:rPr lang="zh-CN" altLang="en-US" sz="2800"/>
              <a:t>液体合金</a:t>
            </a:r>
            <a:endParaRPr lang="zh-CN" altLang="en-US" sz="2800"/>
          </a:p>
        </p:txBody>
      </p:sp>
      <p:sp>
        <p:nvSpPr>
          <p:cNvPr id="3" name="内容占位符 2"/>
          <p:cNvSpPr>
            <a:spLocks noGrp="1"/>
          </p:cNvSpPr>
          <p:nvPr>
            <p:ph idx="1"/>
            <p:custDataLst>
              <p:tags r:id="rId1"/>
            </p:custDataLst>
          </p:nvPr>
        </p:nvSpPr>
        <p:spPr>
          <a:xfrm>
            <a:off x="1981200" y="1181735"/>
            <a:ext cx="8229600" cy="5676265"/>
          </a:xfrm>
        </p:spPr>
        <p:txBody>
          <a:bodyPr>
            <a:normAutofit/>
          </a:bodyPr>
          <a:p>
            <a:r>
              <a:rPr lang="zh-CN" altLang="en-US" sz="2400" b="1">
                <a:solidFill>
                  <a:srgbClr val="FF0000"/>
                </a:solidFill>
              </a:rPr>
              <a:t>汉科自行研发制造的液体合金</a:t>
            </a:r>
            <a:endParaRPr lang="zh-CN" altLang="en-US" sz="2400" b="1">
              <a:solidFill>
                <a:srgbClr val="FF0000"/>
              </a:solidFill>
            </a:endParaRPr>
          </a:p>
          <a:p>
            <a:r>
              <a:rPr lang="zh-CN" altLang="en-US" sz="2400" b="1">
                <a:solidFill>
                  <a:srgbClr val="FF0000"/>
                </a:solidFill>
              </a:rPr>
              <a:t>让再制造后的车身确保安全性</a:t>
            </a:r>
            <a:endParaRPr lang="zh-CN" altLang="en-US" sz="2400" b="1">
              <a:solidFill>
                <a:srgbClr val="FF0000"/>
              </a:solidFill>
            </a:endParaRPr>
          </a:p>
        </p:txBody>
      </p:sp>
      <p:pic>
        <p:nvPicPr>
          <p:cNvPr id="4" name="图片 3"/>
          <p:cNvPicPr>
            <a:picLocks noChangeAspect="1"/>
          </p:cNvPicPr>
          <p:nvPr>
            <p:custDataLst>
              <p:tags r:id="rId2"/>
            </p:custDataLst>
          </p:nvPr>
        </p:nvPicPr>
        <p:blipFill>
          <a:blip r:embed="rId3"/>
          <a:stretch>
            <a:fillRect/>
          </a:stretch>
        </p:blipFill>
        <p:spPr>
          <a:xfrm>
            <a:off x="7680325" y="1268730"/>
            <a:ext cx="3785870" cy="5130165"/>
          </a:xfrm>
          <a:prstGeom prst="rect">
            <a:avLst/>
          </a:prstGeom>
        </p:spPr>
      </p:pic>
      <p:pic>
        <p:nvPicPr>
          <p:cNvPr id="5" name="图片 4" descr="LEDV1687"/>
          <p:cNvPicPr>
            <a:picLocks noChangeAspect="1"/>
          </p:cNvPicPr>
          <p:nvPr/>
        </p:nvPicPr>
        <p:blipFill>
          <a:blip r:embed="rId4">
            <a:clrChange>
              <a:clrFrom>
                <a:srgbClr val="FFFFFF">
                  <a:alpha val="100000"/>
                </a:srgbClr>
              </a:clrFrom>
              <a:clrTo>
                <a:srgbClr val="FFFFFF">
                  <a:alpha val="100000"/>
                  <a:alpha val="0"/>
                </a:srgbClr>
              </a:clrTo>
            </a:clrChange>
          </a:blip>
          <a:stretch>
            <a:fillRect/>
          </a:stretch>
        </p:blipFill>
        <p:spPr>
          <a:xfrm>
            <a:off x="3047841" y="2140426"/>
            <a:ext cx="3037999" cy="2577465"/>
          </a:xfrm>
          <a:prstGeom prst="rect">
            <a:avLst/>
          </a:prstGeom>
        </p:spPr>
      </p:pic>
      <p:pic>
        <p:nvPicPr>
          <p:cNvPr id="6" name="图片 5"/>
          <p:cNvPicPr>
            <a:picLocks noChangeAspect="1"/>
          </p:cNvPicPr>
          <p:nvPr/>
        </p:nvPicPr>
        <p:blipFill>
          <a:blip r:embed="rId5"/>
          <a:stretch>
            <a:fillRect/>
          </a:stretch>
        </p:blipFill>
        <p:spPr>
          <a:xfrm>
            <a:off x="1071880" y="4718050"/>
            <a:ext cx="6282055" cy="1748155"/>
          </a:xfrm>
          <a:prstGeom prst="rect">
            <a:avLst/>
          </a:prstGeom>
        </p:spPr>
      </p:pic>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剪去单角的矩形 30"/>
          <p:cNvSpPr/>
          <p:nvPr/>
        </p:nvSpPr>
        <p:spPr>
          <a:xfrm rot="10800000" flipV="1">
            <a:off x="407905" y="404683"/>
            <a:ext cx="3510000" cy="324000"/>
          </a:xfrm>
          <a:prstGeom prst="snip1Rect">
            <a:avLst>
              <a:gd name="adj" fmla="val 30109"/>
            </a:avLst>
          </a:prstGeom>
          <a:solidFill>
            <a:srgbClr val="0F32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500" b="1" dirty="0">
                <a:solidFill>
                  <a:schemeClr val="bg1"/>
                </a:solidFill>
                <a:latin typeface="Microsoft YaHei" panose="020B0503020204020204" charset="-122"/>
                <a:ea typeface="Microsoft YaHei" panose="020B0503020204020204" charset="-122"/>
                <a:sym typeface="+mn-ea"/>
              </a:rPr>
              <a:t>   车身件再制造技术</a:t>
            </a:r>
            <a:r>
              <a:rPr lang="en-US" altLang="zh-CN" sz="1500" b="1" dirty="0">
                <a:solidFill>
                  <a:schemeClr val="bg1"/>
                </a:solidFill>
                <a:latin typeface="Microsoft YaHei" panose="020B0503020204020204" charset="-122"/>
                <a:ea typeface="Microsoft YaHei" panose="020B0503020204020204" charset="-122"/>
                <a:sym typeface="+mn-ea"/>
              </a:rPr>
              <a:t>-</a:t>
            </a:r>
            <a:r>
              <a:rPr lang="zh-CN" altLang="en-US" sz="1500" b="1" dirty="0">
                <a:solidFill>
                  <a:schemeClr val="bg1"/>
                </a:solidFill>
                <a:latin typeface="Microsoft YaHei" panose="020B0503020204020204" charset="-122"/>
                <a:ea typeface="Microsoft YaHei" panose="020B0503020204020204" charset="-122"/>
                <a:sym typeface="+mn-ea"/>
              </a:rPr>
              <a:t>三维立体检测</a:t>
            </a:r>
            <a:endParaRPr lang="en-US" altLang="zh-CN" sz="1500" b="1" dirty="0">
              <a:solidFill>
                <a:schemeClr val="bg1"/>
              </a:solidFill>
              <a:latin typeface="Microsoft YaHei" panose="020B0503020204020204" charset="-122"/>
              <a:ea typeface="Microsoft YaHei" panose="020B0503020204020204" charset="-122"/>
            </a:endParaRPr>
          </a:p>
        </p:txBody>
      </p:sp>
      <p:pic>
        <p:nvPicPr>
          <p:cNvPr id="10" name="图片 9"/>
          <p:cNvPicPr>
            <a:picLocks noChangeAspect="1"/>
          </p:cNvPicPr>
          <p:nvPr/>
        </p:nvPicPr>
        <p:blipFill>
          <a:blip r:embed="rId1"/>
          <a:stretch>
            <a:fillRect/>
          </a:stretch>
        </p:blipFill>
        <p:spPr>
          <a:xfrm>
            <a:off x="5304155" y="2564765"/>
            <a:ext cx="5222240" cy="342709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12" name="内容占位符 9"/>
          <p:cNvPicPr>
            <a:picLocks noGrp="1" noChangeAspect="1"/>
          </p:cNvPicPr>
          <p:nvPr>
            <p:ph idx="1"/>
          </p:nvPr>
        </p:nvPicPr>
        <p:blipFill>
          <a:blip r:embed="rId2">
            <a:lum bright="12000"/>
          </a:blip>
          <a:stretch>
            <a:fillRect/>
          </a:stretch>
        </p:blipFill>
        <p:spPr>
          <a:xfrm>
            <a:off x="1199515" y="1125220"/>
            <a:ext cx="3291205" cy="5328920"/>
          </a:xfrm>
          <a:prstGeom prst="rect">
            <a:avLst/>
          </a:prstGeom>
        </p:spPr>
      </p:pic>
      <p:sp>
        <p:nvSpPr>
          <p:cNvPr id="13" name="文本框 12"/>
          <p:cNvSpPr txBox="1"/>
          <p:nvPr/>
        </p:nvSpPr>
        <p:spPr>
          <a:xfrm>
            <a:off x="5112097" y="1691992"/>
            <a:ext cx="5107305" cy="321945"/>
          </a:xfrm>
          <a:prstGeom prst="rect">
            <a:avLst/>
          </a:prstGeom>
          <a:noFill/>
        </p:spPr>
        <p:txBody>
          <a:bodyPr wrap="none" rtlCol="0">
            <a:spAutoFit/>
          </a:bodyPr>
          <a:lstStyle/>
          <a:p>
            <a:r>
              <a:rPr lang="zh-CN" altLang="en-US" sz="1500" b="1" dirty="0">
                <a:latin typeface="Microsoft YaHei" panose="020B0503020204020204" charset="-122"/>
                <a:ea typeface="Microsoft YaHei" panose="020B0503020204020204" charset="-122"/>
              </a:rPr>
              <a:t>三维立体激光网，整车身扫描时间</a:t>
            </a:r>
            <a:r>
              <a:rPr lang="en-US" altLang="zh-CN" sz="1500" b="1" dirty="0">
                <a:latin typeface="Microsoft YaHei" panose="020B0503020204020204" charset="-122"/>
                <a:ea typeface="Microsoft YaHei" panose="020B0503020204020204" charset="-122"/>
              </a:rPr>
              <a:t>20</a:t>
            </a:r>
            <a:r>
              <a:rPr lang="zh-CN" altLang="en-US" sz="1500" b="1" dirty="0">
                <a:latin typeface="Microsoft YaHei" panose="020B0503020204020204" charset="-122"/>
                <a:ea typeface="Microsoft YaHei" panose="020B0503020204020204" charset="-122"/>
              </a:rPr>
              <a:t>分钟，单件扫描</a:t>
            </a:r>
            <a:r>
              <a:rPr lang="en-US" altLang="zh-CN" sz="1500" b="1" dirty="0">
                <a:latin typeface="Microsoft YaHei" panose="020B0503020204020204" charset="-122"/>
                <a:ea typeface="Microsoft YaHei" panose="020B0503020204020204" charset="-122"/>
              </a:rPr>
              <a:t>3</a:t>
            </a:r>
            <a:r>
              <a:rPr lang="zh-CN" altLang="en-US" sz="1500" b="1" dirty="0">
                <a:latin typeface="Microsoft YaHei" panose="020B0503020204020204" charset="-122"/>
                <a:ea typeface="Microsoft YaHei" panose="020B0503020204020204" charset="-122"/>
              </a:rPr>
              <a:t>分钟</a:t>
            </a:r>
            <a:endParaRPr lang="zh-CN" altLang="en-US" sz="1500" b="1" dirty="0">
              <a:latin typeface="Microsoft YaHei" panose="020B0503020204020204" charset="-122"/>
              <a:ea typeface="Microsoft YaHei" panose="020B0503020204020204" charset="-122"/>
            </a:endParaRP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981200" y="90805"/>
            <a:ext cx="4590415" cy="793750"/>
          </a:xfrm>
        </p:spPr>
        <p:txBody>
          <a:bodyPr/>
          <a:lstStyle/>
          <a:p>
            <a:r>
              <a:rPr lang="zh-CN" altLang="en-US" sz="2400" dirty="0">
                <a:solidFill>
                  <a:srgbClr val="FF0000"/>
                </a:solidFill>
                <a:latin typeface="方正小标宋简体" panose="02000000000000000000" pitchFamily="2" charset="-122"/>
                <a:ea typeface="方正小标宋简体" panose="02000000000000000000" pitchFamily="2" charset="-122"/>
              </a:rPr>
              <a:t>车身件再制造技术</a:t>
            </a:r>
            <a:r>
              <a:rPr lang="en-US" altLang="zh-CN" sz="2400" dirty="0">
                <a:solidFill>
                  <a:srgbClr val="FF0000"/>
                </a:solidFill>
                <a:latin typeface="方正小标宋简体" panose="02000000000000000000" pitchFamily="2" charset="-122"/>
                <a:ea typeface="方正小标宋简体" panose="02000000000000000000" pitchFamily="2" charset="-122"/>
              </a:rPr>
              <a:t>-</a:t>
            </a:r>
            <a:r>
              <a:rPr lang="zh-CN" altLang="en-US" sz="1500" dirty="0">
                <a:solidFill>
                  <a:srgbClr val="FF0000"/>
                </a:solidFill>
                <a:latin typeface="方正小标宋简体" panose="02000000000000000000" pitchFamily="2" charset="-122"/>
                <a:ea typeface="方正小标宋简体" panose="02000000000000000000" pitchFamily="2" charset="-122"/>
              </a:rPr>
              <a:t>质量检测报告</a:t>
            </a:r>
            <a:endParaRPr lang="zh-CN" altLang="en-US" sz="1500" dirty="0">
              <a:solidFill>
                <a:srgbClr val="FF0000"/>
              </a:solidFill>
              <a:latin typeface="方正小标宋简体" panose="02000000000000000000" pitchFamily="2" charset="-122"/>
              <a:ea typeface="方正小标宋简体" panose="02000000000000000000" pitchFamily="2" charset="-122"/>
            </a:endParaRPr>
          </a:p>
        </p:txBody>
      </p:sp>
      <p:pic>
        <p:nvPicPr>
          <p:cNvPr id="4" name="图片 3"/>
          <p:cNvPicPr>
            <a:picLocks noChangeAspect="1"/>
          </p:cNvPicPr>
          <p:nvPr/>
        </p:nvPicPr>
        <p:blipFill>
          <a:blip r:embed="rId1">
            <a:lum bright="-24000"/>
          </a:blip>
          <a:stretch>
            <a:fillRect/>
          </a:stretch>
        </p:blipFill>
        <p:spPr>
          <a:xfrm>
            <a:off x="623570" y="1339850"/>
            <a:ext cx="3376295" cy="4710430"/>
          </a:xfrm>
          <a:prstGeom prst="rect">
            <a:avLst/>
          </a:prstGeom>
        </p:spPr>
      </p:pic>
      <p:pic>
        <p:nvPicPr>
          <p:cNvPr id="5" name="图片 4"/>
          <p:cNvPicPr>
            <a:picLocks noChangeAspect="1"/>
          </p:cNvPicPr>
          <p:nvPr/>
        </p:nvPicPr>
        <p:blipFill>
          <a:blip r:embed="rId2">
            <a:lum bright="-18000"/>
          </a:blip>
          <a:stretch>
            <a:fillRect/>
          </a:stretch>
        </p:blipFill>
        <p:spPr>
          <a:xfrm>
            <a:off x="8112125" y="1339850"/>
            <a:ext cx="3568065" cy="4702810"/>
          </a:xfrm>
          <a:prstGeom prst="rect">
            <a:avLst/>
          </a:prstGeom>
        </p:spPr>
      </p:pic>
      <p:pic>
        <p:nvPicPr>
          <p:cNvPr id="3" name="图片 2"/>
          <p:cNvPicPr>
            <a:picLocks noChangeAspect="1"/>
          </p:cNvPicPr>
          <p:nvPr/>
        </p:nvPicPr>
        <p:blipFill>
          <a:blip r:embed="rId3">
            <a:lum bright="-12000"/>
          </a:blip>
          <a:stretch>
            <a:fillRect/>
          </a:stretch>
        </p:blipFill>
        <p:spPr>
          <a:xfrm>
            <a:off x="4224020" y="1345565"/>
            <a:ext cx="3616960" cy="4699000"/>
          </a:xfrm>
          <a:prstGeom prst="rect">
            <a:avLst/>
          </a:prstGeom>
        </p:spPr>
      </p:pic>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3"/>
          <p:cNvSpPr/>
          <p:nvPr/>
        </p:nvSpPr>
        <p:spPr bwMode="auto">
          <a:xfrm>
            <a:off x="1055688" y="45085"/>
            <a:ext cx="1638300"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spcBef>
                <a:spcPts val="700"/>
              </a:spcBef>
              <a:buSzPct val="100000"/>
              <a:buFont typeface="Arial" panose="020B0604020202020204" pitchFamily="34" charset="0"/>
              <a:buChar char="•"/>
              <a:defRPr sz="3200">
                <a:solidFill>
                  <a:schemeClr val="tx1"/>
                </a:solidFill>
                <a:latin typeface="Arial" panose="020B0604020202020204" pitchFamily="34" charset="0"/>
                <a:cs typeface="Heiti SC Light" charset="0"/>
                <a:sym typeface="Arial" panose="020B0604020202020204" pitchFamily="34" charset="0"/>
              </a:defRPr>
            </a:lvl1pPr>
            <a:lvl2pPr marL="742950" indent="-285750">
              <a:spcBef>
                <a:spcPts val="600"/>
              </a:spcBef>
              <a:buSzPct val="100000"/>
              <a:buFont typeface="Arial" panose="020B0604020202020204" pitchFamily="34" charset="0"/>
              <a:buChar char="–"/>
              <a:defRPr sz="2800">
                <a:solidFill>
                  <a:schemeClr val="tx1"/>
                </a:solidFill>
                <a:latin typeface="Arial" panose="020B0604020202020204" pitchFamily="34" charset="0"/>
                <a:cs typeface="Heiti SC Light" charset="0"/>
                <a:sym typeface="Arial" panose="020B0604020202020204" pitchFamily="34" charset="0"/>
              </a:defRPr>
            </a:lvl2pPr>
            <a:lvl3pPr marL="1143000" indent="-228600">
              <a:spcBef>
                <a:spcPts val="600"/>
              </a:spcBef>
              <a:buSzPct val="100000"/>
              <a:buFont typeface="Arial" panose="020B0604020202020204" pitchFamily="34" charset="0"/>
              <a:buChar char="•"/>
              <a:defRPr sz="2400">
                <a:solidFill>
                  <a:schemeClr val="tx1"/>
                </a:solidFill>
                <a:latin typeface="Arial" panose="020B0604020202020204" pitchFamily="34" charset="0"/>
                <a:cs typeface="Heiti SC Light" charset="0"/>
                <a:sym typeface="Arial" panose="020B0604020202020204" pitchFamily="34" charset="0"/>
              </a:defRPr>
            </a:lvl3pPr>
            <a:lvl4pPr marL="1600200" indent="-228600">
              <a:spcBef>
                <a:spcPts val="500"/>
              </a:spcBef>
              <a:buSzPct val="100000"/>
              <a:buFont typeface="Arial" panose="020B0604020202020204" pitchFamily="34" charset="0"/>
              <a:buChar char="–"/>
              <a:defRPr sz="2000">
                <a:solidFill>
                  <a:schemeClr val="tx1"/>
                </a:solidFill>
                <a:latin typeface="Arial" panose="020B0604020202020204" pitchFamily="34" charset="0"/>
                <a:cs typeface="Heiti SC Light" charset="0"/>
                <a:sym typeface="Arial" panose="020B0604020202020204" pitchFamily="34" charset="0"/>
              </a:defRPr>
            </a:lvl4pPr>
            <a:lvl5pPr marL="2057400" indent="-228600">
              <a:spcBef>
                <a:spcPts val="500"/>
              </a:spcBef>
              <a:buSzPct val="100000"/>
              <a:buFont typeface="Arial" panose="020B0604020202020204" pitchFamily="34" charset="0"/>
              <a:buChar char="»"/>
              <a:defRPr sz="2000">
                <a:solidFill>
                  <a:schemeClr val="tx1"/>
                </a:solidFill>
                <a:latin typeface="Arial" panose="020B0604020202020204" pitchFamily="34" charset="0"/>
                <a:cs typeface="Heiti SC Light" charset="0"/>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sz="2000">
                <a:solidFill>
                  <a:schemeClr val="tx1"/>
                </a:solidFill>
                <a:latin typeface="Arial" panose="020B0604020202020204" pitchFamily="34" charset="0"/>
                <a:cs typeface="Heiti SC Light" charset="0"/>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sz="2000">
                <a:solidFill>
                  <a:schemeClr val="tx1"/>
                </a:solidFill>
                <a:latin typeface="Arial" panose="020B0604020202020204" pitchFamily="34" charset="0"/>
                <a:cs typeface="Heiti SC Light" charset="0"/>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sz="2000">
                <a:solidFill>
                  <a:schemeClr val="tx1"/>
                </a:solidFill>
                <a:latin typeface="Arial" panose="020B0604020202020204" pitchFamily="34" charset="0"/>
                <a:cs typeface="Heiti SC Light" charset="0"/>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sz="2000">
                <a:solidFill>
                  <a:schemeClr val="tx1"/>
                </a:solidFill>
                <a:latin typeface="Arial" panose="020B0604020202020204" pitchFamily="34" charset="0"/>
                <a:cs typeface="Heiti SC Light" charset="0"/>
                <a:sym typeface="Arial" panose="020B0604020202020204" pitchFamily="34" charset="0"/>
              </a:defRPr>
            </a:lvl9pPr>
          </a:lstStyle>
          <a:p>
            <a:pPr algn="r" eaLnBrk="1" hangingPunct="1">
              <a:spcBef>
                <a:spcPct val="0"/>
              </a:spcBef>
              <a:buSzTx/>
              <a:buFontTx/>
              <a:buNone/>
            </a:pPr>
            <a:r>
              <a:rPr lang="zh-TW" altLang="en-US" sz="4800" baseline="-23000" dirty="0">
                <a:solidFill>
                  <a:srgbClr val="C00000"/>
                </a:solidFill>
                <a:latin typeface="Microsoft YaHei" panose="020B0503020204020204" charset="-122"/>
                <a:ea typeface="Microsoft YaHei" panose="020B0503020204020204" charset="-122"/>
                <a:sym typeface="Hiragino Sans GB W6" charset="0"/>
              </a:rPr>
              <a:t>技术支持</a:t>
            </a:r>
            <a:endParaRPr lang="zh-TW" altLang="en-US" sz="4800" baseline="-23000" dirty="0">
              <a:solidFill>
                <a:srgbClr val="C00000"/>
              </a:solidFill>
              <a:latin typeface="Microsoft YaHei" panose="020B0503020204020204" charset="-122"/>
              <a:ea typeface="Microsoft YaHei" panose="020B0503020204020204" charset="-122"/>
              <a:sym typeface="Hiragino Sans GB W6" charset="0"/>
            </a:endParaRPr>
          </a:p>
        </p:txBody>
      </p:sp>
      <p:pic>
        <p:nvPicPr>
          <p:cNvPr id="6" name="图片 5"/>
          <p:cNvPicPr>
            <a:picLocks noChangeAspect="1"/>
          </p:cNvPicPr>
          <p:nvPr/>
        </p:nvPicPr>
        <p:blipFill>
          <a:blip r:embed="rId1"/>
          <a:stretch>
            <a:fillRect/>
          </a:stretch>
        </p:blipFill>
        <p:spPr>
          <a:xfrm>
            <a:off x="1524000" y="1700808"/>
            <a:ext cx="9144000" cy="4088660"/>
          </a:xfrm>
          <a:prstGeom prst="rect">
            <a:avLst/>
          </a:prstGeom>
        </p:spPr>
      </p:pic>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911860" y="116523"/>
            <a:ext cx="8229600" cy="674216"/>
          </a:xfrm>
        </p:spPr>
        <p:txBody>
          <a:bodyPr/>
          <a:lstStyle/>
          <a:p>
            <a:pPr algn="l"/>
            <a:r>
              <a:rPr lang="zh-CN" altLang="en-US" sz="3200" dirty="0">
                <a:solidFill>
                  <a:srgbClr val="C00000"/>
                </a:solidFill>
                <a:latin typeface="SimHei" panose="02010609060101010101" pitchFamily="49" charset="-122"/>
                <a:ea typeface="SimHei" panose="02010609060101010101" pitchFamily="49" charset="-122"/>
              </a:rPr>
              <a:t>车身件再制造生产流程</a:t>
            </a:r>
            <a:endParaRPr lang="zh-CN" altLang="en-US" sz="3200" dirty="0">
              <a:solidFill>
                <a:srgbClr val="C00000"/>
              </a:solidFill>
              <a:latin typeface="SimHei" panose="02010609060101010101" pitchFamily="49" charset="-122"/>
              <a:ea typeface="SimHei" panose="02010609060101010101" pitchFamily="49" charset="-122"/>
            </a:endParaRPr>
          </a:p>
        </p:txBody>
      </p:sp>
      <p:sp>
        <p:nvSpPr>
          <p:cNvPr id="4" name="灯片编号占位符 3"/>
          <p:cNvSpPr>
            <a:spLocks noGrp="1"/>
          </p:cNvSpPr>
          <p:nvPr>
            <p:ph type="sldNum" sz="quarter" idx="10"/>
          </p:nvPr>
        </p:nvSpPr>
        <p:spPr/>
        <p:txBody>
          <a:bodyPr/>
          <a:lstStyle/>
          <a:p>
            <a:pPr>
              <a:defRPr/>
            </a:pPr>
            <a:fld id="{0E43FA84-BC0B-4CD0-89BE-F7FEF920FAAF}" type="slidenum">
              <a:rPr lang="en-US" altLang="zh-TW" smtClean="0"/>
            </a:fld>
            <a:endParaRPr lang="en-US" altLang="zh-TW"/>
          </a:p>
        </p:txBody>
      </p:sp>
      <p:pic>
        <p:nvPicPr>
          <p:cNvPr id="19" name="图片 18"/>
          <p:cNvPicPr>
            <a:picLocks noChangeAspect="1"/>
          </p:cNvPicPr>
          <p:nvPr/>
        </p:nvPicPr>
        <p:blipFill>
          <a:blip r:embed="rId1"/>
          <a:stretch>
            <a:fillRect/>
          </a:stretch>
        </p:blipFill>
        <p:spPr>
          <a:xfrm>
            <a:off x="1550183" y="1844824"/>
            <a:ext cx="9144000" cy="4122219"/>
          </a:xfrm>
          <a:prstGeom prst="rect">
            <a:avLst/>
          </a:prstGeom>
        </p:spPr>
      </p:pic>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23570" y="45085"/>
            <a:ext cx="4114800" cy="895350"/>
          </a:xfrm>
          <a:ln>
            <a:noFill/>
          </a:ln>
        </p:spPr>
        <p:txBody>
          <a:bodyPr vert="horz" lIns="68580" tIns="34290" rIns="68580" bIns="34290" rtlCol="0" anchor="ctr">
            <a:normAutofit/>
          </a:bodyPr>
          <a:lstStyle/>
          <a:p>
            <a:r>
              <a:rPr lang="zh-CN" altLang="en-US" sz="2400" dirty="0">
                <a:solidFill>
                  <a:srgbClr val="FF0000"/>
                </a:solidFill>
                <a:latin typeface="方正小标宋简体" panose="02000000000000000000" pitchFamily="2" charset="-122"/>
                <a:ea typeface="方正小标宋简体" panose="02000000000000000000" pitchFamily="2" charset="-122"/>
              </a:rPr>
              <a:t>汉科再制造技术展示</a:t>
            </a:r>
            <a:endParaRPr lang="zh-CN" altLang="en-US" sz="2400" dirty="0">
              <a:solidFill>
                <a:srgbClr val="FF0000"/>
              </a:solidFill>
              <a:latin typeface="方正小标宋简体" panose="02000000000000000000" pitchFamily="2" charset="-122"/>
              <a:ea typeface="方正小标宋简体" panose="02000000000000000000" pitchFamily="2" charset="-122"/>
            </a:endParaRPr>
          </a:p>
        </p:txBody>
      </p:sp>
      <p:pic>
        <p:nvPicPr>
          <p:cNvPr id="3" name="图片 2"/>
          <p:cNvPicPr>
            <a:picLocks noChangeAspect="1"/>
          </p:cNvPicPr>
          <p:nvPr/>
        </p:nvPicPr>
        <p:blipFill>
          <a:blip r:embed="rId1"/>
          <a:stretch>
            <a:fillRect/>
          </a:stretch>
        </p:blipFill>
        <p:spPr>
          <a:xfrm>
            <a:off x="1669256" y="1787366"/>
            <a:ext cx="2867501" cy="3823811"/>
          </a:xfrm>
          <a:prstGeom prst="rect">
            <a:avLst/>
          </a:prstGeom>
        </p:spPr>
      </p:pic>
      <p:pic>
        <p:nvPicPr>
          <p:cNvPr id="4" name="图片 3"/>
          <p:cNvPicPr>
            <a:picLocks noChangeAspect="1"/>
          </p:cNvPicPr>
          <p:nvPr/>
        </p:nvPicPr>
        <p:blipFill>
          <a:blip r:embed="rId2"/>
          <a:stretch>
            <a:fillRect/>
          </a:stretch>
        </p:blipFill>
        <p:spPr>
          <a:xfrm>
            <a:off x="4622006" y="1787366"/>
            <a:ext cx="2866549" cy="3823811"/>
          </a:xfrm>
          <a:prstGeom prst="rect">
            <a:avLst/>
          </a:prstGeom>
        </p:spPr>
      </p:pic>
      <p:pic>
        <p:nvPicPr>
          <p:cNvPr id="6" name="图片 5"/>
          <p:cNvPicPr>
            <a:picLocks noChangeAspect="1"/>
          </p:cNvPicPr>
          <p:nvPr/>
        </p:nvPicPr>
        <p:blipFill>
          <a:blip r:embed="rId3"/>
          <a:stretch>
            <a:fillRect/>
          </a:stretch>
        </p:blipFill>
        <p:spPr>
          <a:xfrm>
            <a:off x="7648575" y="1787366"/>
            <a:ext cx="2867501" cy="3823811"/>
          </a:xfrm>
          <a:prstGeom prst="rect">
            <a:avLst/>
          </a:prstGeom>
        </p:spPr>
      </p:pic>
      <p:sp>
        <p:nvSpPr>
          <p:cNvPr id="11" name="文本框 10"/>
          <p:cNvSpPr txBox="1"/>
          <p:nvPr/>
        </p:nvSpPr>
        <p:spPr>
          <a:xfrm>
            <a:off x="2340293" y="5629751"/>
            <a:ext cx="271780" cy="106680"/>
          </a:xfrm>
          <a:prstGeom prst="rect">
            <a:avLst/>
          </a:prstGeom>
          <a:noFill/>
        </p:spPr>
        <p:txBody>
          <a:bodyPr wrap="none" rtlCol="0">
            <a:spAutoFit/>
          </a:bodyPr>
          <a:p>
            <a:r>
              <a:rPr lang="zh-CN" altLang="en-US" sz="100"/>
              <a:t>宾利叶子板原型</a:t>
            </a:r>
            <a:endParaRPr lang="zh-CN" altLang="en-US" sz="100"/>
          </a:p>
        </p:txBody>
      </p:sp>
      <p:sp>
        <p:nvSpPr>
          <p:cNvPr id="12" name="文本框 11"/>
          <p:cNvSpPr txBox="1"/>
          <p:nvPr/>
        </p:nvSpPr>
        <p:spPr>
          <a:xfrm>
            <a:off x="8103870" y="5668328"/>
            <a:ext cx="322580" cy="106680"/>
          </a:xfrm>
          <a:prstGeom prst="rect">
            <a:avLst/>
          </a:prstGeom>
          <a:noFill/>
        </p:spPr>
        <p:txBody>
          <a:bodyPr wrap="none" rtlCol="0">
            <a:spAutoFit/>
          </a:bodyPr>
          <a:p>
            <a:r>
              <a:rPr lang="zh-CN" altLang="en-US" sz="100"/>
              <a:t>在专用整形机上整形修复</a:t>
            </a:r>
            <a:endParaRPr lang="zh-CN" altLang="en-US" sz="10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981200" y="90805"/>
            <a:ext cx="3395345" cy="516890"/>
          </a:xfrm>
          <a:ln>
            <a:noFill/>
          </a:ln>
        </p:spPr>
        <p:txBody>
          <a:bodyPr vert="horz" lIns="68580" tIns="34290" rIns="68580" bIns="34290" rtlCol="0" anchor="ctr">
            <a:normAutofit/>
          </a:bodyPr>
          <a:lstStyle/>
          <a:p>
            <a:r>
              <a:rPr lang="zh-CN" altLang="en-US" sz="2400" dirty="0">
                <a:solidFill>
                  <a:srgbClr val="FF0000"/>
                </a:solidFill>
                <a:latin typeface="方正小标宋简体" panose="02000000000000000000" pitchFamily="2" charset="-122"/>
                <a:ea typeface="方正小标宋简体" panose="02000000000000000000" pitchFamily="2" charset="-122"/>
              </a:rPr>
              <a:t>汉科再制造技术展示</a:t>
            </a:r>
            <a:endParaRPr lang="zh-CN" altLang="en-US" sz="2400" dirty="0">
              <a:solidFill>
                <a:srgbClr val="FF0000"/>
              </a:solidFill>
              <a:latin typeface="方正小标宋简体" panose="02000000000000000000" pitchFamily="2" charset="-122"/>
              <a:ea typeface="方正小标宋简体" panose="02000000000000000000" pitchFamily="2" charset="-122"/>
            </a:endParaRPr>
          </a:p>
        </p:txBody>
      </p:sp>
      <p:pic>
        <p:nvPicPr>
          <p:cNvPr id="7" name="图片 6"/>
          <p:cNvPicPr>
            <a:picLocks noChangeAspect="1"/>
          </p:cNvPicPr>
          <p:nvPr/>
        </p:nvPicPr>
        <p:blipFill>
          <a:blip r:embed="rId1"/>
          <a:stretch>
            <a:fillRect/>
          </a:stretch>
        </p:blipFill>
        <p:spPr>
          <a:xfrm>
            <a:off x="1919605" y="1845310"/>
            <a:ext cx="2749550" cy="3667125"/>
          </a:xfrm>
          <a:prstGeom prst="rect">
            <a:avLst/>
          </a:prstGeom>
        </p:spPr>
      </p:pic>
      <p:pic>
        <p:nvPicPr>
          <p:cNvPr id="8" name="图片 7"/>
          <p:cNvPicPr>
            <a:picLocks noChangeAspect="1"/>
          </p:cNvPicPr>
          <p:nvPr/>
        </p:nvPicPr>
        <p:blipFill>
          <a:blip r:embed="rId2"/>
          <a:stretch>
            <a:fillRect/>
          </a:stretch>
        </p:blipFill>
        <p:spPr>
          <a:xfrm>
            <a:off x="4839335" y="1873885"/>
            <a:ext cx="2710180" cy="3615690"/>
          </a:xfrm>
          <a:prstGeom prst="rect">
            <a:avLst/>
          </a:prstGeom>
        </p:spPr>
      </p:pic>
      <p:pic>
        <p:nvPicPr>
          <p:cNvPr id="9" name="图片 8"/>
          <p:cNvPicPr>
            <a:picLocks noChangeAspect="1"/>
          </p:cNvPicPr>
          <p:nvPr/>
        </p:nvPicPr>
        <p:blipFill>
          <a:blip r:embed="rId3"/>
          <a:stretch>
            <a:fillRect/>
          </a:stretch>
        </p:blipFill>
        <p:spPr>
          <a:xfrm>
            <a:off x="7680325" y="1873885"/>
            <a:ext cx="2710180" cy="3615690"/>
          </a:xfrm>
          <a:prstGeom prst="rect">
            <a:avLst/>
          </a:prstGeom>
        </p:spPr>
      </p:pic>
      <p:sp>
        <p:nvSpPr>
          <p:cNvPr id="10" name="文本框 9"/>
          <p:cNvSpPr txBox="1"/>
          <p:nvPr/>
        </p:nvSpPr>
        <p:spPr>
          <a:xfrm>
            <a:off x="2218373" y="4211479"/>
            <a:ext cx="246380" cy="106680"/>
          </a:xfrm>
          <a:prstGeom prst="rect">
            <a:avLst/>
          </a:prstGeom>
          <a:noFill/>
        </p:spPr>
        <p:txBody>
          <a:bodyPr wrap="none" rtlCol="0">
            <a:spAutoFit/>
          </a:bodyPr>
          <a:p>
            <a:r>
              <a:rPr lang="zh-CN" altLang="en-US" sz="100" b="1">
                <a:solidFill>
                  <a:srgbClr val="FF0000"/>
                </a:solidFill>
              </a:rPr>
              <a:t>钣金修复中</a:t>
            </a:r>
            <a:endParaRPr lang="zh-CN" altLang="en-US" sz="100" b="1">
              <a:solidFill>
                <a:srgbClr val="FF0000"/>
              </a:solidFill>
            </a:endParaRPr>
          </a:p>
        </p:txBody>
      </p:sp>
      <p:sp>
        <p:nvSpPr>
          <p:cNvPr id="11" name="文本框 10"/>
          <p:cNvSpPr txBox="1"/>
          <p:nvPr/>
        </p:nvSpPr>
        <p:spPr>
          <a:xfrm>
            <a:off x="5744528" y="4863941"/>
            <a:ext cx="259080" cy="106680"/>
          </a:xfrm>
          <a:prstGeom prst="rect">
            <a:avLst/>
          </a:prstGeom>
          <a:noFill/>
        </p:spPr>
        <p:txBody>
          <a:bodyPr wrap="none" rtlCol="0">
            <a:spAutoFit/>
          </a:bodyPr>
          <a:p>
            <a:r>
              <a:rPr lang="zh-CN" altLang="en-US" sz="100" b="1">
                <a:solidFill>
                  <a:srgbClr val="FF0000"/>
                </a:solidFill>
              </a:rPr>
              <a:t>钣金修复完成</a:t>
            </a:r>
            <a:endParaRPr lang="zh-CN" altLang="en-US" sz="100" b="1">
              <a:solidFill>
                <a:srgbClr val="FF0000"/>
              </a:solidFill>
            </a:endParaRPr>
          </a:p>
        </p:txBody>
      </p:sp>
      <p:sp>
        <p:nvSpPr>
          <p:cNvPr id="12" name="文本框 11"/>
          <p:cNvSpPr txBox="1"/>
          <p:nvPr/>
        </p:nvSpPr>
        <p:spPr>
          <a:xfrm>
            <a:off x="8660606" y="4863941"/>
            <a:ext cx="284480" cy="106680"/>
          </a:xfrm>
          <a:prstGeom prst="rect">
            <a:avLst/>
          </a:prstGeom>
          <a:noFill/>
        </p:spPr>
        <p:txBody>
          <a:bodyPr wrap="none" rtlCol="0">
            <a:spAutoFit/>
          </a:bodyPr>
          <a:p>
            <a:r>
              <a:rPr lang="zh-CN" altLang="en-US" sz="100" b="1">
                <a:solidFill>
                  <a:srgbClr val="FF0000"/>
                </a:solidFill>
              </a:rPr>
              <a:t>表面涂覆液体合金</a:t>
            </a:r>
            <a:endParaRPr lang="zh-CN" altLang="en-US" sz="100" b="1">
              <a:solidFill>
                <a:srgbClr val="FF0000"/>
              </a:solidFill>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981200" y="90805"/>
            <a:ext cx="4513580" cy="588010"/>
          </a:xfrm>
          <a:ln>
            <a:noFill/>
          </a:ln>
        </p:spPr>
        <p:txBody>
          <a:bodyPr vert="horz" lIns="68580" tIns="34290" rIns="68580" bIns="34290" rtlCol="0" anchor="ctr">
            <a:normAutofit/>
          </a:bodyPr>
          <a:lstStyle/>
          <a:p>
            <a:r>
              <a:rPr lang="zh-CN" altLang="en-US" sz="2665" dirty="0">
                <a:solidFill>
                  <a:srgbClr val="FF0000"/>
                </a:solidFill>
                <a:latin typeface="方正小标宋简体" panose="02000000000000000000" pitchFamily="2" charset="-122"/>
                <a:ea typeface="方正小标宋简体" panose="02000000000000000000" pitchFamily="2" charset="-122"/>
              </a:rPr>
              <a:t>汉科再制造技术展示</a:t>
            </a:r>
            <a:endParaRPr lang="zh-CN" altLang="en-US" sz="2665" dirty="0">
              <a:solidFill>
                <a:srgbClr val="FF0000"/>
              </a:solidFill>
              <a:latin typeface="方正小标宋简体" panose="02000000000000000000" pitchFamily="2" charset="-122"/>
              <a:ea typeface="方正小标宋简体" panose="02000000000000000000" pitchFamily="2" charset="-122"/>
            </a:endParaRPr>
          </a:p>
        </p:txBody>
      </p:sp>
      <p:pic>
        <p:nvPicPr>
          <p:cNvPr id="5" name="图片 4"/>
          <p:cNvPicPr>
            <a:picLocks noChangeAspect="1"/>
          </p:cNvPicPr>
          <p:nvPr/>
        </p:nvPicPr>
        <p:blipFill>
          <a:blip r:embed="rId1"/>
          <a:stretch>
            <a:fillRect/>
          </a:stretch>
        </p:blipFill>
        <p:spPr>
          <a:xfrm>
            <a:off x="1991995" y="971550"/>
            <a:ext cx="4031615" cy="5377815"/>
          </a:xfrm>
          <a:prstGeom prst="rect">
            <a:avLst/>
          </a:prstGeom>
        </p:spPr>
      </p:pic>
      <p:pic>
        <p:nvPicPr>
          <p:cNvPr id="7" name="图片 6"/>
          <p:cNvPicPr>
            <a:picLocks noChangeAspect="1"/>
          </p:cNvPicPr>
          <p:nvPr/>
        </p:nvPicPr>
        <p:blipFill>
          <a:blip r:embed="rId2"/>
          <a:stretch>
            <a:fillRect/>
          </a:stretch>
        </p:blipFill>
        <p:spPr>
          <a:xfrm>
            <a:off x="6167755" y="971550"/>
            <a:ext cx="4032250" cy="5377815"/>
          </a:xfrm>
          <a:prstGeom prst="rect">
            <a:avLst/>
          </a:prstGeom>
        </p:spPr>
      </p:pic>
      <p:sp>
        <p:nvSpPr>
          <p:cNvPr id="8" name="文本框 7"/>
          <p:cNvSpPr txBox="1"/>
          <p:nvPr/>
        </p:nvSpPr>
        <p:spPr>
          <a:xfrm>
            <a:off x="5255895" y="5367338"/>
            <a:ext cx="246380" cy="106680"/>
          </a:xfrm>
          <a:prstGeom prst="rect">
            <a:avLst/>
          </a:prstGeom>
          <a:noFill/>
        </p:spPr>
        <p:txBody>
          <a:bodyPr wrap="none" rtlCol="0">
            <a:spAutoFit/>
          </a:bodyPr>
          <a:p>
            <a:r>
              <a:rPr lang="zh-CN" altLang="en-US" sz="100" b="1">
                <a:solidFill>
                  <a:srgbClr val="FF0000"/>
                </a:solidFill>
              </a:rPr>
              <a:t>再制造成品</a:t>
            </a:r>
            <a:endParaRPr lang="zh-CN" altLang="en-US" sz="100" b="1">
              <a:solidFill>
                <a:srgbClr val="FF0000"/>
              </a:solidFill>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523999" y="1169671"/>
            <a:ext cx="8137922" cy="771524"/>
          </a:xfrm>
        </p:spPr>
        <p:txBody>
          <a:bodyPr/>
          <a:lstStyle/>
          <a:p>
            <a:pPr lvl="0" defTabSz="914400">
              <a:spcBef>
                <a:spcPts val="0"/>
              </a:spcBef>
              <a:defRPr/>
            </a:pPr>
            <a:r>
              <a:rPr lang="en-US" altLang="zh-CN" sz="1800" b="1" dirty="0">
                <a:solidFill>
                  <a:srgbClr val="1E3453"/>
                </a:solidFill>
                <a:latin typeface="Times New Roman" panose="02020603050405020304" pitchFamily="18" charset="0"/>
                <a:ea typeface="Microsoft YaHei" panose="020B0503020204020204" charset="-122"/>
                <a:cs typeface="Times New Roman" panose="02020603050405020304" pitchFamily="18" charset="0"/>
              </a:rPr>
              <a:t>         </a:t>
            </a:r>
            <a:endParaRPr lang="zh-CN" altLang="en-US" sz="1800" b="1" dirty="0">
              <a:solidFill>
                <a:srgbClr val="1E3453"/>
              </a:solidFill>
              <a:latin typeface="Times New Roman" panose="02020603050405020304" pitchFamily="18" charset="0"/>
              <a:ea typeface="Microsoft YaHei" panose="020B0503020204020204" charset="-122"/>
              <a:cs typeface="Times New Roman" panose="02020603050405020304" pitchFamily="18" charset="0"/>
            </a:endParaRPr>
          </a:p>
        </p:txBody>
      </p:sp>
      <p:sp>
        <p:nvSpPr>
          <p:cNvPr id="7" name="灯片编号占位符 6"/>
          <p:cNvSpPr>
            <a:spLocks noGrp="1"/>
          </p:cNvSpPr>
          <p:nvPr>
            <p:ph type="sldNum" sz="quarter" idx="12"/>
          </p:nvPr>
        </p:nvSpPr>
        <p:spPr/>
        <p:txBody>
          <a:bodyPr/>
          <a:lstStyle/>
          <a:p>
            <a:fld id="{5DD3DB80-B894-403A-B48E-6FDC1A72010E}" type="slidenum">
              <a:rPr lang="zh-CN" altLang="en-US" sz="1050" smtClean="0"/>
            </a:fld>
            <a:endParaRPr lang="zh-CN" altLang="en-US" sz="1050"/>
          </a:p>
        </p:txBody>
      </p:sp>
      <p:cxnSp>
        <p:nvCxnSpPr>
          <p:cNvPr id="77" name="直接连接符 76"/>
          <p:cNvCxnSpPr/>
          <p:nvPr/>
        </p:nvCxnSpPr>
        <p:spPr>
          <a:xfrm>
            <a:off x="1524000" y="1645444"/>
            <a:ext cx="9141619" cy="0"/>
          </a:xfrm>
          <a:prstGeom prst="line">
            <a:avLst/>
          </a:prstGeom>
          <a:ln>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pic>
        <p:nvPicPr>
          <p:cNvPr id="6" name="图片 5"/>
          <p:cNvPicPr>
            <a:picLocks noChangeAspect="1"/>
          </p:cNvPicPr>
          <p:nvPr/>
        </p:nvPicPr>
        <p:blipFill>
          <a:blip r:embed="rId1">
            <a:clrChange>
              <a:clrFrom>
                <a:srgbClr val="FFFFFF">
                  <a:alpha val="100000"/>
                </a:srgbClr>
              </a:clrFrom>
              <a:clrTo>
                <a:srgbClr val="FFFFFF">
                  <a:alpha val="100000"/>
                  <a:alpha val="0"/>
                </a:srgbClr>
              </a:clrTo>
            </a:clrChange>
          </a:blip>
          <a:stretch>
            <a:fillRect/>
          </a:stretch>
        </p:blipFill>
        <p:spPr>
          <a:xfrm>
            <a:off x="9120664" y="261144"/>
            <a:ext cx="1479709" cy="427673"/>
          </a:xfrm>
          <a:prstGeom prst="rect">
            <a:avLst/>
          </a:prstGeom>
        </p:spPr>
      </p:pic>
      <p:sp>
        <p:nvSpPr>
          <p:cNvPr id="100" name="文本框 99"/>
          <p:cNvSpPr txBox="1"/>
          <p:nvPr/>
        </p:nvSpPr>
        <p:spPr>
          <a:xfrm>
            <a:off x="2230120" y="1102360"/>
            <a:ext cx="8038465" cy="2388235"/>
          </a:xfrm>
          <a:prstGeom prst="rect">
            <a:avLst/>
          </a:prstGeom>
          <a:noFill/>
          <a:ln w="9525">
            <a:noFill/>
          </a:ln>
        </p:spPr>
        <p:txBody>
          <a:bodyPr wrap="square">
            <a:noAutofit/>
          </a:bodyPr>
          <a:p>
            <a:pPr marL="0" indent="0">
              <a:lnSpc>
                <a:spcPct val="200000"/>
              </a:lnSpc>
              <a:buNone/>
            </a:pPr>
            <a:r>
              <a:rPr lang="zh-CN" altLang="zh-CN" sz="2100" b="1" dirty="0">
                <a:solidFill>
                  <a:schemeClr val="tx1"/>
                </a:solidFill>
                <a:effectLst>
                  <a:outerShdw blurRad="38100" dist="19050" dir="2700000" algn="tl" rotWithShape="0">
                    <a:schemeClr val="dk1">
                      <a:alpha val="40000"/>
                    </a:schemeClr>
                  </a:outerShdw>
                </a:effectLst>
                <a:latin typeface="Microsoft YaHei" panose="020B0503020204020204" charset="-122"/>
                <a:ea typeface="Microsoft YaHei" panose="020B0503020204020204" charset="-122"/>
                <a:cs typeface="Microsoft YaHei" panose="020B0503020204020204" charset="-122"/>
                <a:sym typeface="+mn-ea"/>
              </a:rPr>
              <a:t>汉科再制造如何做到质量达到或超过原厂新件标准？</a:t>
            </a:r>
            <a:endParaRPr lang="zh-CN" altLang="zh-CN" sz="2100" b="1" dirty="0">
              <a:solidFill>
                <a:schemeClr val="tx1"/>
              </a:solidFill>
              <a:effectLst>
                <a:outerShdw blurRad="38100" dist="19050" dir="2700000" algn="tl" rotWithShape="0">
                  <a:schemeClr val="dk1">
                    <a:alpha val="40000"/>
                  </a:schemeClr>
                </a:outerShdw>
              </a:effectLst>
              <a:latin typeface="Microsoft YaHei" panose="020B0503020204020204" charset="-122"/>
              <a:ea typeface="Microsoft YaHei" panose="020B0503020204020204" charset="-122"/>
              <a:cs typeface="Microsoft YaHei" panose="020B0503020204020204" charset="-122"/>
              <a:sym typeface="+mn-ea"/>
            </a:endParaRPr>
          </a:p>
          <a:p>
            <a:pPr marL="0" indent="0">
              <a:lnSpc>
                <a:spcPct val="200000"/>
              </a:lnSpc>
              <a:buNone/>
            </a:pPr>
            <a:r>
              <a:rPr lang="zh-CN" altLang="en-US" sz="3600" b="1">
                <a:solidFill>
                  <a:srgbClr val="FF0000"/>
                </a:solidFill>
                <a:latin typeface="Microsoft YaHei" panose="020B0503020204020204" charset="-122"/>
                <a:ea typeface="Microsoft YaHei" panose="020B0503020204020204" charset="-122"/>
                <a:cs typeface="Microsoft YaHei" panose="020B0503020204020204" charset="-122"/>
                <a:sym typeface="+mn-ea"/>
              </a:rPr>
              <a:t>新工艺新材料</a:t>
            </a:r>
            <a:r>
              <a:rPr lang="en-US" altLang="zh-CN" sz="3600" b="1">
                <a:solidFill>
                  <a:srgbClr val="FF0000"/>
                </a:solidFill>
                <a:latin typeface="Microsoft YaHei" panose="020B0503020204020204" charset="-122"/>
                <a:ea typeface="Microsoft YaHei" panose="020B0503020204020204" charset="-122"/>
                <a:cs typeface="Microsoft YaHei" panose="020B0503020204020204" charset="-122"/>
                <a:sym typeface="+mn-ea"/>
              </a:rPr>
              <a:t>   </a:t>
            </a:r>
            <a:r>
              <a:rPr lang="zh-CN" altLang="en-US" sz="3600" b="1">
                <a:solidFill>
                  <a:srgbClr val="FF0000"/>
                </a:solidFill>
                <a:latin typeface="Microsoft YaHei" panose="020B0503020204020204" charset="-122"/>
                <a:ea typeface="Microsoft YaHei" panose="020B0503020204020204" charset="-122"/>
                <a:cs typeface="Microsoft YaHei" panose="020B0503020204020204" charset="-122"/>
                <a:sym typeface="+mn-ea"/>
              </a:rPr>
              <a:t>无损修复</a:t>
            </a:r>
            <a:r>
              <a:rPr lang="en-US" altLang="zh-CN" sz="3600" b="1">
                <a:solidFill>
                  <a:srgbClr val="FF0000"/>
                </a:solidFill>
                <a:latin typeface="Microsoft YaHei" panose="020B0503020204020204" charset="-122"/>
                <a:ea typeface="Microsoft YaHei" panose="020B0503020204020204" charset="-122"/>
                <a:cs typeface="Microsoft YaHei" panose="020B0503020204020204" charset="-122"/>
                <a:sym typeface="+mn-ea"/>
              </a:rPr>
              <a:t>   </a:t>
            </a:r>
            <a:r>
              <a:rPr lang="zh-CN" altLang="en-US" sz="3600" b="1">
                <a:solidFill>
                  <a:srgbClr val="FF0000"/>
                </a:solidFill>
                <a:latin typeface="Microsoft YaHei" panose="020B0503020204020204" charset="-122"/>
                <a:ea typeface="Microsoft YaHei" panose="020B0503020204020204" charset="-122"/>
                <a:cs typeface="Microsoft YaHei" panose="020B0503020204020204" charset="-122"/>
                <a:sym typeface="+mn-ea"/>
              </a:rPr>
              <a:t>金属增强</a:t>
            </a:r>
            <a:endParaRPr lang="zh-CN" altLang="en-US" sz="3600" b="1">
              <a:solidFill>
                <a:srgbClr val="FF0000"/>
              </a:solidFill>
              <a:latin typeface="Microsoft YaHei" panose="020B0503020204020204" charset="-122"/>
              <a:ea typeface="Microsoft YaHei" panose="020B0503020204020204" charset="-122"/>
              <a:cs typeface="Microsoft YaHei" panose="020B0503020204020204" charset="-122"/>
              <a:sym typeface="+mn-ea"/>
            </a:endParaRPr>
          </a:p>
          <a:p>
            <a:pPr marL="0" indent="0">
              <a:lnSpc>
                <a:spcPct val="200000"/>
              </a:lnSpc>
              <a:buNone/>
            </a:pPr>
            <a:endParaRPr lang="zh-CN" altLang="en-US" sz="2800" b="1">
              <a:solidFill>
                <a:srgbClr val="FF0000"/>
              </a:solidFill>
              <a:latin typeface="Microsoft YaHei" panose="020B0503020204020204" charset="-122"/>
              <a:ea typeface="Microsoft YaHei" panose="020B0503020204020204" charset="-122"/>
              <a:cs typeface="Microsoft YaHei" panose="020B0503020204020204" charset="-122"/>
              <a:sym typeface="+mn-ea"/>
            </a:endParaRPr>
          </a:p>
        </p:txBody>
      </p:sp>
      <p:pic>
        <p:nvPicPr>
          <p:cNvPr id="3" name="图片 2"/>
          <p:cNvPicPr>
            <a:picLocks noChangeAspect="1"/>
          </p:cNvPicPr>
          <p:nvPr/>
        </p:nvPicPr>
        <p:blipFill>
          <a:blip r:embed="rId2"/>
          <a:srcRect t="16267" r="3081" b="7877"/>
          <a:stretch>
            <a:fillRect/>
          </a:stretch>
        </p:blipFill>
        <p:spPr>
          <a:xfrm>
            <a:off x="2326005" y="3854291"/>
            <a:ext cx="1749266" cy="1738789"/>
          </a:xfrm>
          <a:prstGeom prst="rect">
            <a:avLst/>
          </a:prstGeom>
        </p:spPr>
      </p:pic>
      <p:pic>
        <p:nvPicPr>
          <p:cNvPr id="8" name="图片 7"/>
          <p:cNvPicPr>
            <a:picLocks noChangeAspect="1"/>
          </p:cNvPicPr>
          <p:nvPr/>
        </p:nvPicPr>
        <p:blipFill>
          <a:blip r:embed="rId3"/>
          <a:stretch>
            <a:fillRect/>
          </a:stretch>
        </p:blipFill>
        <p:spPr>
          <a:xfrm>
            <a:off x="8251031" y="3879056"/>
            <a:ext cx="1644015" cy="1707356"/>
          </a:xfrm>
          <a:prstGeom prst="rect">
            <a:avLst/>
          </a:prstGeom>
        </p:spPr>
      </p:pic>
      <p:pic>
        <p:nvPicPr>
          <p:cNvPr id="9" name="图片 8"/>
          <p:cNvPicPr>
            <a:picLocks noChangeAspect="1"/>
          </p:cNvPicPr>
          <p:nvPr/>
        </p:nvPicPr>
        <p:blipFill>
          <a:blip r:embed="rId4"/>
          <a:stretch>
            <a:fillRect/>
          </a:stretch>
        </p:blipFill>
        <p:spPr>
          <a:xfrm>
            <a:off x="4380548" y="3854291"/>
            <a:ext cx="1613535" cy="1732121"/>
          </a:xfrm>
          <a:prstGeom prst="rect">
            <a:avLst/>
          </a:prstGeom>
        </p:spPr>
      </p:pic>
      <p:pic>
        <p:nvPicPr>
          <p:cNvPr id="10" name="图片 9"/>
          <p:cNvPicPr>
            <a:picLocks noChangeAspect="1"/>
          </p:cNvPicPr>
          <p:nvPr/>
        </p:nvPicPr>
        <p:blipFill>
          <a:blip r:embed="rId5"/>
          <a:srcRect t="27303" r="733"/>
          <a:stretch>
            <a:fillRect/>
          </a:stretch>
        </p:blipFill>
        <p:spPr>
          <a:xfrm>
            <a:off x="6358890" y="3873818"/>
            <a:ext cx="1535906" cy="1693069"/>
          </a:xfrm>
          <a:prstGeom prst="rect">
            <a:avLst/>
          </a:prstGeom>
        </p:spPr>
      </p:pic>
    </p:spTree>
    <p:custDataLst>
      <p:tags r:id="rId6"/>
    </p:custDataLst>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41"/>
          <p:cNvSpPr txBox="1">
            <a:spLocks noChangeArrowheads="1"/>
          </p:cNvSpPr>
          <p:nvPr/>
        </p:nvSpPr>
        <p:spPr bwMode="auto">
          <a:xfrm>
            <a:off x="4493801" y="4221088"/>
            <a:ext cx="3225308" cy="797560"/>
          </a:xfrm>
          <a:prstGeom prst="rect">
            <a:avLst/>
          </a:prstGeom>
          <a:noFill/>
          <a:ln w="9525">
            <a:noFill/>
            <a:miter lim="800000"/>
          </a:ln>
        </p:spPr>
        <p:txBody>
          <a:bodyPr wrap="square" lIns="79005" tIns="39503" rIns="79005" bIns="39503">
            <a:spAutoFit/>
          </a:bodyPr>
          <a:lstStyle>
            <a:defPPr>
              <a:defRPr lang="en-US"/>
            </a:defPPr>
            <a:lvl1pPr marL="285750" indent="-285750" defTabSz="789305">
              <a:lnSpc>
                <a:spcPct val="130000"/>
              </a:lnSpc>
              <a:buFont typeface="Wingdings" panose="05000000000000000000" pitchFamily="2" charset="2"/>
              <a:buChar char="l"/>
              <a:defRPr sz="1200">
                <a:solidFill>
                  <a:srgbClr val="484848"/>
                </a:solidFill>
                <a:latin typeface="Microsoft YaHei" panose="020B0503020204020204" charset="-122"/>
                <a:ea typeface="Microsoft YaHei" panose="020B0503020204020204" charset="-122"/>
              </a:defRPr>
            </a:lvl1pPr>
          </a:lstStyle>
          <a:p>
            <a:pPr algn="r"/>
            <a:r>
              <a:rPr lang="zh-CN" altLang="en-US" dirty="0"/>
              <a:t>江苏省明星企业家</a:t>
            </a:r>
            <a:endParaRPr lang="en-US" altLang="zh-CN" dirty="0"/>
          </a:p>
          <a:p>
            <a:pPr algn="r"/>
            <a:r>
              <a:rPr lang="zh-CN" altLang="en-US" dirty="0"/>
              <a:t>美国杜邦、德国费斯托、德国萨塔培训师</a:t>
            </a:r>
            <a:endParaRPr lang="en-US" altLang="zh-CN" dirty="0"/>
          </a:p>
          <a:p>
            <a:pPr algn="r"/>
            <a:r>
              <a:rPr lang="zh-CN" altLang="en-US" dirty="0"/>
              <a:t>北汽集团、一汽集团车身涂装技术专家</a:t>
            </a:r>
            <a:endParaRPr lang="zh-CN" altLang="en-US" dirty="0"/>
          </a:p>
        </p:txBody>
      </p:sp>
      <p:grpSp>
        <p:nvGrpSpPr>
          <p:cNvPr id="3" name="组合 2"/>
          <p:cNvGrpSpPr/>
          <p:nvPr/>
        </p:nvGrpSpPr>
        <p:grpSpPr>
          <a:xfrm>
            <a:off x="2207568" y="1340768"/>
            <a:ext cx="1911292" cy="2397202"/>
            <a:chOff x="231858" y="1042722"/>
            <a:chExt cx="1911292" cy="2397202"/>
          </a:xfrm>
        </p:grpSpPr>
        <p:grpSp>
          <p:nvGrpSpPr>
            <p:cNvPr id="7" name="组合 6"/>
            <p:cNvGrpSpPr/>
            <p:nvPr/>
          </p:nvGrpSpPr>
          <p:grpSpPr bwMode="auto">
            <a:xfrm>
              <a:off x="231858" y="3061433"/>
              <a:ext cx="1911292" cy="378491"/>
              <a:chOff x="814328" y="3219334"/>
              <a:chExt cx="1356392" cy="432536"/>
            </a:xfrm>
          </p:grpSpPr>
          <p:grpSp>
            <p:nvGrpSpPr>
              <p:cNvPr id="8" name="组合 27"/>
              <p:cNvGrpSpPr/>
              <p:nvPr/>
            </p:nvGrpSpPr>
            <p:grpSpPr bwMode="auto">
              <a:xfrm>
                <a:off x="814328" y="3219334"/>
                <a:ext cx="1356392" cy="432536"/>
                <a:chOff x="2173927" y="3285519"/>
                <a:chExt cx="1721136" cy="548848"/>
              </a:xfrm>
            </p:grpSpPr>
            <p:grpSp>
              <p:nvGrpSpPr>
                <p:cNvPr id="10" name="组合 9"/>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12" name="圆角矩形 31"/>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a:solidFill>
                        <a:srgbClr val="C00000"/>
                      </a:solidFill>
                    </a:endParaRPr>
                  </a:p>
                </p:txBody>
              </p:sp>
              <p:sp>
                <p:nvSpPr>
                  <p:cNvPr id="13" name="圆角矩形 32"/>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a:solidFill>
                        <a:srgbClr val="C00000"/>
                      </a:solidFill>
                    </a:endParaRPr>
                  </a:p>
                </p:txBody>
              </p:sp>
            </p:grpSp>
            <p:sp>
              <p:nvSpPr>
                <p:cNvPr id="11" name="椭圆 10"/>
                <p:cNvSpPr>
                  <a:spLocks noChangeArrowheads="1"/>
                </p:cNvSpPr>
                <p:nvPr/>
              </p:nvSpPr>
              <p:spPr bwMode="auto">
                <a:xfrm>
                  <a:off x="2307822" y="3419734"/>
                  <a:ext cx="206491" cy="288384"/>
                </a:xfrm>
                <a:prstGeom prst="ellipse">
                  <a:avLst/>
                </a:prstGeom>
                <a:solidFill>
                  <a:srgbClr val="0D0D0D"/>
                </a:solidFill>
                <a:ln w="25400" algn="ctr">
                  <a:noFill/>
                  <a:round/>
                </a:ln>
                <a:effectLst>
                  <a:outerShdw dist="63500" dir="8100000" algn="tr" rotWithShape="0">
                    <a:srgbClr val="000000">
                      <a:alpha val="56999"/>
                    </a:srgbClr>
                  </a:outerShdw>
                </a:effectLst>
              </p:spPr>
              <p:txBody>
                <a:bodyPr lIns="79005" tIns="39503" rIns="79005" bIns="39503" anchor="ctr"/>
                <a:lstStyle/>
                <a:p>
                  <a:pPr algn="ctr" defTabSz="789305">
                    <a:defRPr/>
                  </a:pPr>
                  <a:endParaRPr lang="zh-CN" altLang="en-US" sz="1600">
                    <a:solidFill>
                      <a:srgbClr val="C00000"/>
                    </a:solidFill>
                    <a:latin typeface="Calibri" panose="020F0502020204030204" pitchFamily="34" charset="0"/>
                  </a:endParaRPr>
                </a:p>
              </p:txBody>
            </p:sp>
          </p:grpSp>
          <p:sp>
            <p:nvSpPr>
              <p:cNvPr id="9" name="TextBox 28"/>
              <p:cNvSpPr txBox="1">
                <a:spLocks noChangeArrowheads="1"/>
              </p:cNvSpPr>
              <p:nvPr/>
            </p:nvSpPr>
            <p:spPr bwMode="auto">
              <a:xfrm>
                <a:off x="1224891" y="3332662"/>
                <a:ext cx="786592" cy="210445"/>
              </a:xfrm>
              <a:prstGeom prst="rect">
                <a:avLst/>
              </a:prstGeom>
              <a:noFill/>
              <a:ln w="9525">
                <a:noFill/>
                <a:miter lim="800000"/>
              </a:ln>
            </p:spPr>
            <p:txBody>
              <a:bodyPr lIns="0" tIns="0" rIns="0" bIns="0">
                <a:spAutoFit/>
              </a:bodyPr>
              <a:lstStyle/>
              <a:p>
                <a:pPr algn="ctr" defTabSz="789305"/>
                <a:r>
                  <a:rPr lang="zh-CN" altLang="en-US" sz="1200" b="1" dirty="0">
                    <a:solidFill>
                      <a:srgbClr val="C00000"/>
                    </a:solidFill>
                    <a:latin typeface="Microsoft YaHei" panose="020B0503020204020204" charset="-122"/>
                    <a:ea typeface="Microsoft YaHei" panose="020B0503020204020204" charset="-122"/>
                  </a:rPr>
                  <a:t>创始人：倪胜广</a:t>
                </a:r>
                <a:endParaRPr lang="zh-CN" altLang="en-US" sz="1200" b="1" dirty="0">
                  <a:solidFill>
                    <a:srgbClr val="C00000"/>
                  </a:solidFill>
                  <a:latin typeface="Microsoft YaHei" panose="020B0503020204020204" charset="-122"/>
                  <a:ea typeface="Microsoft YaHei" panose="020B0503020204020204" charset="-122"/>
                </a:endParaRPr>
              </a:p>
            </p:txBody>
          </p:sp>
        </p:grpSp>
        <p:pic>
          <p:nvPicPr>
            <p:cNvPr id="23" name="图片 22"/>
            <p:cNvPicPr>
              <a:picLocks noChangeAspect="1"/>
            </p:cNvPicPr>
            <p:nvPr/>
          </p:nvPicPr>
          <p:blipFill>
            <a:blip r:embed="rId1"/>
            <a:stretch>
              <a:fillRect/>
            </a:stretch>
          </p:blipFill>
          <p:spPr>
            <a:xfrm>
              <a:off x="495198" y="1042722"/>
              <a:ext cx="1499328" cy="1975075"/>
            </a:xfrm>
            <a:prstGeom prst="ellipse">
              <a:avLst/>
            </a:prstGeom>
            <a:ln>
              <a:noFill/>
            </a:ln>
            <a:effectLst>
              <a:softEdge rad="112500"/>
            </a:effectLst>
          </p:spPr>
        </p:pic>
      </p:grpSp>
      <p:sp>
        <p:nvSpPr>
          <p:cNvPr id="25" name="TextBox 22"/>
          <p:cNvSpPr txBox="1">
            <a:spLocks noChangeArrowheads="1"/>
          </p:cNvSpPr>
          <p:nvPr/>
        </p:nvSpPr>
        <p:spPr bwMode="auto">
          <a:xfrm>
            <a:off x="4263390" y="1688465"/>
            <a:ext cx="4892040" cy="1757045"/>
          </a:xfrm>
          <a:prstGeom prst="rect">
            <a:avLst/>
          </a:prstGeom>
          <a:noFill/>
          <a:ln w="9525">
            <a:noFill/>
            <a:miter lim="800000"/>
          </a:ln>
        </p:spPr>
        <p:txBody>
          <a:bodyPr wrap="square" lIns="79005" tIns="39503" rIns="79005" bIns="39503">
            <a:spAutoFit/>
          </a:bodyPr>
          <a:lstStyle/>
          <a:p>
            <a:pPr marL="285750" indent="-285750" defTabSz="789305">
              <a:lnSpc>
                <a:spcPct val="130000"/>
              </a:lnSpc>
              <a:buFont typeface="Wingdings" panose="05000000000000000000" pitchFamily="2" charset="2"/>
              <a:buChar char="l"/>
            </a:pPr>
            <a:r>
              <a:rPr sz="1200" dirty="0">
                <a:solidFill>
                  <a:srgbClr val="484848"/>
                </a:solidFill>
                <a:latin typeface="Microsoft YaHei" panose="020B0503020204020204" charset="-122"/>
                <a:ea typeface="Microsoft YaHei" panose="020B0503020204020204" charset="-122"/>
              </a:rPr>
              <a:t>德国奔驰戴姆勒工厂QC质量检测工程师6年工作经历</a:t>
            </a:r>
            <a:endParaRPr sz="1200" dirty="0">
              <a:solidFill>
                <a:srgbClr val="484848"/>
              </a:solidFill>
              <a:latin typeface="Microsoft YaHei" panose="020B0503020204020204" charset="-122"/>
              <a:ea typeface="Microsoft YaHei" panose="020B0503020204020204" charset="-122"/>
            </a:endParaRPr>
          </a:p>
          <a:p>
            <a:pPr marL="285750" indent="-285750" defTabSz="789305">
              <a:lnSpc>
                <a:spcPct val="130000"/>
              </a:lnSpc>
              <a:buFont typeface="Wingdings" panose="05000000000000000000" pitchFamily="2" charset="2"/>
              <a:buChar char="l"/>
            </a:pPr>
            <a:r>
              <a:rPr sz="1200" dirty="0">
                <a:solidFill>
                  <a:srgbClr val="484848"/>
                </a:solidFill>
                <a:latin typeface="Microsoft YaHei" panose="020B0503020204020204" charset="-122"/>
                <a:ea typeface="Microsoft YaHei" panose="020B0503020204020204" charset="-122"/>
              </a:rPr>
              <a:t>15年奔驰售后维修总监工作经历</a:t>
            </a:r>
            <a:endParaRPr sz="1200" dirty="0">
              <a:solidFill>
                <a:srgbClr val="484848"/>
              </a:solidFill>
              <a:latin typeface="Microsoft YaHei" panose="020B0503020204020204" charset="-122"/>
              <a:ea typeface="Microsoft YaHei" panose="020B0503020204020204" charset="-122"/>
            </a:endParaRPr>
          </a:p>
          <a:p>
            <a:pPr marL="285750" indent="-285750" defTabSz="789305">
              <a:lnSpc>
                <a:spcPct val="130000"/>
              </a:lnSpc>
              <a:buFont typeface="Wingdings" panose="05000000000000000000" pitchFamily="2" charset="2"/>
              <a:buChar char="l"/>
            </a:pPr>
            <a:r>
              <a:rPr sz="1200" dirty="0">
                <a:solidFill>
                  <a:srgbClr val="484848"/>
                </a:solidFill>
                <a:latin typeface="Microsoft YaHei" panose="020B0503020204020204" charset="-122"/>
                <a:ea typeface="Microsoft YaHei" panose="020B0503020204020204" charset="-122"/>
              </a:rPr>
              <a:t>中国汽车维修高级技师</a:t>
            </a:r>
            <a:endParaRPr sz="1200" dirty="0">
              <a:solidFill>
                <a:srgbClr val="484848"/>
              </a:solidFill>
              <a:latin typeface="Microsoft YaHei" panose="020B0503020204020204" charset="-122"/>
              <a:ea typeface="Microsoft YaHei" panose="020B0503020204020204" charset="-122"/>
            </a:endParaRPr>
          </a:p>
          <a:p>
            <a:pPr marL="285750" indent="-285750" defTabSz="789305">
              <a:lnSpc>
                <a:spcPct val="130000"/>
              </a:lnSpc>
              <a:buFont typeface="Wingdings" panose="05000000000000000000" pitchFamily="2" charset="2"/>
              <a:buChar char="l"/>
            </a:pPr>
            <a:r>
              <a:rPr sz="1200" dirty="0">
                <a:solidFill>
                  <a:srgbClr val="484848"/>
                </a:solidFill>
                <a:latin typeface="Microsoft YaHei" panose="020B0503020204020204" charset="-122"/>
                <a:ea typeface="Microsoft YaHei" panose="020B0503020204020204" charset="-122"/>
              </a:rPr>
              <a:t>首届中国汽车诊断师大赛专家评委</a:t>
            </a:r>
            <a:endParaRPr sz="1200" dirty="0">
              <a:solidFill>
                <a:srgbClr val="484848"/>
              </a:solidFill>
              <a:latin typeface="Microsoft YaHei" panose="020B0503020204020204" charset="-122"/>
              <a:ea typeface="Microsoft YaHei" panose="020B0503020204020204" charset="-122"/>
            </a:endParaRPr>
          </a:p>
          <a:p>
            <a:pPr marL="285750" indent="-285750" defTabSz="789305">
              <a:lnSpc>
                <a:spcPct val="130000"/>
              </a:lnSpc>
              <a:buFont typeface="Wingdings" panose="05000000000000000000" pitchFamily="2" charset="2"/>
              <a:buChar char="l"/>
            </a:pPr>
            <a:r>
              <a:rPr sz="1200" dirty="0">
                <a:solidFill>
                  <a:srgbClr val="484848"/>
                </a:solidFill>
                <a:latin typeface="Microsoft YaHei" panose="020B0503020204020204" charset="-122"/>
                <a:ea typeface="Microsoft YaHei" panose="020B0503020204020204" charset="-122"/>
              </a:rPr>
              <a:t>中国汽车召回网专家、江苏省</a:t>
            </a:r>
            <a:r>
              <a:rPr lang="zh-CN" sz="1200" dirty="0">
                <a:solidFill>
                  <a:srgbClr val="484848"/>
                </a:solidFill>
                <a:latin typeface="Microsoft YaHei" panose="020B0503020204020204" charset="-122"/>
                <a:ea typeface="Microsoft YaHei" panose="020B0503020204020204" charset="-122"/>
              </a:rPr>
              <a:t>家用</a:t>
            </a:r>
            <a:r>
              <a:rPr sz="1200" dirty="0">
                <a:solidFill>
                  <a:srgbClr val="484848"/>
                </a:solidFill>
                <a:latin typeface="Microsoft YaHei" panose="020B0503020204020204" charset="-122"/>
                <a:ea typeface="Microsoft YaHei" panose="020B0503020204020204" charset="-122"/>
              </a:rPr>
              <a:t>汽车三包专家</a:t>
            </a:r>
            <a:endParaRPr sz="1200" dirty="0">
              <a:solidFill>
                <a:srgbClr val="484848"/>
              </a:solidFill>
              <a:latin typeface="Microsoft YaHei" panose="020B0503020204020204" charset="-122"/>
              <a:ea typeface="Microsoft YaHei" panose="020B0503020204020204" charset="-122"/>
            </a:endParaRPr>
          </a:p>
          <a:p>
            <a:pPr marL="285750" indent="-285750" defTabSz="789305">
              <a:lnSpc>
                <a:spcPct val="130000"/>
              </a:lnSpc>
              <a:buFont typeface="Wingdings" panose="05000000000000000000" pitchFamily="2" charset="2"/>
              <a:buChar char="l"/>
            </a:pPr>
            <a:r>
              <a:rPr sz="1200" dirty="0">
                <a:solidFill>
                  <a:srgbClr val="484848"/>
                </a:solidFill>
                <a:latin typeface="Microsoft YaHei" panose="020B0503020204020204" charset="-122"/>
                <a:ea typeface="Microsoft YaHei" panose="020B0503020204020204" charset="-122"/>
              </a:rPr>
              <a:t>多年专注于车身轻量化、抗撞击性、车身安全的研发工作</a:t>
            </a:r>
            <a:endParaRPr sz="1200" dirty="0">
              <a:solidFill>
                <a:srgbClr val="484848"/>
              </a:solidFill>
              <a:latin typeface="Microsoft YaHei" panose="020B0503020204020204" charset="-122"/>
              <a:ea typeface="Microsoft YaHei" panose="020B0503020204020204" charset="-122"/>
            </a:endParaRPr>
          </a:p>
          <a:p>
            <a:pPr marL="285750" indent="-285750" defTabSz="789305">
              <a:lnSpc>
                <a:spcPct val="130000"/>
              </a:lnSpc>
              <a:buFont typeface="Wingdings" panose="05000000000000000000" pitchFamily="2" charset="2"/>
              <a:buChar char="l"/>
            </a:pPr>
            <a:r>
              <a:rPr sz="1200" dirty="0">
                <a:solidFill>
                  <a:srgbClr val="484848"/>
                </a:solidFill>
                <a:latin typeface="Microsoft YaHei" panose="020B0503020204020204" charset="-122"/>
                <a:ea typeface="Microsoft YaHei" panose="020B0503020204020204" charset="-122"/>
              </a:rPr>
              <a:t>铝镁合金车身再制造工艺、液体合金等多项专利发明人</a:t>
            </a:r>
            <a:endParaRPr sz="1200" dirty="0">
              <a:solidFill>
                <a:srgbClr val="484848"/>
              </a:solidFill>
              <a:latin typeface="Microsoft YaHei" panose="020B0503020204020204" charset="-122"/>
              <a:ea typeface="Microsoft YaHei" panose="020B0503020204020204" charset="-122"/>
            </a:endParaRPr>
          </a:p>
        </p:txBody>
      </p:sp>
      <p:grpSp>
        <p:nvGrpSpPr>
          <p:cNvPr id="4" name="组合 3"/>
          <p:cNvGrpSpPr/>
          <p:nvPr/>
        </p:nvGrpSpPr>
        <p:grpSpPr>
          <a:xfrm>
            <a:off x="8023864" y="3315843"/>
            <a:ext cx="1914104" cy="2493973"/>
            <a:chOff x="3781469" y="945951"/>
            <a:chExt cx="1914104" cy="2493973"/>
          </a:xfrm>
        </p:grpSpPr>
        <p:grpSp>
          <p:nvGrpSpPr>
            <p:cNvPr id="16" name="组合 15"/>
            <p:cNvGrpSpPr/>
            <p:nvPr/>
          </p:nvGrpSpPr>
          <p:grpSpPr bwMode="auto">
            <a:xfrm>
              <a:off x="3781469" y="3017836"/>
              <a:ext cx="1914104" cy="422088"/>
              <a:chOff x="814328" y="3219335"/>
              <a:chExt cx="1356392" cy="432536"/>
            </a:xfrm>
          </p:grpSpPr>
          <p:grpSp>
            <p:nvGrpSpPr>
              <p:cNvPr id="17" name="组合 43"/>
              <p:cNvGrpSpPr/>
              <p:nvPr/>
            </p:nvGrpSpPr>
            <p:grpSpPr bwMode="auto">
              <a:xfrm>
                <a:off x="814328" y="3219335"/>
                <a:ext cx="1356392" cy="432536"/>
                <a:chOff x="2173927" y="3285520"/>
                <a:chExt cx="1721136" cy="548848"/>
              </a:xfrm>
            </p:grpSpPr>
            <p:grpSp>
              <p:nvGrpSpPr>
                <p:cNvPr id="19" name="组合 18"/>
                <p:cNvGrpSpPr/>
                <p:nvPr/>
              </p:nvGrpSpPr>
              <p:grpSpPr>
                <a:xfrm>
                  <a:off x="2173927" y="3285520"/>
                  <a:ext cx="1721136" cy="548848"/>
                  <a:chOff x="4304044" y="1286674"/>
                  <a:chExt cx="3837945" cy="2757793"/>
                </a:xfrm>
                <a:effectLst>
                  <a:outerShdw blurRad="381000" dist="254000" dir="8100000" algn="tr" rotWithShape="0">
                    <a:prstClr val="black">
                      <a:alpha val="40000"/>
                    </a:prstClr>
                  </a:outerShdw>
                </a:effectLst>
              </p:grpSpPr>
              <p:sp>
                <p:nvSpPr>
                  <p:cNvPr id="21" name="圆角矩形 47"/>
                  <p:cNvSpPr/>
                  <p:nvPr/>
                </p:nvSpPr>
                <p:spPr>
                  <a:xfrm>
                    <a:off x="4304044" y="1286674"/>
                    <a:ext cx="383794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a:solidFill>
                        <a:srgbClr val="C00000"/>
                      </a:solidFill>
                    </a:endParaRPr>
                  </a:p>
                </p:txBody>
              </p:sp>
              <p:sp>
                <p:nvSpPr>
                  <p:cNvPr id="22" name="圆角矩形 48"/>
                  <p:cNvSpPr/>
                  <p:nvPr/>
                </p:nvSpPr>
                <p:spPr>
                  <a:xfrm>
                    <a:off x="4351927" y="1373350"/>
                    <a:ext cx="3742173" cy="2584454"/>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a:solidFill>
                        <a:srgbClr val="C00000"/>
                      </a:solidFill>
                    </a:endParaRPr>
                  </a:p>
                </p:txBody>
              </p:sp>
            </p:grpSp>
            <p:sp>
              <p:nvSpPr>
                <p:cNvPr id="20" name="椭圆 19"/>
                <p:cNvSpPr>
                  <a:spLocks noChangeArrowheads="1"/>
                </p:cNvSpPr>
                <p:nvPr/>
              </p:nvSpPr>
              <p:spPr bwMode="auto">
                <a:xfrm>
                  <a:off x="2307821" y="3420323"/>
                  <a:ext cx="205839" cy="287243"/>
                </a:xfrm>
                <a:prstGeom prst="ellipse">
                  <a:avLst/>
                </a:prstGeom>
                <a:solidFill>
                  <a:srgbClr val="0D0D0D"/>
                </a:solidFill>
                <a:ln w="25400" algn="ctr">
                  <a:noFill/>
                  <a:round/>
                </a:ln>
                <a:effectLst>
                  <a:outerShdw dist="63500" dir="8100000" algn="tr" rotWithShape="0">
                    <a:srgbClr val="000000">
                      <a:alpha val="56999"/>
                    </a:srgbClr>
                  </a:outerShdw>
                </a:effectLst>
              </p:spPr>
              <p:txBody>
                <a:bodyPr lIns="79005" tIns="39503" rIns="79005" bIns="39503" anchor="ctr"/>
                <a:lstStyle/>
                <a:p>
                  <a:pPr algn="ctr" defTabSz="789305">
                    <a:defRPr/>
                  </a:pPr>
                  <a:endParaRPr lang="zh-CN" altLang="en-US" sz="1600">
                    <a:solidFill>
                      <a:srgbClr val="C00000"/>
                    </a:solidFill>
                    <a:latin typeface="Calibri" panose="020F0502020204030204" pitchFamily="34" charset="0"/>
                  </a:endParaRPr>
                </a:p>
              </p:txBody>
            </p:sp>
          </p:grpSp>
          <p:sp>
            <p:nvSpPr>
              <p:cNvPr id="18" name="TextBox 44"/>
              <p:cNvSpPr txBox="1">
                <a:spLocks noChangeArrowheads="1"/>
              </p:cNvSpPr>
              <p:nvPr/>
            </p:nvSpPr>
            <p:spPr bwMode="auto">
              <a:xfrm>
                <a:off x="1098988" y="3331262"/>
                <a:ext cx="1054808" cy="188708"/>
              </a:xfrm>
              <a:prstGeom prst="rect">
                <a:avLst/>
              </a:prstGeom>
              <a:noFill/>
              <a:ln w="9525">
                <a:noFill/>
                <a:miter lim="800000"/>
              </a:ln>
            </p:spPr>
            <p:txBody>
              <a:bodyPr wrap="square" lIns="0" tIns="0" rIns="0" bIns="0">
                <a:spAutoFit/>
              </a:bodyPr>
              <a:lstStyle/>
              <a:p>
                <a:pPr algn="ctr" defTabSz="789305"/>
                <a:r>
                  <a:rPr lang="zh-CN" altLang="en-US" sz="1200" b="1" dirty="0">
                    <a:solidFill>
                      <a:srgbClr val="C00000"/>
                    </a:solidFill>
                    <a:latin typeface="Microsoft YaHei" panose="020B0503020204020204" charset="-122"/>
                    <a:ea typeface="Microsoft YaHei" panose="020B0503020204020204" charset="-122"/>
                  </a:rPr>
                  <a:t>联合创始人：陆雪平</a:t>
                </a:r>
                <a:endParaRPr lang="zh-CN" altLang="en-US" sz="1200" b="1" dirty="0">
                  <a:solidFill>
                    <a:srgbClr val="C00000"/>
                  </a:solidFill>
                  <a:latin typeface="Microsoft YaHei" panose="020B0503020204020204" charset="-122"/>
                  <a:ea typeface="Microsoft YaHei" panose="020B0503020204020204" charset="-122"/>
                </a:endParaRPr>
              </a:p>
            </p:txBody>
          </p:sp>
        </p:grpSp>
        <p:pic>
          <p:nvPicPr>
            <p:cNvPr id="5" name="图片 4"/>
            <p:cNvPicPr>
              <a:picLocks noChangeAspect="1"/>
            </p:cNvPicPr>
            <p:nvPr/>
          </p:nvPicPr>
          <p:blipFill>
            <a:blip r:embed="rId2"/>
            <a:stretch>
              <a:fillRect/>
            </a:stretch>
          </p:blipFill>
          <p:spPr>
            <a:xfrm>
              <a:off x="3821547" y="945951"/>
              <a:ext cx="1656184" cy="2058621"/>
            </a:xfrm>
            <a:prstGeom prst="ellipse">
              <a:avLst/>
            </a:prstGeom>
            <a:ln>
              <a:noFill/>
            </a:ln>
            <a:effectLst>
              <a:softEdge rad="112500"/>
            </a:effectLst>
          </p:spPr>
        </p:pic>
      </p:grpSp>
      <p:sp>
        <p:nvSpPr>
          <p:cNvPr id="41" name="Rectangle 3"/>
          <p:cNvSpPr/>
          <p:nvPr/>
        </p:nvSpPr>
        <p:spPr bwMode="auto">
          <a:xfrm>
            <a:off x="2000250" y="0"/>
            <a:ext cx="1638300"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spcBef>
                <a:spcPts val="700"/>
              </a:spcBef>
              <a:buSzPct val="100000"/>
              <a:buFont typeface="Arial" panose="020B0604020202020204" pitchFamily="34" charset="0"/>
              <a:buChar char="•"/>
              <a:defRPr sz="3200">
                <a:solidFill>
                  <a:schemeClr val="tx1"/>
                </a:solidFill>
                <a:latin typeface="Arial" panose="020B0604020202020204" pitchFamily="34" charset="0"/>
                <a:cs typeface="Heiti SC Light" charset="0"/>
                <a:sym typeface="Arial" panose="020B0604020202020204" pitchFamily="34" charset="0"/>
              </a:defRPr>
            </a:lvl1pPr>
            <a:lvl2pPr marL="742950" indent="-285750">
              <a:spcBef>
                <a:spcPts val="600"/>
              </a:spcBef>
              <a:buSzPct val="100000"/>
              <a:buFont typeface="Arial" panose="020B0604020202020204" pitchFamily="34" charset="0"/>
              <a:buChar char="–"/>
              <a:defRPr sz="2800">
                <a:solidFill>
                  <a:schemeClr val="tx1"/>
                </a:solidFill>
                <a:latin typeface="Arial" panose="020B0604020202020204" pitchFamily="34" charset="0"/>
                <a:cs typeface="Heiti SC Light" charset="0"/>
                <a:sym typeface="Arial" panose="020B0604020202020204" pitchFamily="34" charset="0"/>
              </a:defRPr>
            </a:lvl2pPr>
            <a:lvl3pPr marL="1143000" indent="-228600">
              <a:spcBef>
                <a:spcPts val="600"/>
              </a:spcBef>
              <a:buSzPct val="100000"/>
              <a:buFont typeface="Arial" panose="020B0604020202020204" pitchFamily="34" charset="0"/>
              <a:buChar char="•"/>
              <a:defRPr sz="2400">
                <a:solidFill>
                  <a:schemeClr val="tx1"/>
                </a:solidFill>
                <a:latin typeface="Arial" panose="020B0604020202020204" pitchFamily="34" charset="0"/>
                <a:cs typeface="Heiti SC Light" charset="0"/>
                <a:sym typeface="Arial" panose="020B0604020202020204" pitchFamily="34" charset="0"/>
              </a:defRPr>
            </a:lvl3pPr>
            <a:lvl4pPr marL="1600200" indent="-228600">
              <a:spcBef>
                <a:spcPts val="500"/>
              </a:spcBef>
              <a:buSzPct val="100000"/>
              <a:buFont typeface="Arial" panose="020B0604020202020204" pitchFamily="34" charset="0"/>
              <a:buChar char="–"/>
              <a:defRPr sz="2000">
                <a:solidFill>
                  <a:schemeClr val="tx1"/>
                </a:solidFill>
                <a:latin typeface="Arial" panose="020B0604020202020204" pitchFamily="34" charset="0"/>
                <a:cs typeface="Heiti SC Light" charset="0"/>
                <a:sym typeface="Arial" panose="020B0604020202020204" pitchFamily="34" charset="0"/>
              </a:defRPr>
            </a:lvl4pPr>
            <a:lvl5pPr marL="2057400" indent="-228600">
              <a:spcBef>
                <a:spcPts val="500"/>
              </a:spcBef>
              <a:buSzPct val="100000"/>
              <a:buFont typeface="Arial" panose="020B0604020202020204" pitchFamily="34" charset="0"/>
              <a:buChar char="»"/>
              <a:defRPr sz="2000">
                <a:solidFill>
                  <a:schemeClr val="tx1"/>
                </a:solidFill>
                <a:latin typeface="Arial" panose="020B0604020202020204" pitchFamily="34" charset="0"/>
                <a:cs typeface="Heiti SC Light" charset="0"/>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sz="2000">
                <a:solidFill>
                  <a:schemeClr val="tx1"/>
                </a:solidFill>
                <a:latin typeface="Arial" panose="020B0604020202020204" pitchFamily="34" charset="0"/>
                <a:cs typeface="Heiti SC Light" charset="0"/>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sz="2000">
                <a:solidFill>
                  <a:schemeClr val="tx1"/>
                </a:solidFill>
                <a:latin typeface="Arial" panose="020B0604020202020204" pitchFamily="34" charset="0"/>
                <a:cs typeface="Heiti SC Light" charset="0"/>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sz="2000">
                <a:solidFill>
                  <a:schemeClr val="tx1"/>
                </a:solidFill>
                <a:latin typeface="Arial" panose="020B0604020202020204" pitchFamily="34" charset="0"/>
                <a:cs typeface="Heiti SC Light" charset="0"/>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sz="2000">
                <a:solidFill>
                  <a:schemeClr val="tx1"/>
                </a:solidFill>
                <a:latin typeface="Arial" panose="020B0604020202020204" pitchFamily="34" charset="0"/>
                <a:cs typeface="Heiti SC Light" charset="0"/>
                <a:sym typeface="Arial" panose="020B0604020202020204" pitchFamily="34" charset="0"/>
              </a:defRPr>
            </a:lvl9pPr>
          </a:lstStyle>
          <a:p>
            <a:pPr algn="r" eaLnBrk="1" hangingPunct="1">
              <a:spcBef>
                <a:spcPct val="0"/>
              </a:spcBef>
              <a:buSzTx/>
              <a:buFontTx/>
              <a:buNone/>
            </a:pPr>
            <a:r>
              <a:rPr lang="zh-CN" altLang="en-US" sz="4800" baseline="-23000" dirty="0">
                <a:solidFill>
                  <a:srgbClr val="C00000"/>
                </a:solidFill>
                <a:latin typeface="Microsoft YaHei" panose="020B0503020204020204" charset="-122"/>
                <a:ea typeface="Microsoft YaHei" panose="020B0503020204020204" charset="-122"/>
                <a:sym typeface="Hiragino Sans GB W6" charset="0"/>
              </a:rPr>
              <a:t>创始人</a:t>
            </a:r>
            <a:endParaRPr lang="zh-TW" altLang="en-US" sz="4800" baseline="-23000" dirty="0">
              <a:solidFill>
                <a:srgbClr val="C00000"/>
              </a:solidFill>
              <a:latin typeface="Microsoft YaHei" panose="020B0503020204020204" charset="-122"/>
              <a:ea typeface="Microsoft YaHei" panose="020B0503020204020204" charset="-122"/>
              <a:sym typeface="Hiragino Sans GB W6" charset="0"/>
            </a:endParaRPr>
          </a:p>
        </p:txBody>
      </p:sp>
    </p:spTree>
  </p:cSld>
  <p:clrMapOvr>
    <a:masterClrMapping/>
  </p:clrMapOvr>
  <p:transition/>
  <p:timing>
    <p:tnLst>
      <p:par>
        <p:cTn id="1" dur="indefinite" restart="never" nodeType="tmRoot"/>
      </p:par>
    </p:tnLst>
    <p:bldLst>
      <p:bldP spid="15" grpId="0"/>
      <p:bldP spid="25" grpId="0"/>
      <p:bldP spid="25"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0"/>
          <p:cNvGrpSpPr/>
          <p:nvPr/>
        </p:nvGrpSpPr>
        <p:grpSpPr>
          <a:xfrm>
            <a:off x="4310050" y="1643050"/>
            <a:ext cx="1930440" cy="2753649"/>
            <a:chOff x="1538676" y="3997655"/>
            <a:chExt cx="2322400" cy="3671533"/>
          </a:xfrm>
        </p:grpSpPr>
        <p:sp>
          <p:nvSpPr>
            <p:cNvPr id="32" name="TextBox 41"/>
            <p:cNvSpPr txBox="1">
              <a:spLocks noChangeArrowheads="1"/>
            </p:cNvSpPr>
            <p:nvPr/>
          </p:nvSpPr>
          <p:spPr bwMode="auto">
            <a:xfrm>
              <a:off x="1538676" y="6873321"/>
              <a:ext cx="2322400" cy="795867"/>
            </a:xfrm>
            <a:prstGeom prst="rect">
              <a:avLst/>
            </a:prstGeom>
            <a:noFill/>
            <a:ln w="9525">
              <a:noFill/>
              <a:miter lim="800000"/>
            </a:ln>
          </p:spPr>
          <p:txBody>
            <a:bodyPr wrap="square" lIns="59254" tIns="29627" rIns="59254" bIns="29627">
              <a:spAutoFit/>
            </a:bodyPr>
            <a:lstStyle>
              <a:defPPr>
                <a:defRPr lang="en-US"/>
              </a:defPPr>
              <a:lvl1pPr marL="285750" indent="-285750" defTabSz="788670">
                <a:lnSpc>
                  <a:spcPct val="130000"/>
                </a:lnSpc>
                <a:buFont typeface="Wingdings" panose="05000000000000000000" pitchFamily="2" charset="2"/>
                <a:buChar char="l"/>
                <a:defRPr sz="1200">
                  <a:solidFill>
                    <a:srgbClr val="484848"/>
                  </a:solidFill>
                  <a:latin typeface="Microsoft YaHei" panose="020B0503020204020204" charset="-122"/>
                  <a:ea typeface="Microsoft YaHei" panose="020B0503020204020204" charset="-122"/>
                </a:defRPr>
              </a:lvl1pPr>
            </a:lstStyle>
            <a:p>
              <a:r>
                <a:rPr lang="en-US" altLang="zh-CN" sz="900" dirty="0"/>
                <a:t>10</a:t>
              </a:r>
              <a:r>
                <a:rPr lang="zh-CN" altLang="en-US" sz="900" dirty="0"/>
                <a:t>年制造业管理经验</a:t>
              </a:r>
              <a:endParaRPr lang="zh-CN" altLang="en-US" sz="900" dirty="0"/>
            </a:p>
            <a:p>
              <a:r>
                <a:rPr lang="en-US" altLang="zh-CN" sz="900" dirty="0"/>
                <a:t>4</a:t>
              </a:r>
              <a:r>
                <a:rPr lang="zh-CN" altLang="en-US" sz="900" dirty="0"/>
                <a:t>年后市场服务连锁运作经验</a:t>
              </a:r>
              <a:endParaRPr lang="zh-CN" altLang="en-US" sz="900" dirty="0"/>
            </a:p>
            <a:p>
              <a:r>
                <a:rPr lang="zh-CN" altLang="en-US" sz="900" dirty="0"/>
                <a:t>国家一级企业培训师</a:t>
              </a:r>
              <a:endParaRPr lang="zh-CN" altLang="en-US" sz="900" dirty="0"/>
            </a:p>
          </p:txBody>
        </p:sp>
        <p:grpSp>
          <p:nvGrpSpPr>
            <p:cNvPr id="33" name="组合 32"/>
            <p:cNvGrpSpPr/>
            <p:nvPr/>
          </p:nvGrpSpPr>
          <p:grpSpPr>
            <a:xfrm>
              <a:off x="1538676" y="3997655"/>
              <a:ext cx="1914104" cy="2598510"/>
              <a:chOff x="6817344" y="827560"/>
              <a:chExt cx="1914104" cy="2598510"/>
            </a:xfrm>
          </p:grpSpPr>
          <p:grpSp>
            <p:nvGrpSpPr>
              <p:cNvPr id="34" name="组合 33"/>
              <p:cNvGrpSpPr/>
              <p:nvPr/>
            </p:nvGrpSpPr>
            <p:grpSpPr bwMode="auto">
              <a:xfrm>
                <a:off x="6817344" y="3003982"/>
                <a:ext cx="1914104" cy="422088"/>
                <a:chOff x="814328" y="3219335"/>
                <a:chExt cx="1356392" cy="432536"/>
              </a:xfrm>
            </p:grpSpPr>
            <p:grpSp>
              <p:nvGrpSpPr>
                <p:cNvPr id="36" name="组合 43"/>
                <p:cNvGrpSpPr/>
                <p:nvPr/>
              </p:nvGrpSpPr>
              <p:grpSpPr bwMode="auto">
                <a:xfrm>
                  <a:off x="814328" y="3219335"/>
                  <a:ext cx="1356392" cy="432536"/>
                  <a:chOff x="2173927" y="3285520"/>
                  <a:chExt cx="1721136" cy="548848"/>
                </a:xfrm>
              </p:grpSpPr>
              <p:grpSp>
                <p:nvGrpSpPr>
                  <p:cNvPr id="38" name="组合 37"/>
                  <p:cNvGrpSpPr/>
                  <p:nvPr/>
                </p:nvGrpSpPr>
                <p:grpSpPr>
                  <a:xfrm>
                    <a:off x="2173927" y="3285520"/>
                    <a:ext cx="1721136" cy="548848"/>
                    <a:chOff x="4304044" y="1286674"/>
                    <a:chExt cx="3837945" cy="2757793"/>
                  </a:xfrm>
                  <a:effectLst>
                    <a:outerShdw blurRad="381000" dist="254000" dir="8100000" algn="tr" rotWithShape="0">
                      <a:prstClr val="black">
                        <a:alpha val="40000"/>
                      </a:prstClr>
                    </a:outerShdw>
                  </a:effectLst>
                </p:grpSpPr>
                <p:sp>
                  <p:nvSpPr>
                    <p:cNvPr id="40" name="圆角矩形 47"/>
                    <p:cNvSpPr/>
                    <p:nvPr/>
                  </p:nvSpPr>
                  <p:spPr>
                    <a:xfrm>
                      <a:off x="4304044" y="1286674"/>
                      <a:ext cx="383794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rgbClr val="C00000"/>
                        </a:solidFill>
                      </a:endParaRPr>
                    </a:p>
                  </p:txBody>
                </p:sp>
                <p:sp>
                  <p:nvSpPr>
                    <p:cNvPr id="41" name="圆角矩形 48"/>
                    <p:cNvSpPr/>
                    <p:nvPr/>
                  </p:nvSpPr>
                  <p:spPr>
                    <a:xfrm>
                      <a:off x="4351927" y="1373376"/>
                      <a:ext cx="3742170" cy="2584454"/>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rgbClr val="C00000"/>
                        </a:solidFill>
                      </a:endParaRPr>
                    </a:p>
                  </p:txBody>
                </p:sp>
              </p:grpSp>
              <p:sp>
                <p:nvSpPr>
                  <p:cNvPr id="39" name="椭圆 38"/>
                  <p:cNvSpPr>
                    <a:spLocks noChangeArrowheads="1"/>
                  </p:cNvSpPr>
                  <p:nvPr/>
                </p:nvSpPr>
                <p:spPr bwMode="auto">
                  <a:xfrm>
                    <a:off x="2307821" y="3420323"/>
                    <a:ext cx="205839" cy="287243"/>
                  </a:xfrm>
                  <a:prstGeom prst="ellipse">
                    <a:avLst/>
                  </a:prstGeom>
                  <a:solidFill>
                    <a:srgbClr val="0D0D0D"/>
                  </a:solidFill>
                  <a:ln w="25400" algn="ctr">
                    <a:noFill/>
                    <a:round/>
                  </a:ln>
                  <a:effectLst>
                    <a:outerShdw dist="63500" dir="8100000" algn="tr" rotWithShape="0">
                      <a:srgbClr val="000000">
                        <a:alpha val="56999"/>
                      </a:srgbClr>
                    </a:outerShdw>
                  </a:effectLst>
                </p:spPr>
                <p:txBody>
                  <a:bodyPr lIns="59254" tIns="29627" rIns="59254" bIns="29627" anchor="ctr"/>
                  <a:lstStyle/>
                  <a:p>
                    <a:pPr algn="ctr" defTabSz="591185">
                      <a:defRPr/>
                    </a:pPr>
                    <a:endParaRPr lang="zh-CN" altLang="en-US" sz="1200">
                      <a:solidFill>
                        <a:srgbClr val="C00000"/>
                      </a:solidFill>
                      <a:latin typeface="Calibri" panose="020F0502020204030204" pitchFamily="34" charset="0"/>
                    </a:endParaRPr>
                  </a:p>
                </p:txBody>
              </p:sp>
            </p:grpSp>
            <p:sp>
              <p:nvSpPr>
                <p:cNvPr id="37" name="TextBox 44"/>
                <p:cNvSpPr txBox="1">
                  <a:spLocks noChangeArrowheads="1"/>
                </p:cNvSpPr>
                <p:nvPr/>
              </p:nvSpPr>
              <p:spPr bwMode="auto">
                <a:xfrm>
                  <a:off x="1098988" y="3331263"/>
                  <a:ext cx="1054808" cy="189142"/>
                </a:xfrm>
                <a:prstGeom prst="rect">
                  <a:avLst/>
                </a:prstGeom>
                <a:noFill/>
                <a:ln w="9525">
                  <a:noFill/>
                  <a:miter lim="800000"/>
                </a:ln>
              </p:spPr>
              <p:txBody>
                <a:bodyPr wrap="square" lIns="0" tIns="0" rIns="0" bIns="0">
                  <a:spAutoFit/>
                </a:bodyPr>
                <a:lstStyle/>
                <a:p>
                  <a:pPr algn="ctr" defTabSz="591185"/>
                  <a:r>
                    <a:rPr lang="zh-CN" altLang="en-US" sz="900" b="1" dirty="0">
                      <a:solidFill>
                        <a:srgbClr val="C00000"/>
                      </a:solidFill>
                      <a:latin typeface="Microsoft YaHei" panose="020B0503020204020204" charset="-122"/>
                      <a:ea typeface="Microsoft YaHei" panose="020B0503020204020204" charset="-122"/>
                    </a:rPr>
                    <a:t>副总经理：李文军</a:t>
                  </a:r>
                  <a:endParaRPr lang="zh-CN" altLang="en-US" sz="900" b="1" dirty="0">
                    <a:solidFill>
                      <a:srgbClr val="C00000"/>
                    </a:solidFill>
                    <a:latin typeface="Microsoft YaHei" panose="020B0503020204020204" charset="-122"/>
                    <a:ea typeface="Microsoft YaHei" panose="020B0503020204020204" charset="-122"/>
                  </a:endParaRPr>
                </a:p>
              </p:txBody>
            </p:sp>
          </p:grpSp>
          <p:pic>
            <p:nvPicPr>
              <p:cNvPr id="35" name="图片 34"/>
              <p:cNvPicPr>
                <a:picLocks noChangeAspect="1"/>
              </p:cNvPicPr>
              <p:nvPr/>
            </p:nvPicPr>
            <p:blipFill>
              <a:blip r:embed="rId1" cstate="print"/>
              <a:stretch>
                <a:fillRect/>
              </a:stretch>
            </p:blipFill>
            <p:spPr>
              <a:xfrm>
                <a:off x="6979504" y="827560"/>
                <a:ext cx="1571899" cy="2266827"/>
              </a:xfrm>
              <a:prstGeom prst="ellipse">
                <a:avLst/>
              </a:prstGeom>
              <a:ln>
                <a:noFill/>
              </a:ln>
              <a:effectLst>
                <a:softEdge rad="112500"/>
              </a:effectLst>
            </p:spPr>
          </p:pic>
        </p:grpSp>
      </p:grpSp>
      <p:grpSp>
        <p:nvGrpSpPr>
          <p:cNvPr id="42" name="组合 41"/>
          <p:cNvGrpSpPr/>
          <p:nvPr/>
        </p:nvGrpSpPr>
        <p:grpSpPr>
          <a:xfrm>
            <a:off x="1895444" y="1610076"/>
            <a:ext cx="1930440" cy="3670605"/>
            <a:chOff x="1538676" y="3971388"/>
            <a:chExt cx="2322400" cy="4894140"/>
          </a:xfrm>
        </p:grpSpPr>
        <p:sp>
          <p:nvSpPr>
            <p:cNvPr id="43" name="TextBox 41"/>
            <p:cNvSpPr txBox="1">
              <a:spLocks noChangeArrowheads="1"/>
            </p:cNvSpPr>
            <p:nvPr/>
          </p:nvSpPr>
          <p:spPr bwMode="auto">
            <a:xfrm>
              <a:off x="1538676" y="6873321"/>
              <a:ext cx="2322400" cy="1992207"/>
            </a:xfrm>
            <a:prstGeom prst="rect">
              <a:avLst/>
            </a:prstGeom>
            <a:noFill/>
            <a:ln w="9525">
              <a:noFill/>
              <a:miter lim="800000"/>
            </a:ln>
          </p:spPr>
          <p:txBody>
            <a:bodyPr wrap="square" lIns="59254" tIns="29627" rIns="59254" bIns="29627">
              <a:spAutoFit/>
            </a:bodyPr>
            <a:lstStyle>
              <a:defPPr>
                <a:defRPr lang="en-US"/>
              </a:defPPr>
              <a:lvl1pPr marL="285750" indent="-285750" defTabSz="788670">
                <a:lnSpc>
                  <a:spcPct val="130000"/>
                </a:lnSpc>
                <a:buFont typeface="Wingdings" panose="05000000000000000000" pitchFamily="2" charset="2"/>
                <a:buChar char="l"/>
                <a:defRPr sz="1200">
                  <a:solidFill>
                    <a:srgbClr val="484848"/>
                  </a:solidFill>
                  <a:latin typeface="Microsoft YaHei" panose="020B0503020204020204" charset="-122"/>
                  <a:ea typeface="Microsoft YaHei" panose="020B0503020204020204" charset="-122"/>
                </a:defRPr>
              </a:lvl1pPr>
            </a:lstStyle>
            <a:p>
              <a:r>
                <a:rPr lang="zh-CN" altLang="zh-CN" sz="900" dirty="0"/>
                <a:t>曾主持完成长兴好日子楼盘销售</a:t>
              </a:r>
              <a:endParaRPr lang="en-US" altLang="zh-CN" sz="900" dirty="0"/>
            </a:p>
            <a:p>
              <a:r>
                <a:rPr lang="zh-CN" altLang="zh-CN" sz="900" dirty="0"/>
                <a:t>创造奔驰汽车单店年销售额</a:t>
              </a:r>
              <a:r>
                <a:rPr lang="en-US" altLang="zh-CN" sz="900" dirty="0"/>
                <a:t>20</a:t>
              </a:r>
              <a:r>
                <a:rPr lang="zh-CN" altLang="zh-CN" sz="900" dirty="0"/>
                <a:t>多亿、</a:t>
              </a:r>
              <a:r>
                <a:rPr lang="en-US" altLang="zh-CN" sz="900" dirty="0"/>
                <a:t>2500</a:t>
              </a:r>
              <a:r>
                <a:rPr lang="zh-CN" altLang="zh-CN" sz="900" dirty="0"/>
                <a:t>台的销售记录</a:t>
              </a:r>
              <a:endParaRPr lang="en-US" altLang="zh-CN" sz="900" dirty="0"/>
            </a:p>
            <a:p>
              <a:r>
                <a:rPr lang="zh-CN" altLang="zh-CN" sz="900" dirty="0"/>
                <a:t>荣获</a:t>
              </a:r>
              <a:r>
                <a:rPr lang="en-US" altLang="zh-CN" sz="900" dirty="0"/>
                <a:t>C-Star</a:t>
              </a:r>
              <a:r>
                <a:rPr lang="zh-CN" altLang="zh-CN" sz="900" dirty="0"/>
                <a:t>银质奖章</a:t>
              </a:r>
              <a:endParaRPr lang="en-US" altLang="zh-CN" sz="900" dirty="0"/>
            </a:p>
            <a:p>
              <a:r>
                <a:rPr lang="zh-CN" altLang="zh-CN" sz="900" dirty="0"/>
                <a:t>作为新能源项目的销售核心，获得马凯副总理接见。</a:t>
              </a:r>
              <a:endParaRPr lang="zh-CN" altLang="zh-CN" sz="900" dirty="0"/>
            </a:p>
            <a:p>
              <a:endParaRPr lang="zh-CN" altLang="en-US" sz="900" dirty="0"/>
            </a:p>
          </p:txBody>
        </p:sp>
        <p:grpSp>
          <p:nvGrpSpPr>
            <p:cNvPr id="44" name="组合 43"/>
            <p:cNvGrpSpPr/>
            <p:nvPr/>
          </p:nvGrpSpPr>
          <p:grpSpPr>
            <a:xfrm>
              <a:off x="1538676" y="3971388"/>
              <a:ext cx="1914104" cy="2624777"/>
              <a:chOff x="6817344" y="801293"/>
              <a:chExt cx="1914104" cy="2624777"/>
            </a:xfrm>
          </p:grpSpPr>
          <p:grpSp>
            <p:nvGrpSpPr>
              <p:cNvPr id="45" name="组合 44"/>
              <p:cNvGrpSpPr/>
              <p:nvPr/>
            </p:nvGrpSpPr>
            <p:grpSpPr bwMode="auto">
              <a:xfrm>
                <a:off x="6817344" y="3003982"/>
                <a:ext cx="1914104" cy="422088"/>
                <a:chOff x="814328" y="3219335"/>
                <a:chExt cx="1356392" cy="432536"/>
              </a:xfrm>
            </p:grpSpPr>
            <p:grpSp>
              <p:nvGrpSpPr>
                <p:cNvPr id="47" name="组合 43"/>
                <p:cNvGrpSpPr/>
                <p:nvPr/>
              </p:nvGrpSpPr>
              <p:grpSpPr bwMode="auto">
                <a:xfrm>
                  <a:off x="814328" y="3219335"/>
                  <a:ext cx="1356392" cy="432536"/>
                  <a:chOff x="2173927" y="3285520"/>
                  <a:chExt cx="1721136" cy="548848"/>
                </a:xfrm>
              </p:grpSpPr>
              <p:grpSp>
                <p:nvGrpSpPr>
                  <p:cNvPr id="49" name="组合 48"/>
                  <p:cNvGrpSpPr/>
                  <p:nvPr/>
                </p:nvGrpSpPr>
                <p:grpSpPr>
                  <a:xfrm>
                    <a:off x="2173927" y="3285520"/>
                    <a:ext cx="1721136" cy="548848"/>
                    <a:chOff x="4304044" y="1286674"/>
                    <a:chExt cx="3837945" cy="2757793"/>
                  </a:xfrm>
                  <a:effectLst>
                    <a:outerShdw blurRad="381000" dist="254000" dir="8100000" algn="tr" rotWithShape="0">
                      <a:prstClr val="black">
                        <a:alpha val="40000"/>
                      </a:prstClr>
                    </a:outerShdw>
                  </a:effectLst>
                </p:grpSpPr>
                <p:sp>
                  <p:nvSpPr>
                    <p:cNvPr id="51" name="圆角矩形 47"/>
                    <p:cNvSpPr/>
                    <p:nvPr/>
                  </p:nvSpPr>
                  <p:spPr>
                    <a:xfrm>
                      <a:off x="4304044" y="1286674"/>
                      <a:ext cx="383794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rgbClr val="C00000"/>
                        </a:solidFill>
                      </a:endParaRPr>
                    </a:p>
                  </p:txBody>
                </p:sp>
                <p:sp>
                  <p:nvSpPr>
                    <p:cNvPr id="52" name="圆角矩形 48"/>
                    <p:cNvSpPr/>
                    <p:nvPr/>
                  </p:nvSpPr>
                  <p:spPr>
                    <a:xfrm>
                      <a:off x="4351927" y="1373376"/>
                      <a:ext cx="3742170" cy="2584454"/>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rgbClr val="C00000"/>
                        </a:solidFill>
                      </a:endParaRPr>
                    </a:p>
                  </p:txBody>
                </p:sp>
              </p:grpSp>
              <p:sp>
                <p:nvSpPr>
                  <p:cNvPr id="50" name="椭圆 49"/>
                  <p:cNvSpPr>
                    <a:spLocks noChangeArrowheads="1"/>
                  </p:cNvSpPr>
                  <p:nvPr/>
                </p:nvSpPr>
                <p:spPr bwMode="auto">
                  <a:xfrm>
                    <a:off x="2307821" y="3420323"/>
                    <a:ext cx="205839" cy="287243"/>
                  </a:xfrm>
                  <a:prstGeom prst="ellipse">
                    <a:avLst/>
                  </a:prstGeom>
                  <a:solidFill>
                    <a:srgbClr val="0D0D0D"/>
                  </a:solidFill>
                  <a:ln w="25400" algn="ctr">
                    <a:noFill/>
                    <a:round/>
                  </a:ln>
                  <a:effectLst>
                    <a:outerShdw dist="63500" dir="8100000" algn="tr" rotWithShape="0">
                      <a:srgbClr val="000000">
                        <a:alpha val="56999"/>
                      </a:srgbClr>
                    </a:outerShdw>
                  </a:effectLst>
                </p:spPr>
                <p:txBody>
                  <a:bodyPr lIns="59254" tIns="29627" rIns="59254" bIns="29627" anchor="ctr"/>
                  <a:lstStyle/>
                  <a:p>
                    <a:pPr algn="ctr" defTabSz="591185">
                      <a:defRPr/>
                    </a:pPr>
                    <a:endParaRPr lang="zh-CN" altLang="en-US" sz="1200">
                      <a:solidFill>
                        <a:srgbClr val="C00000"/>
                      </a:solidFill>
                      <a:latin typeface="Calibri" panose="020F0502020204030204" pitchFamily="34" charset="0"/>
                    </a:endParaRPr>
                  </a:p>
                </p:txBody>
              </p:sp>
            </p:grpSp>
            <p:sp>
              <p:nvSpPr>
                <p:cNvPr id="48" name="TextBox 44"/>
                <p:cNvSpPr txBox="1">
                  <a:spLocks noChangeArrowheads="1"/>
                </p:cNvSpPr>
                <p:nvPr/>
              </p:nvSpPr>
              <p:spPr bwMode="auto">
                <a:xfrm>
                  <a:off x="1098988" y="3331263"/>
                  <a:ext cx="1054808" cy="189142"/>
                </a:xfrm>
                <a:prstGeom prst="rect">
                  <a:avLst/>
                </a:prstGeom>
                <a:noFill/>
                <a:ln w="9525">
                  <a:noFill/>
                  <a:miter lim="800000"/>
                </a:ln>
              </p:spPr>
              <p:txBody>
                <a:bodyPr wrap="square" lIns="0" tIns="0" rIns="0" bIns="0">
                  <a:spAutoFit/>
                </a:bodyPr>
                <a:lstStyle/>
                <a:p>
                  <a:pPr algn="ctr" defTabSz="591185"/>
                  <a:r>
                    <a:rPr lang="zh-CN" altLang="en-US" sz="900" b="1" dirty="0" smtClean="0">
                      <a:solidFill>
                        <a:srgbClr val="C00000"/>
                      </a:solidFill>
                      <a:latin typeface="Microsoft YaHei" panose="020B0503020204020204" charset="-122"/>
                      <a:ea typeface="Microsoft YaHei" panose="020B0503020204020204" charset="-122"/>
                    </a:rPr>
                    <a:t>联合创始人：</a:t>
                  </a:r>
                  <a:r>
                    <a:rPr lang="zh-CN" altLang="en-US" sz="900" b="1" dirty="0">
                      <a:solidFill>
                        <a:srgbClr val="C00000"/>
                      </a:solidFill>
                      <a:latin typeface="Microsoft YaHei" panose="020B0503020204020204" charset="-122"/>
                      <a:ea typeface="Microsoft YaHei" panose="020B0503020204020204" charset="-122"/>
                    </a:rPr>
                    <a:t>黄震</a:t>
                  </a:r>
                  <a:endParaRPr lang="zh-CN" altLang="en-US" sz="900" b="1" dirty="0">
                    <a:solidFill>
                      <a:srgbClr val="C00000"/>
                    </a:solidFill>
                    <a:latin typeface="Microsoft YaHei" panose="020B0503020204020204" charset="-122"/>
                    <a:ea typeface="Microsoft YaHei" panose="020B0503020204020204" charset="-122"/>
                  </a:endParaRPr>
                </a:p>
              </p:txBody>
            </p:sp>
          </p:grpSp>
          <p:pic>
            <p:nvPicPr>
              <p:cNvPr id="46" name="图片 4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1847" y="801293"/>
                <a:ext cx="1673050" cy="2306358"/>
              </a:xfrm>
              <a:prstGeom prst="ellipse">
                <a:avLst/>
              </a:prstGeom>
              <a:ln>
                <a:noFill/>
              </a:ln>
              <a:effectLst>
                <a:softEdge rad="112500"/>
              </a:effectLst>
            </p:spPr>
          </p:pic>
        </p:grpSp>
      </p:grpSp>
      <p:grpSp>
        <p:nvGrpSpPr>
          <p:cNvPr id="53" name="组合 52"/>
          <p:cNvGrpSpPr/>
          <p:nvPr/>
        </p:nvGrpSpPr>
        <p:grpSpPr>
          <a:xfrm>
            <a:off x="8737560" y="1511841"/>
            <a:ext cx="1930440" cy="2489964"/>
            <a:chOff x="1538676" y="3870023"/>
            <a:chExt cx="2322400" cy="3319951"/>
          </a:xfrm>
        </p:grpSpPr>
        <p:sp>
          <p:nvSpPr>
            <p:cNvPr id="54" name="TextBox 41"/>
            <p:cNvSpPr txBox="1">
              <a:spLocks noChangeArrowheads="1"/>
            </p:cNvSpPr>
            <p:nvPr/>
          </p:nvSpPr>
          <p:spPr bwMode="auto">
            <a:xfrm>
              <a:off x="1538676" y="6873321"/>
              <a:ext cx="2322400" cy="316653"/>
            </a:xfrm>
            <a:prstGeom prst="rect">
              <a:avLst/>
            </a:prstGeom>
            <a:noFill/>
            <a:ln w="9525">
              <a:noFill/>
              <a:miter lim="800000"/>
            </a:ln>
          </p:spPr>
          <p:txBody>
            <a:bodyPr wrap="square" lIns="59254" tIns="29627" rIns="59254" bIns="29627">
              <a:spAutoFit/>
            </a:bodyPr>
            <a:lstStyle>
              <a:defPPr>
                <a:defRPr lang="en-US"/>
              </a:defPPr>
              <a:lvl1pPr marL="285750" indent="-285750" defTabSz="788670">
                <a:lnSpc>
                  <a:spcPct val="130000"/>
                </a:lnSpc>
                <a:buFont typeface="Wingdings" panose="05000000000000000000" pitchFamily="2" charset="2"/>
                <a:buChar char="l"/>
                <a:defRPr sz="1200">
                  <a:solidFill>
                    <a:srgbClr val="484848"/>
                  </a:solidFill>
                  <a:latin typeface="Microsoft YaHei" panose="020B0503020204020204" charset="-122"/>
                  <a:ea typeface="Microsoft YaHei" panose="020B0503020204020204" charset="-122"/>
                </a:defRPr>
              </a:lvl1pPr>
            </a:lstStyle>
            <a:p>
              <a:endParaRPr lang="zh-CN" altLang="en-US" sz="900" dirty="0"/>
            </a:p>
          </p:txBody>
        </p:sp>
        <p:grpSp>
          <p:nvGrpSpPr>
            <p:cNvPr id="55" name="组合 54"/>
            <p:cNvGrpSpPr/>
            <p:nvPr/>
          </p:nvGrpSpPr>
          <p:grpSpPr>
            <a:xfrm>
              <a:off x="1538676" y="3870023"/>
              <a:ext cx="1914104" cy="2726142"/>
              <a:chOff x="6817344" y="699928"/>
              <a:chExt cx="1914104" cy="2726142"/>
            </a:xfrm>
          </p:grpSpPr>
          <p:grpSp>
            <p:nvGrpSpPr>
              <p:cNvPr id="56" name="组合 55"/>
              <p:cNvGrpSpPr/>
              <p:nvPr/>
            </p:nvGrpSpPr>
            <p:grpSpPr bwMode="auto">
              <a:xfrm>
                <a:off x="6817344" y="3003982"/>
                <a:ext cx="1914104" cy="422088"/>
                <a:chOff x="814328" y="3219335"/>
                <a:chExt cx="1356392" cy="432536"/>
              </a:xfrm>
            </p:grpSpPr>
            <p:grpSp>
              <p:nvGrpSpPr>
                <p:cNvPr id="58" name="组合 43"/>
                <p:cNvGrpSpPr/>
                <p:nvPr/>
              </p:nvGrpSpPr>
              <p:grpSpPr bwMode="auto">
                <a:xfrm>
                  <a:off x="814328" y="3219335"/>
                  <a:ext cx="1356392" cy="432536"/>
                  <a:chOff x="2173927" y="3285520"/>
                  <a:chExt cx="1721136" cy="548848"/>
                </a:xfrm>
              </p:grpSpPr>
              <p:grpSp>
                <p:nvGrpSpPr>
                  <p:cNvPr id="60" name="组合 59"/>
                  <p:cNvGrpSpPr/>
                  <p:nvPr/>
                </p:nvGrpSpPr>
                <p:grpSpPr>
                  <a:xfrm>
                    <a:off x="2173927" y="3285520"/>
                    <a:ext cx="1721136" cy="548848"/>
                    <a:chOff x="4304044" y="1286674"/>
                    <a:chExt cx="3837945" cy="2757793"/>
                  </a:xfrm>
                  <a:effectLst>
                    <a:outerShdw blurRad="381000" dist="254000" dir="8100000" algn="tr" rotWithShape="0">
                      <a:prstClr val="black">
                        <a:alpha val="40000"/>
                      </a:prstClr>
                    </a:outerShdw>
                  </a:effectLst>
                </p:grpSpPr>
                <p:sp>
                  <p:nvSpPr>
                    <p:cNvPr id="62" name="圆角矩形 47"/>
                    <p:cNvSpPr/>
                    <p:nvPr/>
                  </p:nvSpPr>
                  <p:spPr>
                    <a:xfrm>
                      <a:off x="4304044" y="1286674"/>
                      <a:ext cx="383794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rgbClr val="C00000"/>
                        </a:solidFill>
                      </a:endParaRPr>
                    </a:p>
                  </p:txBody>
                </p:sp>
                <p:sp>
                  <p:nvSpPr>
                    <p:cNvPr id="63" name="圆角矩形 48"/>
                    <p:cNvSpPr/>
                    <p:nvPr/>
                  </p:nvSpPr>
                  <p:spPr>
                    <a:xfrm>
                      <a:off x="4351927" y="1373376"/>
                      <a:ext cx="3742170" cy="2584454"/>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rgbClr val="C00000"/>
                        </a:solidFill>
                      </a:endParaRPr>
                    </a:p>
                  </p:txBody>
                </p:sp>
              </p:grpSp>
              <p:sp>
                <p:nvSpPr>
                  <p:cNvPr id="61" name="椭圆 60"/>
                  <p:cNvSpPr>
                    <a:spLocks noChangeArrowheads="1"/>
                  </p:cNvSpPr>
                  <p:nvPr/>
                </p:nvSpPr>
                <p:spPr bwMode="auto">
                  <a:xfrm>
                    <a:off x="2307821" y="3420323"/>
                    <a:ext cx="205839" cy="287243"/>
                  </a:xfrm>
                  <a:prstGeom prst="ellipse">
                    <a:avLst/>
                  </a:prstGeom>
                  <a:solidFill>
                    <a:srgbClr val="0D0D0D"/>
                  </a:solidFill>
                  <a:ln w="25400" algn="ctr">
                    <a:noFill/>
                    <a:round/>
                  </a:ln>
                  <a:effectLst>
                    <a:outerShdw dist="63500" dir="8100000" algn="tr" rotWithShape="0">
                      <a:srgbClr val="000000">
                        <a:alpha val="56999"/>
                      </a:srgbClr>
                    </a:outerShdw>
                  </a:effectLst>
                </p:spPr>
                <p:txBody>
                  <a:bodyPr lIns="59254" tIns="29627" rIns="59254" bIns="29627" anchor="ctr"/>
                  <a:lstStyle/>
                  <a:p>
                    <a:pPr algn="ctr" defTabSz="591185">
                      <a:defRPr/>
                    </a:pPr>
                    <a:endParaRPr lang="zh-CN" altLang="en-US" sz="1200">
                      <a:solidFill>
                        <a:srgbClr val="C00000"/>
                      </a:solidFill>
                      <a:latin typeface="Calibri" panose="020F0502020204030204" pitchFamily="34" charset="0"/>
                    </a:endParaRPr>
                  </a:p>
                </p:txBody>
              </p:sp>
            </p:grpSp>
            <p:sp>
              <p:nvSpPr>
                <p:cNvPr id="59" name="TextBox 44"/>
                <p:cNvSpPr txBox="1">
                  <a:spLocks noChangeArrowheads="1"/>
                </p:cNvSpPr>
                <p:nvPr/>
              </p:nvSpPr>
              <p:spPr bwMode="auto">
                <a:xfrm>
                  <a:off x="1098988" y="3331263"/>
                  <a:ext cx="1054808" cy="189142"/>
                </a:xfrm>
                <a:prstGeom prst="rect">
                  <a:avLst/>
                </a:prstGeom>
                <a:noFill/>
                <a:ln w="9525">
                  <a:noFill/>
                  <a:miter lim="800000"/>
                </a:ln>
              </p:spPr>
              <p:txBody>
                <a:bodyPr wrap="square" lIns="0" tIns="0" rIns="0" bIns="0">
                  <a:spAutoFit/>
                </a:bodyPr>
                <a:lstStyle/>
                <a:p>
                  <a:pPr algn="ctr" defTabSz="591185"/>
                  <a:r>
                    <a:rPr lang="zh-CN" altLang="en-US" sz="900" b="1" dirty="0">
                      <a:solidFill>
                        <a:srgbClr val="C00000"/>
                      </a:solidFill>
                      <a:latin typeface="Microsoft YaHei" panose="020B0503020204020204" charset="-122"/>
                      <a:ea typeface="Microsoft YaHei" panose="020B0503020204020204" charset="-122"/>
                    </a:rPr>
                    <a:t>法务：杨振超</a:t>
                  </a:r>
                  <a:endParaRPr lang="zh-CN" altLang="en-US" sz="900" b="1" dirty="0">
                    <a:solidFill>
                      <a:srgbClr val="C00000"/>
                    </a:solidFill>
                    <a:latin typeface="Microsoft YaHei" panose="020B0503020204020204" charset="-122"/>
                    <a:ea typeface="Microsoft YaHei" panose="020B0503020204020204" charset="-122"/>
                  </a:endParaRPr>
                </a:p>
              </p:txBody>
            </p:sp>
          </p:grpSp>
          <p:pic>
            <p:nvPicPr>
              <p:cNvPr id="57" name="图片 5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39028" y="699928"/>
                <a:ext cx="1438241" cy="2297701"/>
              </a:xfrm>
              <a:prstGeom prst="ellipse">
                <a:avLst/>
              </a:prstGeom>
              <a:ln>
                <a:noFill/>
              </a:ln>
              <a:effectLst>
                <a:softEdge rad="112500"/>
              </a:effectLst>
            </p:spPr>
          </p:pic>
        </p:grpSp>
      </p:grpSp>
      <p:grpSp>
        <p:nvGrpSpPr>
          <p:cNvPr id="75" name="组合 74"/>
          <p:cNvGrpSpPr/>
          <p:nvPr/>
        </p:nvGrpSpPr>
        <p:grpSpPr>
          <a:xfrm>
            <a:off x="6551414" y="1585059"/>
            <a:ext cx="1930440" cy="3134931"/>
            <a:chOff x="1538676" y="3967647"/>
            <a:chExt cx="2322400" cy="4179907"/>
          </a:xfrm>
        </p:grpSpPr>
        <p:sp>
          <p:nvSpPr>
            <p:cNvPr id="76" name="TextBox 41"/>
            <p:cNvSpPr txBox="1">
              <a:spLocks noChangeArrowheads="1"/>
            </p:cNvSpPr>
            <p:nvPr/>
          </p:nvSpPr>
          <p:spPr bwMode="auto">
            <a:xfrm>
              <a:off x="1538676" y="6873321"/>
              <a:ext cx="2322400" cy="1274233"/>
            </a:xfrm>
            <a:prstGeom prst="rect">
              <a:avLst/>
            </a:prstGeom>
            <a:noFill/>
            <a:ln w="9525">
              <a:noFill/>
              <a:miter lim="800000"/>
            </a:ln>
          </p:spPr>
          <p:txBody>
            <a:bodyPr wrap="square" lIns="59254" tIns="29627" rIns="59254" bIns="29627">
              <a:spAutoFit/>
            </a:bodyPr>
            <a:lstStyle>
              <a:defPPr>
                <a:defRPr lang="en-US"/>
              </a:defPPr>
              <a:lvl1pPr marL="285750" indent="-285750" defTabSz="788670">
                <a:lnSpc>
                  <a:spcPct val="130000"/>
                </a:lnSpc>
                <a:buFont typeface="Wingdings" panose="05000000000000000000" pitchFamily="2" charset="2"/>
                <a:buChar char="l"/>
                <a:defRPr sz="1200">
                  <a:solidFill>
                    <a:srgbClr val="484848"/>
                  </a:solidFill>
                  <a:latin typeface="Microsoft YaHei" panose="020B0503020204020204" charset="-122"/>
                  <a:ea typeface="Microsoft YaHei" panose="020B0503020204020204" charset="-122"/>
                </a:defRPr>
              </a:lvl1pPr>
            </a:lstStyle>
            <a:p>
              <a:r>
                <a:rPr lang="zh-CN" altLang="en-US" sz="900" dirty="0"/>
                <a:t>注册会计师</a:t>
              </a:r>
              <a:endParaRPr lang="en-US" altLang="zh-CN" sz="900" dirty="0"/>
            </a:p>
            <a:p>
              <a:r>
                <a:rPr lang="zh-CN" altLang="en-US" sz="900" dirty="0"/>
                <a:t>注册税务师</a:t>
              </a:r>
              <a:endParaRPr lang="en-US" altLang="zh-CN" sz="900" dirty="0"/>
            </a:p>
            <a:p>
              <a:r>
                <a:rPr lang="zh-CN" altLang="en-US" sz="900" dirty="0"/>
                <a:t>高级会计师</a:t>
              </a:r>
              <a:endParaRPr lang="zh-CN" altLang="en-US" sz="900" dirty="0"/>
            </a:p>
            <a:p>
              <a:r>
                <a:rPr lang="zh-CN" altLang="en-US" sz="900" dirty="0"/>
                <a:t>常州多家上市企业财务年报审核项目经理</a:t>
              </a:r>
              <a:endParaRPr lang="zh-CN" altLang="en-US" sz="900" dirty="0"/>
            </a:p>
          </p:txBody>
        </p:sp>
        <p:grpSp>
          <p:nvGrpSpPr>
            <p:cNvPr id="77" name="组合 76"/>
            <p:cNvGrpSpPr/>
            <p:nvPr/>
          </p:nvGrpSpPr>
          <p:grpSpPr>
            <a:xfrm>
              <a:off x="1538676" y="3967647"/>
              <a:ext cx="1914104" cy="2628518"/>
              <a:chOff x="6817344" y="797552"/>
              <a:chExt cx="1914104" cy="2628518"/>
            </a:xfrm>
          </p:grpSpPr>
          <p:grpSp>
            <p:nvGrpSpPr>
              <p:cNvPr id="78" name="组合 77"/>
              <p:cNvGrpSpPr/>
              <p:nvPr/>
            </p:nvGrpSpPr>
            <p:grpSpPr bwMode="auto">
              <a:xfrm>
                <a:off x="6817344" y="3003982"/>
                <a:ext cx="1914104" cy="422088"/>
                <a:chOff x="814328" y="3219335"/>
                <a:chExt cx="1356392" cy="432536"/>
              </a:xfrm>
            </p:grpSpPr>
            <p:grpSp>
              <p:nvGrpSpPr>
                <p:cNvPr id="80" name="组合 43"/>
                <p:cNvGrpSpPr/>
                <p:nvPr/>
              </p:nvGrpSpPr>
              <p:grpSpPr bwMode="auto">
                <a:xfrm>
                  <a:off x="814328" y="3219335"/>
                  <a:ext cx="1356392" cy="432536"/>
                  <a:chOff x="2173927" y="3285520"/>
                  <a:chExt cx="1721136" cy="548848"/>
                </a:xfrm>
              </p:grpSpPr>
              <p:grpSp>
                <p:nvGrpSpPr>
                  <p:cNvPr id="82" name="组合 81"/>
                  <p:cNvGrpSpPr/>
                  <p:nvPr/>
                </p:nvGrpSpPr>
                <p:grpSpPr>
                  <a:xfrm>
                    <a:off x="2173927" y="3285520"/>
                    <a:ext cx="1721136" cy="548848"/>
                    <a:chOff x="4304044" y="1286674"/>
                    <a:chExt cx="3837945" cy="2757793"/>
                  </a:xfrm>
                  <a:effectLst>
                    <a:outerShdw blurRad="381000" dist="254000" dir="8100000" algn="tr" rotWithShape="0">
                      <a:prstClr val="black">
                        <a:alpha val="40000"/>
                      </a:prstClr>
                    </a:outerShdw>
                  </a:effectLst>
                </p:grpSpPr>
                <p:sp>
                  <p:nvSpPr>
                    <p:cNvPr id="84" name="圆角矩形 47"/>
                    <p:cNvSpPr/>
                    <p:nvPr/>
                  </p:nvSpPr>
                  <p:spPr>
                    <a:xfrm>
                      <a:off x="4304044" y="1286674"/>
                      <a:ext cx="383794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rgbClr val="C00000"/>
                        </a:solidFill>
                      </a:endParaRPr>
                    </a:p>
                  </p:txBody>
                </p:sp>
                <p:sp>
                  <p:nvSpPr>
                    <p:cNvPr id="85" name="圆角矩形 48"/>
                    <p:cNvSpPr/>
                    <p:nvPr/>
                  </p:nvSpPr>
                  <p:spPr>
                    <a:xfrm>
                      <a:off x="4351927" y="1373376"/>
                      <a:ext cx="3742170" cy="2584454"/>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rgbClr val="C00000"/>
                        </a:solidFill>
                      </a:endParaRPr>
                    </a:p>
                  </p:txBody>
                </p:sp>
              </p:grpSp>
              <p:sp>
                <p:nvSpPr>
                  <p:cNvPr id="83" name="椭圆 82"/>
                  <p:cNvSpPr>
                    <a:spLocks noChangeArrowheads="1"/>
                  </p:cNvSpPr>
                  <p:nvPr/>
                </p:nvSpPr>
                <p:spPr bwMode="auto">
                  <a:xfrm>
                    <a:off x="2307821" y="3420323"/>
                    <a:ext cx="205839" cy="287243"/>
                  </a:xfrm>
                  <a:prstGeom prst="ellipse">
                    <a:avLst/>
                  </a:prstGeom>
                  <a:solidFill>
                    <a:srgbClr val="0D0D0D"/>
                  </a:solidFill>
                  <a:ln w="25400" algn="ctr">
                    <a:noFill/>
                    <a:round/>
                  </a:ln>
                  <a:effectLst>
                    <a:outerShdw dist="63500" dir="8100000" algn="tr" rotWithShape="0">
                      <a:srgbClr val="000000">
                        <a:alpha val="56999"/>
                      </a:srgbClr>
                    </a:outerShdw>
                  </a:effectLst>
                </p:spPr>
                <p:txBody>
                  <a:bodyPr lIns="59254" tIns="29627" rIns="59254" bIns="29627" anchor="ctr"/>
                  <a:lstStyle/>
                  <a:p>
                    <a:pPr algn="ctr" defTabSz="591185">
                      <a:defRPr/>
                    </a:pPr>
                    <a:endParaRPr lang="zh-CN" altLang="en-US" sz="1200">
                      <a:solidFill>
                        <a:srgbClr val="C00000"/>
                      </a:solidFill>
                      <a:latin typeface="Calibri" panose="020F0502020204030204" pitchFamily="34" charset="0"/>
                    </a:endParaRPr>
                  </a:p>
                </p:txBody>
              </p:sp>
            </p:grpSp>
            <p:sp>
              <p:nvSpPr>
                <p:cNvPr id="81" name="TextBox 44"/>
                <p:cNvSpPr txBox="1">
                  <a:spLocks noChangeArrowheads="1"/>
                </p:cNvSpPr>
                <p:nvPr/>
              </p:nvSpPr>
              <p:spPr bwMode="auto">
                <a:xfrm>
                  <a:off x="1098988" y="3331263"/>
                  <a:ext cx="1054808" cy="189142"/>
                </a:xfrm>
                <a:prstGeom prst="rect">
                  <a:avLst/>
                </a:prstGeom>
                <a:noFill/>
                <a:ln w="9525">
                  <a:noFill/>
                  <a:miter lim="800000"/>
                </a:ln>
              </p:spPr>
              <p:txBody>
                <a:bodyPr wrap="square" lIns="0" tIns="0" rIns="0" bIns="0">
                  <a:spAutoFit/>
                </a:bodyPr>
                <a:lstStyle/>
                <a:p>
                  <a:pPr algn="ctr" defTabSz="591185"/>
                  <a:r>
                    <a:rPr lang="zh-CN" altLang="en-US" sz="900" b="1" dirty="0">
                      <a:solidFill>
                        <a:srgbClr val="C00000"/>
                      </a:solidFill>
                      <a:latin typeface="Microsoft YaHei" panose="020B0503020204020204" charset="-122"/>
                      <a:ea typeface="Microsoft YaHei" panose="020B0503020204020204" charset="-122"/>
                    </a:rPr>
                    <a:t>财务总监：王英</a:t>
                  </a:r>
                  <a:endParaRPr lang="zh-CN" altLang="en-US" sz="900" b="1" dirty="0">
                    <a:solidFill>
                      <a:srgbClr val="C00000"/>
                    </a:solidFill>
                    <a:latin typeface="Microsoft YaHei" panose="020B0503020204020204" charset="-122"/>
                    <a:ea typeface="Microsoft YaHei" panose="020B0503020204020204" charset="-122"/>
                  </a:endParaRPr>
                </a:p>
              </p:txBody>
            </p:sp>
          </p:grpSp>
          <p:pic>
            <p:nvPicPr>
              <p:cNvPr id="79" name="图片 7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06384" y="797552"/>
                <a:ext cx="1534173" cy="2296835"/>
              </a:xfrm>
              <a:prstGeom prst="ellipse">
                <a:avLst/>
              </a:prstGeom>
              <a:ln>
                <a:noFill/>
              </a:ln>
              <a:effectLst>
                <a:softEdge rad="112500"/>
              </a:effectLst>
            </p:spPr>
          </p:pic>
        </p:grpSp>
      </p:grpSp>
      <p:sp>
        <p:nvSpPr>
          <p:cNvPr id="86" name="TextBox 41"/>
          <p:cNvSpPr txBox="1">
            <a:spLocks noChangeArrowheads="1"/>
          </p:cNvSpPr>
          <p:nvPr/>
        </p:nvSpPr>
        <p:spPr bwMode="auto">
          <a:xfrm>
            <a:off x="8664120" y="3764315"/>
            <a:ext cx="1930440" cy="955675"/>
          </a:xfrm>
          <a:prstGeom prst="rect">
            <a:avLst/>
          </a:prstGeom>
          <a:noFill/>
          <a:ln w="9525">
            <a:noFill/>
            <a:miter lim="800000"/>
          </a:ln>
        </p:spPr>
        <p:txBody>
          <a:bodyPr wrap="square" lIns="59254" tIns="29627" rIns="59254" bIns="29627">
            <a:spAutoFit/>
          </a:bodyPr>
          <a:lstStyle>
            <a:defPPr>
              <a:defRPr lang="en-US"/>
            </a:defPPr>
            <a:lvl1pPr marL="285750" indent="-285750" defTabSz="788670">
              <a:lnSpc>
                <a:spcPct val="130000"/>
              </a:lnSpc>
              <a:buFont typeface="Wingdings" panose="05000000000000000000" pitchFamily="2" charset="2"/>
              <a:buChar char="l"/>
              <a:defRPr sz="1200">
                <a:solidFill>
                  <a:srgbClr val="484848"/>
                </a:solidFill>
                <a:latin typeface="Microsoft YaHei" panose="020B0503020204020204" charset="-122"/>
                <a:ea typeface="Microsoft YaHei" panose="020B0503020204020204" charset="-122"/>
              </a:defRPr>
            </a:lvl1pPr>
          </a:lstStyle>
          <a:p>
            <a:r>
              <a:rPr lang="zh-CN" altLang="en-US" sz="900" dirty="0"/>
              <a:t>从事律师工作十余年</a:t>
            </a:r>
            <a:endParaRPr lang="zh-CN" altLang="en-US" sz="900" dirty="0"/>
          </a:p>
          <a:p>
            <a:r>
              <a:rPr lang="zh-CN" altLang="en-US" sz="900" dirty="0"/>
              <a:t>曾任常州市河南商会、江南银行等数十家企业法律顾问，</a:t>
            </a:r>
            <a:endParaRPr lang="zh-CN" altLang="en-US" sz="900" dirty="0"/>
          </a:p>
          <a:p>
            <a:r>
              <a:rPr lang="zh-CN" altLang="en-US" sz="900" dirty="0"/>
              <a:t>擅长企业知识产权及法律风险防范</a:t>
            </a:r>
            <a:endParaRPr lang="zh-CN" altLang="en-US" sz="900" dirty="0"/>
          </a:p>
        </p:txBody>
      </p:sp>
      <p:sp>
        <p:nvSpPr>
          <p:cNvPr id="64" name="Rectangle 3"/>
          <p:cNvSpPr/>
          <p:nvPr/>
        </p:nvSpPr>
        <p:spPr bwMode="auto">
          <a:xfrm>
            <a:off x="2000250" y="0"/>
            <a:ext cx="1638300"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spcBef>
                <a:spcPts val="700"/>
              </a:spcBef>
              <a:buSzPct val="100000"/>
              <a:buFont typeface="Arial" panose="020B0604020202020204" pitchFamily="34" charset="0"/>
              <a:buChar char="•"/>
              <a:defRPr sz="3200">
                <a:solidFill>
                  <a:schemeClr val="tx1"/>
                </a:solidFill>
                <a:latin typeface="Arial" panose="020B0604020202020204" pitchFamily="34" charset="0"/>
                <a:cs typeface="Heiti SC Light" charset="0"/>
                <a:sym typeface="Arial" panose="020B0604020202020204" pitchFamily="34" charset="0"/>
              </a:defRPr>
            </a:lvl1pPr>
            <a:lvl2pPr marL="742950" indent="-285750">
              <a:spcBef>
                <a:spcPts val="600"/>
              </a:spcBef>
              <a:buSzPct val="100000"/>
              <a:buFont typeface="Arial" panose="020B0604020202020204" pitchFamily="34" charset="0"/>
              <a:buChar char="–"/>
              <a:defRPr sz="2800">
                <a:solidFill>
                  <a:schemeClr val="tx1"/>
                </a:solidFill>
                <a:latin typeface="Arial" panose="020B0604020202020204" pitchFamily="34" charset="0"/>
                <a:cs typeface="Heiti SC Light" charset="0"/>
                <a:sym typeface="Arial" panose="020B0604020202020204" pitchFamily="34" charset="0"/>
              </a:defRPr>
            </a:lvl2pPr>
            <a:lvl3pPr marL="1143000" indent="-228600">
              <a:spcBef>
                <a:spcPts val="600"/>
              </a:spcBef>
              <a:buSzPct val="100000"/>
              <a:buFont typeface="Arial" panose="020B0604020202020204" pitchFamily="34" charset="0"/>
              <a:buChar char="•"/>
              <a:defRPr sz="2400">
                <a:solidFill>
                  <a:schemeClr val="tx1"/>
                </a:solidFill>
                <a:latin typeface="Arial" panose="020B0604020202020204" pitchFamily="34" charset="0"/>
                <a:cs typeface="Heiti SC Light" charset="0"/>
                <a:sym typeface="Arial" panose="020B0604020202020204" pitchFamily="34" charset="0"/>
              </a:defRPr>
            </a:lvl3pPr>
            <a:lvl4pPr marL="1600200" indent="-228600">
              <a:spcBef>
                <a:spcPts val="500"/>
              </a:spcBef>
              <a:buSzPct val="100000"/>
              <a:buFont typeface="Arial" panose="020B0604020202020204" pitchFamily="34" charset="0"/>
              <a:buChar char="–"/>
              <a:defRPr sz="2000">
                <a:solidFill>
                  <a:schemeClr val="tx1"/>
                </a:solidFill>
                <a:latin typeface="Arial" panose="020B0604020202020204" pitchFamily="34" charset="0"/>
                <a:cs typeface="Heiti SC Light" charset="0"/>
                <a:sym typeface="Arial" panose="020B0604020202020204" pitchFamily="34" charset="0"/>
              </a:defRPr>
            </a:lvl4pPr>
            <a:lvl5pPr marL="2057400" indent="-228600">
              <a:spcBef>
                <a:spcPts val="500"/>
              </a:spcBef>
              <a:buSzPct val="100000"/>
              <a:buFont typeface="Arial" panose="020B0604020202020204" pitchFamily="34" charset="0"/>
              <a:buChar char="»"/>
              <a:defRPr sz="2000">
                <a:solidFill>
                  <a:schemeClr val="tx1"/>
                </a:solidFill>
                <a:latin typeface="Arial" panose="020B0604020202020204" pitchFamily="34" charset="0"/>
                <a:cs typeface="Heiti SC Light" charset="0"/>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sz="2000">
                <a:solidFill>
                  <a:schemeClr val="tx1"/>
                </a:solidFill>
                <a:latin typeface="Arial" panose="020B0604020202020204" pitchFamily="34" charset="0"/>
                <a:cs typeface="Heiti SC Light" charset="0"/>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sz="2000">
                <a:solidFill>
                  <a:schemeClr val="tx1"/>
                </a:solidFill>
                <a:latin typeface="Arial" panose="020B0604020202020204" pitchFamily="34" charset="0"/>
                <a:cs typeface="Heiti SC Light" charset="0"/>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sz="2000">
                <a:solidFill>
                  <a:schemeClr val="tx1"/>
                </a:solidFill>
                <a:latin typeface="Arial" panose="020B0604020202020204" pitchFamily="34" charset="0"/>
                <a:cs typeface="Heiti SC Light" charset="0"/>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sz="2000">
                <a:solidFill>
                  <a:schemeClr val="tx1"/>
                </a:solidFill>
                <a:latin typeface="Arial" panose="020B0604020202020204" pitchFamily="34" charset="0"/>
                <a:cs typeface="Heiti SC Light" charset="0"/>
                <a:sym typeface="Arial" panose="020B0604020202020204" pitchFamily="34" charset="0"/>
              </a:defRPr>
            </a:lvl9pPr>
          </a:lstStyle>
          <a:p>
            <a:pPr algn="r" eaLnBrk="1" hangingPunct="1">
              <a:spcBef>
                <a:spcPct val="0"/>
              </a:spcBef>
              <a:buSzTx/>
              <a:buFontTx/>
              <a:buNone/>
            </a:pPr>
            <a:r>
              <a:rPr lang="zh-CN" altLang="en-US" sz="4800" baseline="-23000" dirty="0">
                <a:solidFill>
                  <a:srgbClr val="C00000"/>
                </a:solidFill>
                <a:latin typeface="Microsoft YaHei" panose="020B0503020204020204" charset="-122"/>
                <a:ea typeface="Microsoft YaHei" panose="020B0503020204020204" charset="-122"/>
                <a:sym typeface="Hiragino Sans GB W6" charset="0"/>
              </a:rPr>
              <a:t>核心团队</a:t>
            </a:r>
            <a:endParaRPr lang="zh-TW" altLang="en-US" sz="4800" baseline="-23000" dirty="0">
              <a:solidFill>
                <a:srgbClr val="C00000"/>
              </a:solidFill>
              <a:latin typeface="Microsoft YaHei" panose="020B0503020204020204" charset="-122"/>
              <a:ea typeface="Microsoft YaHei" panose="020B0503020204020204" charset="-122"/>
              <a:sym typeface="Hiragino Sans GB W6" charset="0"/>
            </a:endParaRP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AutoShape 11"/>
          <p:cNvSpPr>
            <a:spLocks noChangeAspect="1" noChangeArrowheads="1" noTextEdit="1"/>
          </p:cNvSpPr>
          <p:nvPr/>
        </p:nvSpPr>
        <p:spPr bwMode="auto">
          <a:xfrm>
            <a:off x="2889524" y="2623271"/>
            <a:ext cx="4238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0"/>
          </a:p>
        </p:txBody>
      </p:sp>
      <p:sp>
        <p:nvSpPr>
          <p:cNvPr id="52" name="AutoShape 15"/>
          <p:cNvSpPr>
            <a:spLocks noChangeAspect="1" noChangeArrowheads="1" noTextEdit="1"/>
          </p:cNvSpPr>
          <p:nvPr/>
        </p:nvSpPr>
        <p:spPr bwMode="auto">
          <a:xfrm>
            <a:off x="4911035" y="2619997"/>
            <a:ext cx="4619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0"/>
          </a:p>
        </p:txBody>
      </p:sp>
      <p:sp>
        <p:nvSpPr>
          <p:cNvPr id="31" name="剪去单角的矩形 30"/>
          <p:cNvSpPr/>
          <p:nvPr/>
        </p:nvSpPr>
        <p:spPr>
          <a:xfrm flipV="1">
            <a:off x="1991913" y="1294318"/>
            <a:ext cx="3510000" cy="324000"/>
          </a:xfrm>
          <a:prstGeom prst="snip1Rect">
            <a:avLst/>
          </a:prstGeom>
          <a:solidFill>
            <a:srgbClr val="0F32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dirty="0"/>
          </a:p>
        </p:txBody>
      </p:sp>
      <p:sp>
        <p:nvSpPr>
          <p:cNvPr id="32" name="文本框 31"/>
          <p:cNvSpPr txBox="1"/>
          <p:nvPr/>
        </p:nvSpPr>
        <p:spPr>
          <a:xfrm>
            <a:off x="2515013" y="1294212"/>
            <a:ext cx="1706880" cy="321945"/>
          </a:xfrm>
          <a:prstGeom prst="rect">
            <a:avLst/>
          </a:prstGeom>
          <a:noFill/>
        </p:spPr>
        <p:txBody>
          <a:bodyPr wrap="none" rtlCol="0">
            <a:spAutoFit/>
          </a:bodyPr>
          <a:lstStyle>
            <a:defPPr>
              <a:defRPr lang="zh-CN"/>
            </a:defPPr>
            <a:lvl1pPr algn="ctr">
              <a:defRPr sz="2000">
                <a:solidFill>
                  <a:schemeClr val="bg1"/>
                </a:solidFill>
                <a:latin typeface="张海山锐线体简" panose="02000000000000000000" pitchFamily="2" charset="-122"/>
                <a:ea typeface="张海山锐线体简" panose="02000000000000000000" pitchFamily="2" charset="-122"/>
              </a:defRPr>
            </a:lvl1pPr>
          </a:lstStyle>
          <a:p>
            <a:pPr algn="ctr"/>
            <a:r>
              <a:rPr lang="zh-CN" altLang="en-US" sz="1500" b="1">
                <a:latin typeface="Microsoft YaHei" panose="020B0503020204020204" charset="-122"/>
                <a:ea typeface="Microsoft YaHei" panose="020B0503020204020204" charset="-122"/>
                <a:sym typeface="+mn-ea"/>
              </a:rPr>
              <a:t>汉科科技团队介绍</a:t>
            </a:r>
            <a:endParaRPr lang="zh-CN" altLang="en-US" sz="1500" b="1" dirty="0"/>
          </a:p>
        </p:txBody>
      </p:sp>
      <p:sp>
        <p:nvSpPr>
          <p:cNvPr id="3" name="文本框 2"/>
          <p:cNvSpPr txBox="1"/>
          <p:nvPr/>
        </p:nvSpPr>
        <p:spPr>
          <a:xfrm>
            <a:off x="2591276" y="1978343"/>
            <a:ext cx="7503795" cy="922020"/>
          </a:xfrm>
          <a:prstGeom prst="rect">
            <a:avLst/>
          </a:prstGeom>
          <a:noFill/>
        </p:spPr>
        <p:txBody>
          <a:bodyPr wrap="square" rtlCol="0">
            <a:spAutoFit/>
          </a:bodyPr>
          <a:lstStyle/>
          <a:p>
            <a:r>
              <a:rPr lang="zh-CN" altLang="en-US" sz="1800">
                <a:latin typeface="Microsoft YaHei" panose="020B0503020204020204" charset="-122"/>
                <a:ea typeface="Microsoft YaHei" panose="020B0503020204020204" charset="-122"/>
                <a:sym typeface="+mn-ea"/>
              </a:rPr>
              <a:t>事故车身件鉴定工程师</a:t>
            </a:r>
            <a:r>
              <a:rPr lang="en-US" altLang="zh-CN" sz="1800">
                <a:latin typeface="Microsoft YaHei" panose="020B0503020204020204" charset="-122"/>
                <a:ea typeface="Microsoft YaHei" panose="020B0503020204020204" charset="-122"/>
                <a:sym typeface="+mn-ea"/>
              </a:rPr>
              <a:t>6</a:t>
            </a:r>
            <a:r>
              <a:rPr lang="zh-CN" altLang="en-US" sz="1800">
                <a:latin typeface="Microsoft YaHei" panose="020B0503020204020204" charset="-122"/>
                <a:ea typeface="Microsoft YaHei" panose="020B0503020204020204" charset="-122"/>
                <a:sym typeface="+mn-ea"/>
              </a:rPr>
              <a:t>人及</a:t>
            </a:r>
            <a:r>
              <a:rPr lang="en-US" altLang="zh-CN" sz="1800">
                <a:latin typeface="Microsoft YaHei" panose="020B0503020204020204" charset="-122"/>
                <a:ea typeface="Microsoft YaHei" panose="020B0503020204020204" charset="-122"/>
                <a:sym typeface="+mn-ea"/>
              </a:rPr>
              <a:t>2</a:t>
            </a:r>
            <a:r>
              <a:rPr lang="zh-CN" altLang="en-US" sz="1800">
                <a:latin typeface="Microsoft YaHei" panose="020B0503020204020204" charset="-122"/>
                <a:ea typeface="Microsoft YaHei" panose="020B0503020204020204" charset="-122"/>
                <a:sym typeface="+mn-ea"/>
              </a:rPr>
              <a:t>9位再制造整形技师在国内外享有超高的声誉。</a:t>
            </a:r>
            <a:endParaRPr lang="zh-CN" altLang="en-US" sz="1800">
              <a:latin typeface="Microsoft YaHei" panose="020B0503020204020204" charset="-122"/>
              <a:ea typeface="Microsoft YaHei" panose="020B0503020204020204" charset="-122"/>
            </a:endParaRPr>
          </a:p>
          <a:p>
            <a:endParaRPr lang="zh-CN" altLang="en-US" sz="1800" b="1">
              <a:latin typeface="Microsoft YaHei" panose="020B0503020204020204" charset="-122"/>
              <a:ea typeface="Microsoft YaHei" panose="020B0503020204020204" charset="-122"/>
            </a:endParaRPr>
          </a:p>
        </p:txBody>
      </p:sp>
      <p:pic>
        <p:nvPicPr>
          <p:cNvPr id="22531" name="Picture 12" descr="2015113135726464"/>
          <p:cNvPicPr>
            <a:picLocks noChangeAspect="1"/>
          </p:cNvPicPr>
          <p:nvPr/>
        </p:nvPicPr>
        <p:blipFill>
          <a:blip r:embed="rId1"/>
          <a:stretch>
            <a:fillRect/>
          </a:stretch>
        </p:blipFill>
        <p:spPr>
          <a:xfrm>
            <a:off x="6327458" y="2795588"/>
            <a:ext cx="3768090" cy="2571274"/>
          </a:xfrm>
          <a:prstGeom prst="rect">
            <a:avLst/>
          </a:prstGeom>
          <a:noFill/>
          <a:ln w="9525">
            <a:noFill/>
          </a:ln>
        </p:spPr>
      </p:pic>
      <p:pic>
        <p:nvPicPr>
          <p:cNvPr id="22533" name="Picture 10" descr="20152319511409"/>
          <p:cNvPicPr>
            <a:picLocks noChangeAspect="1"/>
          </p:cNvPicPr>
          <p:nvPr/>
        </p:nvPicPr>
        <p:blipFill>
          <a:blip r:embed="rId2"/>
          <a:stretch>
            <a:fillRect/>
          </a:stretch>
        </p:blipFill>
        <p:spPr>
          <a:xfrm>
            <a:off x="2229803" y="2796064"/>
            <a:ext cx="3848576" cy="2577941"/>
          </a:xfrm>
          <a:prstGeom prst="rect">
            <a:avLst/>
          </a:prstGeom>
          <a:noFill/>
          <a:ln w="9525">
            <a:noFill/>
          </a:ln>
        </p:spPr>
      </p:pic>
      <p:sp>
        <p:nvSpPr>
          <p:cNvPr id="4" name="菱形 3"/>
          <p:cNvSpPr/>
          <p:nvPr/>
        </p:nvSpPr>
        <p:spPr>
          <a:xfrm>
            <a:off x="2183606" y="1985486"/>
            <a:ext cx="315754" cy="351000"/>
          </a:xfrm>
          <a:prstGeom prst="diamond">
            <a:avLst/>
          </a:prstGeom>
          <a:solidFill>
            <a:srgbClr val="0F32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Tree>
  </p:cSld>
  <p:clrMapOvr>
    <a:masterClrMapping/>
  </p:clrMapOvr>
  <p:transition spd="slow" advClick="0">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3"/>
          <p:cNvSpPr/>
          <p:nvPr/>
        </p:nvSpPr>
        <p:spPr bwMode="auto">
          <a:xfrm>
            <a:off x="2135505" y="0"/>
            <a:ext cx="4048760"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spcBef>
                <a:spcPts val="700"/>
              </a:spcBef>
              <a:buSzPct val="100000"/>
              <a:buFont typeface="Arial" panose="020B0604020202020204" pitchFamily="34" charset="0"/>
              <a:buChar char="•"/>
              <a:defRPr sz="3200">
                <a:solidFill>
                  <a:schemeClr val="tx1"/>
                </a:solidFill>
                <a:latin typeface="Arial" panose="020B0604020202020204" pitchFamily="34" charset="0"/>
                <a:cs typeface="Heiti SC Light" charset="0"/>
                <a:sym typeface="Arial" panose="020B0604020202020204" pitchFamily="34" charset="0"/>
              </a:defRPr>
            </a:lvl1pPr>
            <a:lvl2pPr marL="742950" indent="-285750">
              <a:spcBef>
                <a:spcPts val="600"/>
              </a:spcBef>
              <a:buSzPct val="100000"/>
              <a:buFont typeface="Arial" panose="020B0604020202020204" pitchFamily="34" charset="0"/>
              <a:buChar char="–"/>
              <a:defRPr sz="2800">
                <a:solidFill>
                  <a:schemeClr val="tx1"/>
                </a:solidFill>
                <a:latin typeface="Arial" panose="020B0604020202020204" pitchFamily="34" charset="0"/>
                <a:cs typeface="Heiti SC Light" charset="0"/>
                <a:sym typeface="Arial" panose="020B0604020202020204" pitchFamily="34" charset="0"/>
              </a:defRPr>
            </a:lvl2pPr>
            <a:lvl3pPr marL="1143000" indent="-228600">
              <a:spcBef>
                <a:spcPts val="600"/>
              </a:spcBef>
              <a:buSzPct val="100000"/>
              <a:buFont typeface="Arial" panose="020B0604020202020204" pitchFamily="34" charset="0"/>
              <a:buChar char="•"/>
              <a:defRPr sz="2400">
                <a:solidFill>
                  <a:schemeClr val="tx1"/>
                </a:solidFill>
                <a:latin typeface="Arial" panose="020B0604020202020204" pitchFamily="34" charset="0"/>
                <a:cs typeface="Heiti SC Light" charset="0"/>
                <a:sym typeface="Arial" panose="020B0604020202020204" pitchFamily="34" charset="0"/>
              </a:defRPr>
            </a:lvl3pPr>
            <a:lvl4pPr marL="1600200" indent="-228600">
              <a:spcBef>
                <a:spcPts val="500"/>
              </a:spcBef>
              <a:buSzPct val="100000"/>
              <a:buFont typeface="Arial" panose="020B0604020202020204" pitchFamily="34" charset="0"/>
              <a:buChar char="–"/>
              <a:defRPr sz="2000">
                <a:solidFill>
                  <a:schemeClr val="tx1"/>
                </a:solidFill>
                <a:latin typeface="Arial" panose="020B0604020202020204" pitchFamily="34" charset="0"/>
                <a:cs typeface="Heiti SC Light" charset="0"/>
                <a:sym typeface="Arial" panose="020B0604020202020204" pitchFamily="34" charset="0"/>
              </a:defRPr>
            </a:lvl4pPr>
            <a:lvl5pPr marL="2057400" indent="-228600">
              <a:spcBef>
                <a:spcPts val="500"/>
              </a:spcBef>
              <a:buSzPct val="100000"/>
              <a:buFont typeface="Arial" panose="020B0604020202020204" pitchFamily="34" charset="0"/>
              <a:buChar char="»"/>
              <a:defRPr sz="2000">
                <a:solidFill>
                  <a:schemeClr val="tx1"/>
                </a:solidFill>
                <a:latin typeface="Arial" panose="020B0604020202020204" pitchFamily="34" charset="0"/>
                <a:cs typeface="Heiti SC Light" charset="0"/>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sz="2000">
                <a:solidFill>
                  <a:schemeClr val="tx1"/>
                </a:solidFill>
                <a:latin typeface="Arial" panose="020B0604020202020204" pitchFamily="34" charset="0"/>
                <a:cs typeface="Heiti SC Light" charset="0"/>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sz="2000">
                <a:solidFill>
                  <a:schemeClr val="tx1"/>
                </a:solidFill>
                <a:latin typeface="Arial" panose="020B0604020202020204" pitchFamily="34" charset="0"/>
                <a:cs typeface="Heiti SC Light" charset="0"/>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sz="2000">
                <a:solidFill>
                  <a:schemeClr val="tx1"/>
                </a:solidFill>
                <a:latin typeface="Arial" panose="020B0604020202020204" pitchFamily="34" charset="0"/>
                <a:cs typeface="Heiti SC Light" charset="0"/>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sz="2000">
                <a:solidFill>
                  <a:schemeClr val="tx1"/>
                </a:solidFill>
                <a:latin typeface="Arial" panose="020B0604020202020204" pitchFamily="34" charset="0"/>
                <a:cs typeface="Heiti SC Light" charset="0"/>
                <a:sym typeface="Arial" panose="020B0604020202020204" pitchFamily="34" charset="0"/>
              </a:defRPr>
            </a:lvl9pPr>
          </a:lstStyle>
          <a:p>
            <a:pPr algn="r" eaLnBrk="1" hangingPunct="1">
              <a:spcBef>
                <a:spcPct val="0"/>
              </a:spcBef>
              <a:buSzTx/>
              <a:buFontTx/>
              <a:buNone/>
            </a:pPr>
            <a:r>
              <a:rPr lang="zh-CN" altLang="zh-TW" sz="4800" baseline="-23000">
                <a:solidFill>
                  <a:srgbClr val="C00000"/>
                </a:solidFill>
                <a:latin typeface="Microsoft YaHei" panose="020B0503020204020204" charset="-122"/>
                <a:ea typeface="Microsoft YaHei" panose="020B0503020204020204" charset="-122"/>
                <a:sym typeface="Hiragino Sans GB W6" charset="0"/>
              </a:rPr>
              <a:t>再制造</a:t>
            </a:r>
            <a:r>
              <a:rPr lang="zh-TW" altLang="en-US" sz="4800" baseline="-23000">
                <a:solidFill>
                  <a:srgbClr val="C00000"/>
                </a:solidFill>
                <a:latin typeface="Microsoft YaHei" panose="020B0503020204020204" charset="-122"/>
                <a:ea typeface="Microsoft YaHei" panose="020B0503020204020204" charset="-122"/>
                <a:sym typeface="Hiragino Sans GB W6" charset="0"/>
              </a:rPr>
              <a:t>市场</a:t>
            </a:r>
            <a:r>
              <a:rPr lang="zh-CN" altLang="zh-TW" sz="4800" baseline="-23000">
                <a:solidFill>
                  <a:srgbClr val="C00000"/>
                </a:solidFill>
                <a:latin typeface="Microsoft YaHei" panose="020B0503020204020204" charset="-122"/>
                <a:ea typeface="Microsoft YaHei" panose="020B0503020204020204" charset="-122"/>
                <a:sym typeface="Hiragino Sans GB W6" charset="0"/>
              </a:rPr>
              <a:t>规模</a:t>
            </a:r>
            <a:r>
              <a:rPr lang="zh-TW" altLang="en-US" sz="4800" baseline="-23000">
                <a:solidFill>
                  <a:srgbClr val="C00000"/>
                </a:solidFill>
                <a:latin typeface="Microsoft YaHei" panose="020B0503020204020204" charset="-122"/>
                <a:ea typeface="Microsoft YaHei" panose="020B0503020204020204" charset="-122"/>
                <a:sym typeface="Hiragino Sans GB W6" charset="0"/>
              </a:rPr>
              <a:t>分析</a:t>
            </a:r>
            <a:endParaRPr lang="zh-TW" altLang="en-US" sz="4800" baseline="-23000">
              <a:solidFill>
                <a:srgbClr val="C00000"/>
              </a:solidFill>
              <a:latin typeface="Microsoft YaHei" panose="020B0503020204020204" charset="-122"/>
              <a:ea typeface="Microsoft YaHei" panose="020B0503020204020204" charset="-122"/>
              <a:sym typeface="Hiragino Sans GB W6" charset="0"/>
            </a:endParaRPr>
          </a:p>
        </p:txBody>
      </p:sp>
      <p:sp>
        <p:nvSpPr>
          <p:cNvPr id="6" name="AutoShape 19"/>
          <p:cNvSpPr/>
          <p:nvPr/>
        </p:nvSpPr>
        <p:spPr bwMode="auto">
          <a:xfrm>
            <a:off x="6987540" y="1872615"/>
            <a:ext cx="2249170" cy="75692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25400" tIns="25400" rIns="25400" bIns="25400" anchor="ctr"/>
          <a:lstStyle/>
          <a:p>
            <a:pPr marL="0" marR="0" lvl="0" indent="0" algn="l" defTabSz="412750" rtl="0" eaLnBrk="1" fontAlgn="base" latinLnBrk="0" hangingPunct="0">
              <a:lnSpc>
                <a:spcPct val="90000"/>
              </a:lnSpc>
              <a:spcBef>
                <a:spcPct val="0"/>
              </a:spcBef>
              <a:spcAft>
                <a:spcPct val="0"/>
              </a:spcAft>
              <a:buClrTx/>
              <a:buSzTx/>
              <a:buFontTx/>
              <a:buNone/>
              <a:defRPr/>
            </a:pPr>
            <a:endParaRPr kumimoji="0" lang="en-US" sz="2400" b="1" i="0" u="none" strike="noStrike" kern="1200" cap="none" spc="0" normalizeH="0" baseline="0" noProof="0" dirty="0">
              <a:ln>
                <a:noFill/>
              </a:ln>
              <a:solidFill>
                <a:srgbClr val="C00000"/>
              </a:solidFill>
              <a:effectLst/>
              <a:uLnTx/>
              <a:uFillTx/>
              <a:latin typeface="Arial" panose="020B0604020202020204" pitchFamily="34" charset="0"/>
              <a:ea typeface="Microsoft YaHei" panose="020B0503020204020204" charset="-122"/>
              <a:cs typeface="+mn-cs"/>
              <a:sym typeface="Arial" panose="020B0604020202020204" pitchFamily="34" charset="0"/>
            </a:endParaRPr>
          </a:p>
        </p:txBody>
      </p:sp>
      <p:grpSp>
        <p:nvGrpSpPr>
          <p:cNvPr id="18" name="组合 17"/>
          <p:cNvGrpSpPr/>
          <p:nvPr/>
        </p:nvGrpSpPr>
        <p:grpSpPr>
          <a:xfrm>
            <a:off x="7629103" y="3260799"/>
            <a:ext cx="2087837" cy="2855338"/>
            <a:chOff x="4299114" y="3095607"/>
            <a:chExt cx="3255373" cy="3438770"/>
          </a:xfrm>
        </p:grpSpPr>
        <p:grpSp>
          <p:nvGrpSpPr>
            <p:cNvPr id="22" name="组合 21"/>
            <p:cNvGrpSpPr/>
            <p:nvPr/>
          </p:nvGrpSpPr>
          <p:grpSpPr>
            <a:xfrm>
              <a:off x="4299114" y="3095607"/>
              <a:ext cx="3255373" cy="3438770"/>
              <a:chOff x="3875046" y="1843065"/>
              <a:chExt cx="3950280" cy="4187848"/>
            </a:xfrm>
          </p:grpSpPr>
          <p:sp>
            <p:nvSpPr>
              <p:cNvPr id="25" name="Freeform 14"/>
              <p:cNvSpPr/>
              <p:nvPr/>
            </p:nvSpPr>
            <p:spPr bwMode="auto">
              <a:xfrm>
                <a:off x="5322888" y="4241800"/>
                <a:ext cx="1654175" cy="1789113"/>
              </a:xfrm>
              <a:custGeom>
                <a:avLst/>
                <a:gdLst>
                  <a:gd name="T0" fmla="*/ 577 w 1155"/>
                  <a:gd name="T1" fmla="*/ 0 h 1336"/>
                  <a:gd name="T2" fmla="*/ 0 w 1155"/>
                  <a:gd name="T3" fmla="*/ 335 h 1336"/>
                  <a:gd name="T4" fmla="*/ 0 w 1155"/>
                  <a:gd name="T5" fmla="*/ 1004 h 1336"/>
                  <a:gd name="T6" fmla="*/ 577 w 1155"/>
                  <a:gd name="T7" fmla="*/ 1336 h 1336"/>
                  <a:gd name="T8" fmla="*/ 1155 w 1155"/>
                  <a:gd name="T9" fmla="*/ 1004 h 1336"/>
                  <a:gd name="T10" fmla="*/ 1155 w 1155"/>
                  <a:gd name="T11" fmla="*/ 335 h 1336"/>
                  <a:gd name="T12" fmla="*/ 577 w 1155"/>
                  <a:gd name="T13" fmla="*/ 0 h 1336"/>
                </a:gdLst>
                <a:ahLst/>
                <a:cxnLst>
                  <a:cxn ang="0">
                    <a:pos x="T0" y="T1"/>
                  </a:cxn>
                  <a:cxn ang="0">
                    <a:pos x="T2" y="T3"/>
                  </a:cxn>
                  <a:cxn ang="0">
                    <a:pos x="T4" y="T5"/>
                  </a:cxn>
                  <a:cxn ang="0">
                    <a:pos x="T6" y="T7"/>
                  </a:cxn>
                  <a:cxn ang="0">
                    <a:pos x="T8" y="T9"/>
                  </a:cxn>
                  <a:cxn ang="0">
                    <a:pos x="T10" y="T11"/>
                  </a:cxn>
                  <a:cxn ang="0">
                    <a:pos x="T12" y="T13"/>
                  </a:cxn>
                </a:cxnLst>
                <a:rect l="0" t="0" r="r" b="b"/>
                <a:pathLst>
                  <a:path w="1155" h="1336">
                    <a:moveTo>
                      <a:pt x="577" y="0"/>
                    </a:moveTo>
                    <a:lnTo>
                      <a:pt x="0" y="335"/>
                    </a:lnTo>
                    <a:lnTo>
                      <a:pt x="0" y="1004"/>
                    </a:lnTo>
                    <a:lnTo>
                      <a:pt x="577" y="1336"/>
                    </a:lnTo>
                    <a:lnTo>
                      <a:pt x="1155" y="1004"/>
                    </a:lnTo>
                    <a:lnTo>
                      <a:pt x="1155" y="335"/>
                    </a:lnTo>
                    <a:lnTo>
                      <a:pt x="577" y="0"/>
                    </a:lnTo>
                    <a:close/>
                  </a:path>
                </a:pathLst>
              </a:custGeom>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path path="circle">
                  <a:fillToRect l="100000" t="100000"/>
                </a:path>
                <a:tileRect r="-100000" b="-100000"/>
              </a:gradFill>
              <a:ln>
                <a:noFill/>
              </a:ln>
            </p:spPr>
            <p:txBody>
              <a:bodyPr/>
              <a:lstStyle/>
              <a:p>
                <a:pPr eaLnBrk="1" fontAlgn="auto" hangingPunct="1">
                  <a:spcBef>
                    <a:spcPts val="0"/>
                  </a:spcBef>
                  <a:spcAft>
                    <a:spcPts val="0"/>
                  </a:spcAft>
                  <a:defRPr/>
                </a:pPr>
                <a:endParaRPr lang="id-ID" kern="0">
                  <a:solidFill>
                    <a:prstClr val="black"/>
                  </a:solidFill>
                  <a:latin typeface="Arial" panose="020B0604020202020204" pitchFamily="34" charset="0"/>
                  <a:ea typeface="Microsoft YaHei" panose="020B0503020204020204" charset="-122"/>
                  <a:cs typeface="+mn-ea"/>
                  <a:sym typeface="Arial" panose="020B0604020202020204" pitchFamily="34" charset="0"/>
                </a:endParaRPr>
              </a:p>
            </p:txBody>
          </p:sp>
          <p:sp>
            <p:nvSpPr>
              <p:cNvPr id="26" name="Freeform 15"/>
              <p:cNvSpPr/>
              <p:nvPr/>
            </p:nvSpPr>
            <p:spPr bwMode="auto">
              <a:xfrm>
                <a:off x="5313218" y="4255194"/>
                <a:ext cx="1654175" cy="893763"/>
              </a:xfrm>
              <a:custGeom>
                <a:avLst/>
                <a:gdLst>
                  <a:gd name="T0" fmla="*/ 1155 w 1155"/>
                  <a:gd name="T1" fmla="*/ 335 h 667"/>
                  <a:gd name="T2" fmla="*/ 1155 w 1155"/>
                  <a:gd name="T3" fmla="*/ 335 h 667"/>
                  <a:gd name="T4" fmla="*/ 1155 w 1155"/>
                  <a:gd name="T5" fmla="*/ 335 h 667"/>
                  <a:gd name="T6" fmla="*/ 577 w 1155"/>
                  <a:gd name="T7" fmla="*/ 0 h 667"/>
                  <a:gd name="T8" fmla="*/ 3 w 1155"/>
                  <a:gd name="T9" fmla="*/ 335 h 667"/>
                  <a:gd name="T10" fmla="*/ 0 w 1155"/>
                  <a:gd name="T11" fmla="*/ 335 h 667"/>
                  <a:gd name="T12" fmla="*/ 0 w 1155"/>
                  <a:gd name="T13" fmla="*/ 335 h 667"/>
                  <a:gd name="T14" fmla="*/ 0 w 1155"/>
                  <a:gd name="T15" fmla="*/ 335 h 667"/>
                  <a:gd name="T16" fmla="*/ 3 w 1155"/>
                  <a:gd name="T17" fmla="*/ 335 h 667"/>
                  <a:gd name="T18" fmla="*/ 577 w 1155"/>
                  <a:gd name="T19" fmla="*/ 667 h 667"/>
                  <a:gd name="T20" fmla="*/ 1155 w 1155"/>
                  <a:gd name="T21" fmla="*/ 335 h 667"/>
                  <a:gd name="T22" fmla="*/ 1155 w 1155"/>
                  <a:gd name="T23" fmla="*/ 335 h 667"/>
                  <a:gd name="T24" fmla="*/ 1155 w 1155"/>
                  <a:gd name="T25" fmla="*/ 335 h 6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55" h="667">
                    <a:moveTo>
                      <a:pt x="1155" y="335"/>
                    </a:moveTo>
                    <a:lnTo>
                      <a:pt x="1155" y="335"/>
                    </a:lnTo>
                    <a:lnTo>
                      <a:pt x="1155" y="335"/>
                    </a:lnTo>
                    <a:lnTo>
                      <a:pt x="577" y="0"/>
                    </a:lnTo>
                    <a:lnTo>
                      <a:pt x="3" y="335"/>
                    </a:lnTo>
                    <a:lnTo>
                      <a:pt x="0" y="335"/>
                    </a:lnTo>
                    <a:lnTo>
                      <a:pt x="0" y="335"/>
                    </a:lnTo>
                    <a:lnTo>
                      <a:pt x="0" y="335"/>
                    </a:lnTo>
                    <a:lnTo>
                      <a:pt x="3" y="335"/>
                    </a:lnTo>
                    <a:lnTo>
                      <a:pt x="577" y="667"/>
                    </a:lnTo>
                    <a:lnTo>
                      <a:pt x="1155" y="335"/>
                    </a:lnTo>
                    <a:lnTo>
                      <a:pt x="1155" y="335"/>
                    </a:lnTo>
                    <a:lnTo>
                      <a:pt x="1155" y="335"/>
                    </a:lnTo>
                    <a:close/>
                  </a:path>
                </a:pathLst>
              </a:custGeom>
              <a:solidFill>
                <a:srgbClr val="FFFF00"/>
              </a:solidFill>
              <a:ln>
                <a:noFill/>
              </a:ln>
            </p:spPr>
            <p:txBody>
              <a:bodyPr/>
              <a:lstStyle/>
              <a:p>
                <a:pPr eaLnBrk="1" fontAlgn="auto" hangingPunct="1">
                  <a:spcBef>
                    <a:spcPts val="0"/>
                  </a:spcBef>
                  <a:spcAft>
                    <a:spcPts val="0"/>
                  </a:spcAft>
                  <a:defRPr/>
                </a:pPr>
                <a:endParaRPr lang="id-ID" kern="0" dirty="0">
                  <a:solidFill>
                    <a:prstClr val="black"/>
                  </a:solidFill>
                  <a:latin typeface="Arial" panose="020B0604020202020204" pitchFamily="34" charset="0"/>
                  <a:ea typeface="Microsoft YaHei" panose="020B0503020204020204" charset="-122"/>
                  <a:cs typeface="+mn-ea"/>
                  <a:sym typeface="Arial" panose="020B0604020202020204" pitchFamily="34" charset="0"/>
                </a:endParaRPr>
              </a:p>
            </p:txBody>
          </p:sp>
          <p:sp>
            <p:nvSpPr>
              <p:cNvPr id="27" name="Freeform 16"/>
              <p:cNvSpPr/>
              <p:nvPr/>
            </p:nvSpPr>
            <p:spPr bwMode="auto">
              <a:xfrm>
                <a:off x="5322888" y="4689475"/>
                <a:ext cx="830262" cy="1341438"/>
              </a:xfrm>
              <a:custGeom>
                <a:avLst/>
                <a:gdLst>
                  <a:gd name="T0" fmla="*/ 3 w 579"/>
                  <a:gd name="T1" fmla="*/ 0 h 1001"/>
                  <a:gd name="T2" fmla="*/ 0 w 579"/>
                  <a:gd name="T3" fmla="*/ 0 h 1001"/>
                  <a:gd name="T4" fmla="*/ 0 w 579"/>
                  <a:gd name="T5" fmla="*/ 669 h 1001"/>
                  <a:gd name="T6" fmla="*/ 577 w 579"/>
                  <a:gd name="T7" fmla="*/ 1001 h 1001"/>
                  <a:gd name="T8" fmla="*/ 579 w 579"/>
                  <a:gd name="T9" fmla="*/ 1001 h 1001"/>
                  <a:gd name="T10" fmla="*/ 579 w 579"/>
                  <a:gd name="T11" fmla="*/ 332 h 1001"/>
                  <a:gd name="T12" fmla="*/ 577 w 579"/>
                  <a:gd name="T13" fmla="*/ 332 h 1001"/>
                  <a:gd name="T14" fmla="*/ 3 w 579"/>
                  <a:gd name="T15" fmla="*/ 0 h 10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9" h="1001">
                    <a:moveTo>
                      <a:pt x="3" y="0"/>
                    </a:moveTo>
                    <a:lnTo>
                      <a:pt x="0" y="0"/>
                    </a:lnTo>
                    <a:lnTo>
                      <a:pt x="0" y="669"/>
                    </a:lnTo>
                    <a:lnTo>
                      <a:pt x="577" y="1001"/>
                    </a:lnTo>
                    <a:lnTo>
                      <a:pt x="579" y="1001"/>
                    </a:lnTo>
                    <a:lnTo>
                      <a:pt x="579" y="332"/>
                    </a:lnTo>
                    <a:lnTo>
                      <a:pt x="577" y="332"/>
                    </a:lnTo>
                    <a:lnTo>
                      <a:pt x="3" y="0"/>
                    </a:lnTo>
                    <a:close/>
                  </a:path>
                </a:pathLst>
              </a:custGeom>
              <a:solidFill>
                <a:srgbClr val="FFFF00"/>
              </a:solidFill>
              <a:ln>
                <a:noFill/>
              </a:ln>
            </p:spPr>
            <p:txBody>
              <a:bodyPr/>
              <a:lstStyle/>
              <a:p>
                <a:pPr eaLnBrk="1" fontAlgn="auto" hangingPunct="1">
                  <a:spcBef>
                    <a:spcPts val="0"/>
                  </a:spcBef>
                  <a:spcAft>
                    <a:spcPts val="0"/>
                  </a:spcAft>
                  <a:defRPr/>
                </a:pPr>
                <a:endParaRPr lang="id-ID" kern="0" dirty="0">
                  <a:solidFill>
                    <a:prstClr val="black"/>
                  </a:solidFill>
                  <a:latin typeface="Arial" panose="020B0604020202020204" pitchFamily="34" charset="0"/>
                  <a:ea typeface="Microsoft YaHei" panose="020B0503020204020204" charset="-122"/>
                  <a:cs typeface="+mn-ea"/>
                  <a:sym typeface="Arial" panose="020B0604020202020204" pitchFamily="34" charset="0"/>
                </a:endParaRPr>
              </a:p>
            </p:txBody>
          </p:sp>
          <p:sp>
            <p:nvSpPr>
              <p:cNvPr id="28" name="Freeform 17"/>
              <p:cNvSpPr/>
              <p:nvPr/>
            </p:nvSpPr>
            <p:spPr bwMode="auto">
              <a:xfrm>
                <a:off x="5322888" y="4241800"/>
                <a:ext cx="830262" cy="893763"/>
              </a:xfrm>
              <a:custGeom>
                <a:avLst/>
                <a:gdLst>
                  <a:gd name="T0" fmla="*/ 579 w 579"/>
                  <a:gd name="T1" fmla="*/ 3 h 667"/>
                  <a:gd name="T2" fmla="*/ 577 w 579"/>
                  <a:gd name="T3" fmla="*/ 0 h 667"/>
                  <a:gd name="T4" fmla="*/ 3 w 579"/>
                  <a:gd name="T5" fmla="*/ 335 h 667"/>
                  <a:gd name="T6" fmla="*/ 0 w 579"/>
                  <a:gd name="T7" fmla="*/ 335 h 667"/>
                  <a:gd name="T8" fmla="*/ 0 w 579"/>
                  <a:gd name="T9" fmla="*/ 335 h 667"/>
                  <a:gd name="T10" fmla="*/ 0 w 579"/>
                  <a:gd name="T11" fmla="*/ 335 h 667"/>
                  <a:gd name="T12" fmla="*/ 3 w 579"/>
                  <a:gd name="T13" fmla="*/ 335 h 667"/>
                  <a:gd name="T14" fmla="*/ 577 w 579"/>
                  <a:gd name="T15" fmla="*/ 667 h 667"/>
                  <a:gd name="T16" fmla="*/ 579 w 579"/>
                  <a:gd name="T17" fmla="*/ 667 h 667"/>
                  <a:gd name="T18" fmla="*/ 579 w 579"/>
                  <a:gd name="T19" fmla="*/ 3 h 6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9" h="667">
                    <a:moveTo>
                      <a:pt x="579" y="3"/>
                    </a:moveTo>
                    <a:lnTo>
                      <a:pt x="577" y="0"/>
                    </a:lnTo>
                    <a:lnTo>
                      <a:pt x="3" y="335"/>
                    </a:lnTo>
                    <a:lnTo>
                      <a:pt x="0" y="335"/>
                    </a:lnTo>
                    <a:lnTo>
                      <a:pt x="0" y="335"/>
                    </a:lnTo>
                    <a:lnTo>
                      <a:pt x="0" y="335"/>
                    </a:lnTo>
                    <a:lnTo>
                      <a:pt x="3" y="335"/>
                    </a:lnTo>
                    <a:lnTo>
                      <a:pt x="577" y="667"/>
                    </a:lnTo>
                    <a:lnTo>
                      <a:pt x="579" y="667"/>
                    </a:lnTo>
                    <a:lnTo>
                      <a:pt x="579" y="3"/>
                    </a:lnTo>
                    <a:close/>
                  </a:path>
                </a:pathLst>
              </a:custGeom>
              <a:solidFill>
                <a:srgbClr val="FFFF99"/>
              </a:solidFill>
              <a:ln>
                <a:noFill/>
              </a:ln>
            </p:spPr>
            <p:txBody>
              <a:bodyPr/>
              <a:lstStyle/>
              <a:p>
                <a:pPr eaLnBrk="1" fontAlgn="auto" hangingPunct="1">
                  <a:spcBef>
                    <a:spcPts val="0"/>
                  </a:spcBef>
                  <a:spcAft>
                    <a:spcPts val="0"/>
                  </a:spcAft>
                  <a:defRPr/>
                </a:pPr>
                <a:endParaRPr lang="id-ID" kern="0">
                  <a:solidFill>
                    <a:prstClr val="black"/>
                  </a:solidFill>
                  <a:latin typeface="Arial" panose="020B0604020202020204" pitchFamily="34" charset="0"/>
                  <a:ea typeface="Microsoft YaHei" panose="020B0503020204020204" charset="-122"/>
                  <a:cs typeface="+mn-ea"/>
                  <a:sym typeface="Arial" panose="020B0604020202020204" pitchFamily="34" charset="0"/>
                </a:endParaRPr>
              </a:p>
            </p:txBody>
          </p:sp>
          <p:sp>
            <p:nvSpPr>
              <p:cNvPr id="29" name="Freeform 18"/>
              <p:cNvSpPr/>
              <p:nvPr/>
            </p:nvSpPr>
            <p:spPr bwMode="auto">
              <a:xfrm>
                <a:off x="4910138" y="4019550"/>
                <a:ext cx="1239837" cy="669925"/>
              </a:xfrm>
              <a:custGeom>
                <a:avLst/>
                <a:gdLst>
                  <a:gd name="T0" fmla="*/ 0 w 866"/>
                  <a:gd name="T1" fmla="*/ 335 h 501"/>
                  <a:gd name="T2" fmla="*/ 289 w 866"/>
                  <a:gd name="T3" fmla="*/ 501 h 501"/>
                  <a:gd name="T4" fmla="*/ 866 w 866"/>
                  <a:gd name="T5" fmla="*/ 166 h 501"/>
                  <a:gd name="T6" fmla="*/ 579 w 866"/>
                  <a:gd name="T7" fmla="*/ 0 h 501"/>
                  <a:gd name="T8" fmla="*/ 0 w 866"/>
                  <a:gd name="T9" fmla="*/ 335 h 501"/>
                </a:gdLst>
                <a:ahLst/>
                <a:cxnLst>
                  <a:cxn ang="0">
                    <a:pos x="T0" y="T1"/>
                  </a:cxn>
                  <a:cxn ang="0">
                    <a:pos x="T2" y="T3"/>
                  </a:cxn>
                  <a:cxn ang="0">
                    <a:pos x="T4" y="T5"/>
                  </a:cxn>
                  <a:cxn ang="0">
                    <a:pos x="T6" y="T7"/>
                  </a:cxn>
                  <a:cxn ang="0">
                    <a:pos x="T8" y="T9"/>
                  </a:cxn>
                </a:cxnLst>
                <a:rect l="0" t="0" r="r" b="b"/>
                <a:pathLst>
                  <a:path w="866" h="501">
                    <a:moveTo>
                      <a:pt x="0" y="335"/>
                    </a:moveTo>
                    <a:lnTo>
                      <a:pt x="289" y="501"/>
                    </a:lnTo>
                    <a:lnTo>
                      <a:pt x="866" y="166"/>
                    </a:lnTo>
                    <a:lnTo>
                      <a:pt x="579" y="0"/>
                    </a:lnTo>
                    <a:lnTo>
                      <a:pt x="0" y="335"/>
                    </a:lnTo>
                    <a:close/>
                  </a:path>
                </a:pathLst>
              </a:custGeom>
              <a:solidFill>
                <a:srgbClr val="FF9900"/>
              </a:solidFill>
              <a:ln>
                <a:noFill/>
              </a:ln>
            </p:spPr>
            <p:txBody>
              <a:bodyPr/>
              <a:lstStyle/>
              <a:p>
                <a:pPr eaLnBrk="1" fontAlgn="auto" hangingPunct="1">
                  <a:spcBef>
                    <a:spcPts val="0"/>
                  </a:spcBef>
                  <a:spcAft>
                    <a:spcPts val="0"/>
                  </a:spcAft>
                  <a:defRPr/>
                </a:pPr>
                <a:endParaRPr lang="id-ID" kern="0">
                  <a:solidFill>
                    <a:prstClr val="black"/>
                  </a:solidFill>
                  <a:latin typeface="Arial" panose="020B0604020202020204" pitchFamily="34" charset="0"/>
                  <a:ea typeface="Microsoft YaHei" panose="020B0503020204020204" charset="-122"/>
                  <a:cs typeface="+mn-ea"/>
                  <a:sym typeface="Arial" panose="020B0604020202020204" pitchFamily="34" charset="0"/>
                </a:endParaRPr>
              </a:p>
            </p:txBody>
          </p:sp>
          <p:sp>
            <p:nvSpPr>
              <p:cNvPr id="30" name="Freeform 19"/>
              <p:cNvSpPr/>
              <p:nvPr/>
            </p:nvSpPr>
            <p:spPr bwMode="auto">
              <a:xfrm>
                <a:off x="6153150" y="4019550"/>
                <a:ext cx="1239838" cy="669925"/>
              </a:xfrm>
              <a:custGeom>
                <a:avLst/>
                <a:gdLst>
                  <a:gd name="T0" fmla="*/ 866 w 866"/>
                  <a:gd name="T1" fmla="*/ 335 h 501"/>
                  <a:gd name="T2" fmla="*/ 576 w 866"/>
                  <a:gd name="T3" fmla="*/ 501 h 501"/>
                  <a:gd name="T4" fmla="*/ 0 w 866"/>
                  <a:gd name="T5" fmla="*/ 169 h 501"/>
                  <a:gd name="T6" fmla="*/ 287 w 866"/>
                  <a:gd name="T7" fmla="*/ 0 h 501"/>
                  <a:gd name="T8" fmla="*/ 866 w 866"/>
                  <a:gd name="T9" fmla="*/ 335 h 501"/>
                </a:gdLst>
                <a:ahLst/>
                <a:cxnLst>
                  <a:cxn ang="0">
                    <a:pos x="T0" y="T1"/>
                  </a:cxn>
                  <a:cxn ang="0">
                    <a:pos x="T2" y="T3"/>
                  </a:cxn>
                  <a:cxn ang="0">
                    <a:pos x="T4" y="T5"/>
                  </a:cxn>
                  <a:cxn ang="0">
                    <a:pos x="T6" y="T7"/>
                  </a:cxn>
                  <a:cxn ang="0">
                    <a:pos x="T8" y="T9"/>
                  </a:cxn>
                </a:cxnLst>
                <a:rect l="0" t="0" r="r" b="b"/>
                <a:pathLst>
                  <a:path w="866" h="501">
                    <a:moveTo>
                      <a:pt x="866" y="335"/>
                    </a:moveTo>
                    <a:lnTo>
                      <a:pt x="576" y="501"/>
                    </a:lnTo>
                    <a:lnTo>
                      <a:pt x="0" y="169"/>
                    </a:lnTo>
                    <a:lnTo>
                      <a:pt x="287" y="0"/>
                    </a:lnTo>
                    <a:lnTo>
                      <a:pt x="866" y="335"/>
                    </a:lnTo>
                    <a:close/>
                  </a:path>
                </a:pathLst>
              </a:custGeom>
              <a:solidFill>
                <a:srgbClr val="FF9900"/>
              </a:solidFill>
              <a:ln>
                <a:noFill/>
              </a:ln>
            </p:spPr>
            <p:txBody>
              <a:bodyPr/>
              <a:lstStyle/>
              <a:p>
                <a:pPr eaLnBrk="1" fontAlgn="auto" hangingPunct="1">
                  <a:spcBef>
                    <a:spcPts val="0"/>
                  </a:spcBef>
                  <a:spcAft>
                    <a:spcPts val="0"/>
                  </a:spcAft>
                  <a:defRPr/>
                </a:pPr>
                <a:endParaRPr lang="id-ID" kern="0">
                  <a:solidFill>
                    <a:prstClr val="black"/>
                  </a:solidFill>
                  <a:latin typeface="Arial" panose="020B0604020202020204" pitchFamily="34" charset="0"/>
                  <a:ea typeface="Microsoft YaHei" panose="020B0503020204020204" charset="-122"/>
                  <a:cs typeface="+mn-ea"/>
                  <a:sym typeface="Arial" panose="020B0604020202020204" pitchFamily="34" charset="0"/>
                </a:endParaRPr>
              </a:p>
            </p:txBody>
          </p:sp>
          <p:sp>
            <p:nvSpPr>
              <p:cNvPr id="31" name="Freeform 20"/>
              <p:cNvSpPr/>
              <p:nvPr/>
            </p:nvSpPr>
            <p:spPr bwMode="auto">
              <a:xfrm>
                <a:off x="4910138" y="4689475"/>
                <a:ext cx="1243012" cy="671513"/>
              </a:xfrm>
              <a:custGeom>
                <a:avLst/>
                <a:gdLst>
                  <a:gd name="T0" fmla="*/ 0 w 868"/>
                  <a:gd name="T1" fmla="*/ 166 h 501"/>
                  <a:gd name="T2" fmla="*/ 289 w 868"/>
                  <a:gd name="T3" fmla="*/ 0 h 501"/>
                  <a:gd name="T4" fmla="*/ 868 w 868"/>
                  <a:gd name="T5" fmla="*/ 332 h 501"/>
                  <a:gd name="T6" fmla="*/ 579 w 868"/>
                  <a:gd name="T7" fmla="*/ 501 h 501"/>
                  <a:gd name="T8" fmla="*/ 0 w 868"/>
                  <a:gd name="T9" fmla="*/ 166 h 501"/>
                </a:gdLst>
                <a:ahLst/>
                <a:cxnLst>
                  <a:cxn ang="0">
                    <a:pos x="T0" y="T1"/>
                  </a:cxn>
                  <a:cxn ang="0">
                    <a:pos x="T2" y="T3"/>
                  </a:cxn>
                  <a:cxn ang="0">
                    <a:pos x="T4" y="T5"/>
                  </a:cxn>
                  <a:cxn ang="0">
                    <a:pos x="T6" y="T7"/>
                  </a:cxn>
                  <a:cxn ang="0">
                    <a:pos x="T8" y="T9"/>
                  </a:cxn>
                </a:cxnLst>
                <a:rect l="0" t="0" r="r" b="b"/>
                <a:pathLst>
                  <a:path w="868" h="501">
                    <a:moveTo>
                      <a:pt x="0" y="166"/>
                    </a:moveTo>
                    <a:lnTo>
                      <a:pt x="289" y="0"/>
                    </a:lnTo>
                    <a:lnTo>
                      <a:pt x="868" y="332"/>
                    </a:lnTo>
                    <a:lnTo>
                      <a:pt x="579" y="501"/>
                    </a:lnTo>
                    <a:lnTo>
                      <a:pt x="0" y="166"/>
                    </a:lnTo>
                    <a:close/>
                  </a:path>
                </a:pathLst>
              </a:custGeom>
              <a:solidFill>
                <a:srgbClr val="FFC000"/>
              </a:solidFill>
              <a:ln>
                <a:noFill/>
              </a:ln>
            </p:spPr>
            <p:txBody>
              <a:bodyPr/>
              <a:lstStyle/>
              <a:p>
                <a:pPr eaLnBrk="1" fontAlgn="auto" hangingPunct="1">
                  <a:spcBef>
                    <a:spcPts val="0"/>
                  </a:spcBef>
                  <a:spcAft>
                    <a:spcPts val="0"/>
                  </a:spcAft>
                  <a:defRPr/>
                </a:pPr>
                <a:endParaRPr lang="id-ID" kern="0">
                  <a:solidFill>
                    <a:prstClr val="black"/>
                  </a:solidFill>
                  <a:latin typeface="Arial" panose="020B0604020202020204" pitchFamily="34" charset="0"/>
                  <a:ea typeface="Microsoft YaHei" panose="020B0503020204020204" charset="-122"/>
                  <a:cs typeface="+mn-ea"/>
                  <a:sym typeface="Arial" panose="020B0604020202020204" pitchFamily="34" charset="0"/>
                </a:endParaRPr>
              </a:p>
            </p:txBody>
          </p:sp>
          <p:sp>
            <p:nvSpPr>
              <p:cNvPr id="32" name="Freeform 21"/>
              <p:cNvSpPr/>
              <p:nvPr/>
            </p:nvSpPr>
            <p:spPr bwMode="auto">
              <a:xfrm>
                <a:off x="6153150" y="4689475"/>
                <a:ext cx="1239838" cy="671513"/>
              </a:xfrm>
              <a:custGeom>
                <a:avLst/>
                <a:gdLst>
                  <a:gd name="T0" fmla="*/ 866 w 866"/>
                  <a:gd name="T1" fmla="*/ 166 h 501"/>
                  <a:gd name="T2" fmla="*/ 576 w 866"/>
                  <a:gd name="T3" fmla="*/ 0 h 501"/>
                  <a:gd name="T4" fmla="*/ 0 w 866"/>
                  <a:gd name="T5" fmla="*/ 332 h 501"/>
                  <a:gd name="T6" fmla="*/ 287 w 866"/>
                  <a:gd name="T7" fmla="*/ 501 h 501"/>
                  <a:gd name="T8" fmla="*/ 866 w 866"/>
                  <a:gd name="T9" fmla="*/ 166 h 501"/>
                </a:gdLst>
                <a:ahLst/>
                <a:cxnLst>
                  <a:cxn ang="0">
                    <a:pos x="T0" y="T1"/>
                  </a:cxn>
                  <a:cxn ang="0">
                    <a:pos x="T2" y="T3"/>
                  </a:cxn>
                  <a:cxn ang="0">
                    <a:pos x="T4" y="T5"/>
                  </a:cxn>
                  <a:cxn ang="0">
                    <a:pos x="T6" y="T7"/>
                  </a:cxn>
                  <a:cxn ang="0">
                    <a:pos x="T8" y="T9"/>
                  </a:cxn>
                </a:cxnLst>
                <a:rect l="0" t="0" r="r" b="b"/>
                <a:pathLst>
                  <a:path w="866" h="501">
                    <a:moveTo>
                      <a:pt x="866" y="166"/>
                    </a:moveTo>
                    <a:lnTo>
                      <a:pt x="576" y="0"/>
                    </a:lnTo>
                    <a:lnTo>
                      <a:pt x="0" y="332"/>
                    </a:lnTo>
                    <a:lnTo>
                      <a:pt x="287" y="501"/>
                    </a:lnTo>
                    <a:lnTo>
                      <a:pt x="866" y="166"/>
                    </a:lnTo>
                    <a:close/>
                  </a:path>
                </a:pathLst>
              </a:custGeom>
              <a:solidFill>
                <a:srgbClr val="FFC000"/>
              </a:solidFill>
              <a:ln>
                <a:noFill/>
              </a:ln>
            </p:spPr>
            <p:txBody>
              <a:bodyPr/>
              <a:lstStyle/>
              <a:p>
                <a:pPr eaLnBrk="1" fontAlgn="auto" hangingPunct="1">
                  <a:spcBef>
                    <a:spcPts val="0"/>
                  </a:spcBef>
                  <a:spcAft>
                    <a:spcPts val="0"/>
                  </a:spcAft>
                  <a:defRPr/>
                </a:pPr>
                <a:endParaRPr lang="id-ID" kern="0" dirty="0">
                  <a:solidFill>
                    <a:prstClr val="black"/>
                  </a:solidFill>
                  <a:latin typeface="Arial" panose="020B0604020202020204" pitchFamily="34" charset="0"/>
                  <a:ea typeface="Microsoft YaHei" panose="020B0503020204020204" charset="-122"/>
                  <a:cs typeface="+mn-ea"/>
                  <a:sym typeface="Arial" panose="020B0604020202020204" pitchFamily="34" charset="0"/>
                </a:endParaRPr>
              </a:p>
            </p:txBody>
          </p:sp>
          <p:pic>
            <p:nvPicPr>
              <p:cNvPr id="33" name="Picture 8" descr="yinyi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290400" y="4902994"/>
                <a:ext cx="1782762" cy="827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Freeform 18"/>
              <p:cNvSpPr/>
              <p:nvPr/>
            </p:nvSpPr>
            <p:spPr bwMode="auto">
              <a:xfrm rot="174416">
                <a:off x="3875046" y="3508029"/>
                <a:ext cx="2295525" cy="1266825"/>
              </a:xfrm>
              <a:custGeom>
                <a:avLst/>
                <a:gdLst>
                  <a:gd name="T0" fmla="*/ 1655 w 1012"/>
                  <a:gd name="T1" fmla="*/ 914 h 525"/>
                  <a:gd name="T2" fmla="*/ 731 w 1012"/>
                  <a:gd name="T3" fmla="*/ 110 h 525"/>
                  <a:gd name="T4" fmla="*/ 399 w 1012"/>
                  <a:gd name="T5" fmla="*/ 714 h 525"/>
                  <a:gd name="T6" fmla="*/ 770 w 1012"/>
                  <a:gd name="T7" fmla="*/ 689 h 525"/>
                  <a:gd name="T8" fmla="*/ 1655 w 1012"/>
                  <a:gd name="T9" fmla="*/ 914 h 5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12" h="525">
                    <a:moveTo>
                      <a:pt x="1012" y="525"/>
                    </a:moveTo>
                    <a:cubicBezTo>
                      <a:pt x="1012" y="525"/>
                      <a:pt x="868" y="126"/>
                      <a:pt x="447" y="63"/>
                    </a:cubicBezTo>
                    <a:cubicBezTo>
                      <a:pt x="25" y="0"/>
                      <a:pt x="0" y="368"/>
                      <a:pt x="244" y="410"/>
                    </a:cubicBezTo>
                    <a:cubicBezTo>
                      <a:pt x="327" y="424"/>
                      <a:pt x="398" y="410"/>
                      <a:pt x="471" y="396"/>
                    </a:cubicBezTo>
                    <a:cubicBezTo>
                      <a:pt x="615" y="369"/>
                      <a:pt x="764" y="341"/>
                      <a:pt x="1012" y="525"/>
                    </a:cubicBezTo>
                  </a:path>
                </a:pathLst>
              </a:custGeom>
              <a:solidFill>
                <a:srgbClr val="00B050"/>
              </a:solidFill>
              <a:ln>
                <a:noFill/>
              </a:ln>
              <a:effectLst/>
            </p:spPr>
            <p:txBody>
              <a:bodyPr/>
              <a:lstStyle/>
              <a:p>
                <a:pPr eaLnBrk="1" fontAlgn="auto" hangingPunct="1">
                  <a:spcBef>
                    <a:spcPts val="0"/>
                  </a:spcBef>
                  <a:spcAft>
                    <a:spcPts val="0"/>
                  </a:spcAft>
                  <a:defRPr/>
                </a:pPr>
                <a:endParaRPr lang="zh-CN" altLang="en-US">
                  <a:solidFill>
                    <a:prstClr val="white"/>
                  </a:solidFill>
                  <a:latin typeface="Arial" panose="020B0604020202020204" pitchFamily="34" charset="0"/>
                  <a:ea typeface="Microsoft YaHei" panose="020B0503020204020204" charset="-122"/>
                  <a:cs typeface="+mn-ea"/>
                  <a:sym typeface="Arial" panose="020B0604020202020204" pitchFamily="34" charset="0"/>
                </a:endParaRPr>
              </a:p>
            </p:txBody>
          </p:sp>
          <p:sp>
            <p:nvSpPr>
              <p:cNvPr id="34" name="Freeform 12"/>
              <p:cNvSpPr/>
              <p:nvPr/>
            </p:nvSpPr>
            <p:spPr bwMode="auto">
              <a:xfrm rot="20967558">
                <a:off x="4238928" y="1843065"/>
                <a:ext cx="2119311" cy="2943225"/>
              </a:xfrm>
              <a:custGeom>
                <a:avLst/>
                <a:gdLst>
                  <a:gd name="T0" fmla="*/ 1149 w 980"/>
                  <a:gd name="T1" fmla="*/ 2121 h 1370"/>
                  <a:gd name="T2" fmla="*/ 1046 w 980"/>
                  <a:gd name="T3" fmla="*/ 689 h 1370"/>
                  <a:gd name="T4" fmla="*/ 271 w 980"/>
                  <a:gd name="T5" fmla="*/ 865 h 1370"/>
                  <a:gd name="T6" fmla="*/ 1149 w 980"/>
                  <a:gd name="T7" fmla="*/ 2121 h 137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80" h="1370">
                    <a:moveTo>
                      <a:pt x="737" y="1370"/>
                    </a:moveTo>
                    <a:cubicBezTo>
                      <a:pt x="737" y="1370"/>
                      <a:pt x="980" y="890"/>
                      <a:pt x="671" y="445"/>
                    </a:cubicBezTo>
                    <a:cubicBezTo>
                      <a:pt x="362" y="0"/>
                      <a:pt x="0" y="297"/>
                      <a:pt x="174" y="559"/>
                    </a:cubicBezTo>
                    <a:cubicBezTo>
                      <a:pt x="349" y="822"/>
                      <a:pt x="666" y="782"/>
                      <a:pt x="737" y="1370"/>
                    </a:cubicBezTo>
                  </a:path>
                </a:pathLst>
              </a:custGeom>
              <a:solidFill>
                <a:srgbClr val="C00000"/>
              </a:solidFill>
              <a:ln>
                <a:noFill/>
              </a:ln>
              <a:effectLst/>
            </p:spPr>
            <p:txBody>
              <a:bodyPr/>
              <a:lstStyle/>
              <a:p>
                <a:pPr eaLnBrk="1" fontAlgn="auto" hangingPunct="1">
                  <a:spcBef>
                    <a:spcPts val="0"/>
                  </a:spcBef>
                  <a:spcAft>
                    <a:spcPts val="0"/>
                  </a:spcAft>
                  <a:defRPr/>
                </a:pPr>
                <a:endParaRPr lang="zh-CN" altLang="en-US" dirty="0">
                  <a:solidFill>
                    <a:prstClr val="white"/>
                  </a:solidFill>
                  <a:latin typeface="Arial" panose="020B0604020202020204" pitchFamily="34" charset="0"/>
                  <a:ea typeface="Microsoft YaHei" panose="020B0503020204020204" charset="-122"/>
                  <a:cs typeface="+mn-ea"/>
                  <a:sym typeface="Arial" panose="020B0604020202020204" pitchFamily="34" charset="0"/>
                </a:endParaRPr>
              </a:p>
            </p:txBody>
          </p:sp>
          <p:sp>
            <p:nvSpPr>
              <p:cNvPr id="36" name="Freeform 3"/>
              <p:cNvSpPr>
                <a:spLocks noChangeArrowheads="1"/>
              </p:cNvSpPr>
              <p:nvPr/>
            </p:nvSpPr>
            <p:spPr bwMode="auto">
              <a:xfrm>
                <a:off x="4383711" y="3857148"/>
                <a:ext cx="576264" cy="442913"/>
              </a:xfrm>
              <a:custGeom>
                <a:avLst/>
                <a:gdLst>
                  <a:gd name="T0" fmla="*/ 3034 w 6392"/>
                  <a:gd name="T1" fmla="*/ 2260 h 4907"/>
                  <a:gd name="T2" fmla="*/ 2582 w 6392"/>
                  <a:gd name="T3" fmla="*/ 1937 h 4907"/>
                  <a:gd name="T4" fmla="*/ 1421 w 6392"/>
                  <a:gd name="T5" fmla="*/ 2196 h 4907"/>
                  <a:gd name="T6" fmla="*/ 388 w 6392"/>
                  <a:gd name="T7" fmla="*/ 4583 h 4907"/>
                  <a:gd name="T8" fmla="*/ 2712 w 6392"/>
                  <a:gd name="T9" fmla="*/ 3551 h 4907"/>
                  <a:gd name="T10" fmla="*/ 3034 w 6392"/>
                  <a:gd name="T11" fmla="*/ 2260 h 4907"/>
                  <a:gd name="T12" fmla="*/ 2454 w 6392"/>
                  <a:gd name="T13" fmla="*/ 3228 h 4907"/>
                  <a:gd name="T14" fmla="*/ 711 w 6392"/>
                  <a:gd name="T15" fmla="*/ 4261 h 4907"/>
                  <a:gd name="T16" fmla="*/ 1679 w 6392"/>
                  <a:gd name="T17" fmla="*/ 2518 h 4907"/>
                  <a:gd name="T18" fmla="*/ 1874 w 6392"/>
                  <a:gd name="T19" fmla="*/ 2648 h 4907"/>
                  <a:gd name="T20" fmla="*/ 2260 w 6392"/>
                  <a:gd name="T21" fmla="*/ 3034 h 4907"/>
                  <a:gd name="T22" fmla="*/ 2454 w 6392"/>
                  <a:gd name="T23" fmla="*/ 3228 h 4907"/>
                  <a:gd name="T24" fmla="*/ 6197 w 6392"/>
                  <a:gd name="T25" fmla="*/ 710 h 4907"/>
                  <a:gd name="T26" fmla="*/ 3615 w 6392"/>
                  <a:gd name="T27" fmla="*/ 646 h 4907"/>
                  <a:gd name="T28" fmla="*/ 2776 w 6392"/>
                  <a:gd name="T29" fmla="*/ 1679 h 4907"/>
                  <a:gd name="T30" fmla="*/ 3034 w 6392"/>
                  <a:gd name="T31" fmla="*/ 2196 h 4907"/>
                  <a:gd name="T32" fmla="*/ 4326 w 6392"/>
                  <a:gd name="T33" fmla="*/ 2454 h 4907"/>
                  <a:gd name="T34" fmla="*/ 6197 w 6392"/>
                  <a:gd name="T35" fmla="*/ 710 h 4907"/>
                  <a:gd name="T36" fmla="*/ 5489 w 6392"/>
                  <a:gd name="T37" fmla="*/ 1549 h 4907"/>
                  <a:gd name="T38" fmla="*/ 3681 w 6392"/>
                  <a:gd name="T39" fmla="*/ 1937 h 4907"/>
                  <a:gd name="T40" fmla="*/ 4067 w 6392"/>
                  <a:gd name="T41" fmla="*/ 1485 h 4907"/>
                  <a:gd name="T42" fmla="*/ 3487 w 6392"/>
                  <a:gd name="T43" fmla="*/ 1421 h 4907"/>
                  <a:gd name="T44" fmla="*/ 5164 w 6392"/>
                  <a:gd name="T45" fmla="*/ 582 h 4907"/>
                  <a:gd name="T46" fmla="*/ 5489 w 6392"/>
                  <a:gd name="T47" fmla="*/ 1549 h 4907"/>
                  <a:gd name="T48" fmla="*/ 3165 w 6392"/>
                  <a:gd name="T49" fmla="*/ 2260 h 4907"/>
                  <a:gd name="T50" fmla="*/ 3423 w 6392"/>
                  <a:gd name="T51" fmla="*/ 3098 h 4907"/>
                  <a:gd name="T52" fmla="*/ 3423 w 6392"/>
                  <a:gd name="T53" fmla="*/ 2582 h 4907"/>
                  <a:gd name="T54" fmla="*/ 3165 w 6392"/>
                  <a:gd name="T55" fmla="*/ 2260 h 4907"/>
                  <a:gd name="T56" fmla="*/ 2196 w 6392"/>
                  <a:gd name="T57" fmla="*/ 1615 h 4907"/>
                  <a:gd name="T58" fmla="*/ 2066 w 6392"/>
                  <a:gd name="T59" fmla="*/ 1163 h 4907"/>
                  <a:gd name="T60" fmla="*/ 2518 w 6392"/>
                  <a:gd name="T61" fmla="*/ 1549 h 4907"/>
                  <a:gd name="T62" fmla="*/ 2582 w 6392"/>
                  <a:gd name="T63" fmla="*/ 1873 h 4907"/>
                  <a:gd name="T64" fmla="*/ 2196 w 6392"/>
                  <a:gd name="T65" fmla="*/ 1615 h 4907"/>
                  <a:gd name="T66" fmla="*/ 2196 w 6392"/>
                  <a:gd name="T67" fmla="*/ 1615 h 4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392" h="4907">
                    <a:moveTo>
                      <a:pt x="3034" y="2260"/>
                    </a:moveTo>
                    <a:lnTo>
                      <a:pt x="3034" y="2260"/>
                    </a:lnTo>
                    <a:cubicBezTo>
                      <a:pt x="2776" y="2196"/>
                      <a:pt x="2776" y="2196"/>
                      <a:pt x="2776" y="2196"/>
                    </a:cubicBezTo>
                    <a:cubicBezTo>
                      <a:pt x="2582" y="1937"/>
                      <a:pt x="2582" y="1937"/>
                      <a:pt x="2582" y="1937"/>
                    </a:cubicBezTo>
                    <a:cubicBezTo>
                      <a:pt x="2454" y="2001"/>
                      <a:pt x="2454" y="2001"/>
                      <a:pt x="2454" y="2001"/>
                    </a:cubicBezTo>
                    <a:cubicBezTo>
                      <a:pt x="2132" y="1873"/>
                      <a:pt x="1679" y="1937"/>
                      <a:pt x="1421" y="2196"/>
                    </a:cubicBezTo>
                    <a:cubicBezTo>
                      <a:pt x="388" y="3228"/>
                      <a:pt x="388" y="3228"/>
                      <a:pt x="388" y="3228"/>
                    </a:cubicBezTo>
                    <a:cubicBezTo>
                      <a:pt x="0" y="3615"/>
                      <a:pt x="0" y="4197"/>
                      <a:pt x="388" y="4583"/>
                    </a:cubicBezTo>
                    <a:cubicBezTo>
                      <a:pt x="775" y="4906"/>
                      <a:pt x="1357" y="4906"/>
                      <a:pt x="1743" y="4583"/>
                    </a:cubicBezTo>
                    <a:cubicBezTo>
                      <a:pt x="2712" y="3551"/>
                      <a:pt x="2712" y="3551"/>
                      <a:pt x="2712" y="3551"/>
                    </a:cubicBezTo>
                    <a:cubicBezTo>
                      <a:pt x="3034" y="3228"/>
                      <a:pt x="3099" y="2776"/>
                      <a:pt x="2906" y="2454"/>
                    </a:cubicBezTo>
                    <a:lnTo>
                      <a:pt x="3034" y="2260"/>
                    </a:lnTo>
                    <a:close/>
                    <a:moveTo>
                      <a:pt x="2454" y="3228"/>
                    </a:moveTo>
                    <a:lnTo>
                      <a:pt x="2454" y="3228"/>
                    </a:lnTo>
                    <a:cubicBezTo>
                      <a:pt x="1421" y="4261"/>
                      <a:pt x="1421" y="4261"/>
                      <a:pt x="1421" y="4261"/>
                    </a:cubicBezTo>
                    <a:cubicBezTo>
                      <a:pt x="1227" y="4455"/>
                      <a:pt x="905" y="4455"/>
                      <a:pt x="711" y="4261"/>
                    </a:cubicBezTo>
                    <a:cubicBezTo>
                      <a:pt x="516" y="4067"/>
                      <a:pt x="516" y="3745"/>
                      <a:pt x="711" y="3551"/>
                    </a:cubicBezTo>
                    <a:cubicBezTo>
                      <a:pt x="1679" y="2518"/>
                      <a:pt x="1679" y="2518"/>
                      <a:pt x="1679" y="2518"/>
                    </a:cubicBezTo>
                    <a:cubicBezTo>
                      <a:pt x="1807" y="2390"/>
                      <a:pt x="2002" y="2324"/>
                      <a:pt x="2132" y="2390"/>
                    </a:cubicBezTo>
                    <a:cubicBezTo>
                      <a:pt x="1874" y="2648"/>
                      <a:pt x="1874" y="2648"/>
                      <a:pt x="1874" y="2648"/>
                    </a:cubicBezTo>
                    <a:cubicBezTo>
                      <a:pt x="1743" y="2776"/>
                      <a:pt x="1743" y="2970"/>
                      <a:pt x="1874" y="3034"/>
                    </a:cubicBezTo>
                    <a:cubicBezTo>
                      <a:pt x="1938" y="3164"/>
                      <a:pt x="2132" y="3164"/>
                      <a:pt x="2260" y="3034"/>
                    </a:cubicBezTo>
                    <a:cubicBezTo>
                      <a:pt x="2582" y="2776"/>
                      <a:pt x="2582" y="2776"/>
                      <a:pt x="2582" y="2776"/>
                    </a:cubicBezTo>
                    <a:cubicBezTo>
                      <a:pt x="2582" y="2906"/>
                      <a:pt x="2582" y="3098"/>
                      <a:pt x="2454" y="3228"/>
                    </a:cubicBezTo>
                    <a:close/>
                    <a:moveTo>
                      <a:pt x="6197" y="710"/>
                    </a:moveTo>
                    <a:lnTo>
                      <a:pt x="6197" y="710"/>
                    </a:lnTo>
                    <a:cubicBezTo>
                      <a:pt x="6005" y="258"/>
                      <a:pt x="5489" y="0"/>
                      <a:pt x="4972" y="194"/>
                    </a:cubicBezTo>
                    <a:cubicBezTo>
                      <a:pt x="3615" y="646"/>
                      <a:pt x="3615" y="646"/>
                      <a:pt x="3615" y="646"/>
                    </a:cubicBezTo>
                    <a:cubicBezTo>
                      <a:pt x="3229" y="841"/>
                      <a:pt x="3034" y="1163"/>
                      <a:pt x="3034" y="1549"/>
                    </a:cubicBezTo>
                    <a:cubicBezTo>
                      <a:pt x="2776" y="1679"/>
                      <a:pt x="2776" y="1679"/>
                      <a:pt x="2776" y="1679"/>
                    </a:cubicBezTo>
                    <a:cubicBezTo>
                      <a:pt x="2840" y="2001"/>
                      <a:pt x="2840" y="2001"/>
                      <a:pt x="2840" y="2001"/>
                    </a:cubicBezTo>
                    <a:cubicBezTo>
                      <a:pt x="3034" y="2196"/>
                      <a:pt x="3034" y="2196"/>
                      <a:pt x="3034" y="2196"/>
                    </a:cubicBezTo>
                    <a:cubicBezTo>
                      <a:pt x="3229" y="2132"/>
                      <a:pt x="3229" y="2132"/>
                      <a:pt x="3229" y="2132"/>
                    </a:cubicBezTo>
                    <a:cubicBezTo>
                      <a:pt x="3487" y="2454"/>
                      <a:pt x="3939" y="2582"/>
                      <a:pt x="4326" y="2454"/>
                    </a:cubicBezTo>
                    <a:cubicBezTo>
                      <a:pt x="5681" y="1937"/>
                      <a:pt x="5681" y="1937"/>
                      <a:pt x="5681" y="1937"/>
                    </a:cubicBezTo>
                    <a:cubicBezTo>
                      <a:pt x="6133" y="1743"/>
                      <a:pt x="6391" y="1227"/>
                      <a:pt x="6197" y="710"/>
                    </a:cubicBezTo>
                    <a:close/>
                    <a:moveTo>
                      <a:pt x="5489" y="1549"/>
                    </a:moveTo>
                    <a:lnTo>
                      <a:pt x="5489" y="1549"/>
                    </a:lnTo>
                    <a:cubicBezTo>
                      <a:pt x="4131" y="2065"/>
                      <a:pt x="4131" y="2065"/>
                      <a:pt x="4131" y="2065"/>
                    </a:cubicBezTo>
                    <a:cubicBezTo>
                      <a:pt x="4003" y="2132"/>
                      <a:pt x="3809" y="2065"/>
                      <a:pt x="3681" y="1937"/>
                    </a:cubicBezTo>
                    <a:cubicBezTo>
                      <a:pt x="3939" y="1873"/>
                      <a:pt x="3939" y="1873"/>
                      <a:pt x="3939" y="1873"/>
                    </a:cubicBezTo>
                    <a:cubicBezTo>
                      <a:pt x="4067" y="1807"/>
                      <a:pt x="4131" y="1679"/>
                      <a:pt x="4067" y="1485"/>
                    </a:cubicBezTo>
                    <a:cubicBezTo>
                      <a:pt x="4003" y="1357"/>
                      <a:pt x="3873" y="1291"/>
                      <a:pt x="3681" y="1291"/>
                    </a:cubicBezTo>
                    <a:cubicBezTo>
                      <a:pt x="3487" y="1421"/>
                      <a:pt x="3487" y="1421"/>
                      <a:pt x="3487" y="1421"/>
                    </a:cubicBezTo>
                    <a:cubicBezTo>
                      <a:pt x="3551" y="1227"/>
                      <a:pt x="3615" y="1163"/>
                      <a:pt x="3809" y="1099"/>
                    </a:cubicBezTo>
                    <a:cubicBezTo>
                      <a:pt x="5164" y="582"/>
                      <a:pt x="5164" y="582"/>
                      <a:pt x="5164" y="582"/>
                    </a:cubicBezTo>
                    <a:cubicBezTo>
                      <a:pt x="5422" y="452"/>
                      <a:pt x="5681" y="646"/>
                      <a:pt x="5811" y="905"/>
                    </a:cubicBezTo>
                    <a:cubicBezTo>
                      <a:pt x="5875" y="1163"/>
                      <a:pt x="5747" y="1421"/>
                      <a:pt x="5489" y="1549"/>
                    </a:cubicBezTo>
                    <a:close/>
                    <a:moveTo>
                      <a:pt x="3165" y="2260"/>
                    </a:moveTo>
                    <a:lnTo>
                      <a:pt x="3165" y="2260"/>
                    </a:lnTo>
                    <a:cubicBezTo>
                      <a:pt x="3551" y="2518"/>
                      <a:pt x="3551" y="2518"/>
                      <a:pt x="3551" y="2518"/>
                    </a:cubicBezTo>
                    <a:cubicBezTo>
                      <a:pt x="3423" y="3098"/>
                      <a:pt x="3423" y="3098"/>
                      <a:pt x="3423" y="3098"/>
                    </a:cubicBezTo>
                    <a:cubicBezTo>
                      <a:pt x="3293" y="3098"/>
                      <a:pt x="3293" y="3098"/>
                      <a:pt x="3293" y="3098"/>
                    </a:cubicBezTo>
                    <a:cubicBezTo>
                      <a:pt x="3423" y="2582"/>
                      <a:pt x="3423" y="2582"/>
                      <a:pt x="3423" y="2582"/>
                    </a:cubicBezTo>
                    <a:cubicBezTo>
                      <a:pt x="3034" y="2324"/>
                      <a:pt x="3034" y="2324"/>
                      <a:pt x="3034" y="2324"/>
                    </a:cubicBezTo>
                    <a:lnTo>
                      <a:pt x="3165" y="2260"/>
                    </a:lnTo>
                    <a:close/>
                    <a:moveTo>
                      <a:pt x="2196" y="1615"/>
                    </a:moveTo>
                    <a:lnTo>
                      <a:pt x="2196" y="1615"/>
                    </a:lnTo>
                    <a:cubicBezTo>
                      <a:pt x="1938" y="1163"/>
                      <a:pt x="1938" y="1163"/>
                      <a:pt x="1938" y="1163"/>
                    </a:cubicBezTo>
                    <a:cubicBezTo>
                      <a:pt x="2066" y="1163"/>
                      <a:pt x="2066" y="1163"/>
                      <a:pt x="2066" y="1163"/>
                    </a:cubicBezTo>
                    <a:cubicBezTo>
                      <a:pt x="2260" y="1549"/>
                      <a:pt x="2260" y="1549"/>
                      <a:pt x="2260" y="1549"/>
                    </a:cubicBezTo>
                    <a:cubicBezTo>
                      <a:pt x="2518" y="1549"/>
                      <a:pt x="2518" y="1549"/>
                      <a:pt x="2518" y="1549"/>
                    </a:cubicBezTo>
                    <a:cubicBezTo>
                      <a:pt x="2648" y="1807"/>
                      <a:pt x="2648" y="1807"/>
                      <a:pt x="2648" y="1807"/>
                    </a:cubicBezTo>
                    <a:cubicBezTo>
                      <a:pt x="2582" y="1873"/>
                      <a:pt x="2582" y="1873"/>
                      <a:pt x="2582" y="1873"/>
                    </a:cubicBezTo>
                    <a:cubicBezTo>
                      <a:pt x="2454" y="1679"/>
                      <a:pt x="2454" y="1679"/>
                      <a:pt x="2454" y="1679"/>
                    </a:cubicBezTo>
                    <a:lnTo>
                      <a:pt x="2196" y="1615"/>
                    </a:lnTo>
                    <a:close/>
                    <a:moveTo>
                      <a:pt x="2196" y="1615"/>
                    </a:moveTo>
                    <a:lnTo>
                      <a:pt x="2196" y="1615"/>
                    </a:lnTo>
                    <a:close/>
                  </a:path>
                </a:pathLst>
              </a:custGeom>
              <a:solidFill>
                <a:sysClr val="window" lastClr="FFFFFF"/>
              </a:solidFill>
              <a:ln>
                <a:noFill/>
              </a:ln>
              <a:effectLst/>
            </p:spPr>
            <p:txBody>
              <a:bodyPr wrap="none" anchor="ctr"/>
              <a:lstStyle/>
              <a:p>
                <a:pPr eaLnBrk="1" fontAlgn="auto" hangingPunct="1">
                  <a:spcBef>
                    <a:spcPts val="0"/>
                  </a:spcBef>
                  <a:spcAft>
                    <a:spcPts val="0"/>
                  </a:spcAft>
                  <a:defRPr/>
                </a:pPr>
                <a:endParaRPr lang="en-US" kern="0">
                  <a:solidFill>
                    <a:prstClr val="black"/>
                  </a:solidFill>
                  <a:latin typeface="Arial" panose="020B0604020202020204" pitchFamily="34" charset="0"/>
                  <a:ea typeface="Microsoft YaHei" panose="020B0503020204020204" charset="-122"/>
                  <a:cs typeface="+mn-ea"/>
                  <a:sym typeface="Arial" panose="020B0604020202020204" pitchFamily="34" charset="0"/>
                </a:endParaRPr>
              </a:p>
            </p:txBody>
          </p:sp>
          <p:sp>
            <p:nvSpPr>
              <p:cNvPr id="37" name="Freeform 32"/>
              <p:cNvSpPr/>
              <p:nvPr/>
            </p:nvSpPr>
            <p:spPr bwMode="auto">
              <a:xfrm rot="20365564" flipH="1">
                <a:off x="5977476" y="3523817"/>
                <a:ext cx="1847850" cy="928687"/>
              </a:xfrm>
              <a:custGeom>
                <a:avLst/>
                <a:gdLst>
                  <a:gd name="T0" fmla="*/ 1332 w 1012"/>
                  <a:gd name="T1" fmla="*/ 670 h 525"/>
                  <a:gd name="T2" fmla="*/ 588 w 1012"/>
                  <a:gd name="T3" fmla="*/ 80 h 525"/>
                  <a:gd name="T4" fmla="*/ 321 w 1012"/>
                  <a:gd name="T5" fmla="*/ 523 h 525"/>
                  <a:gd name="T6" fmla="*/ 620 w 1012"/>
                  <a:gd name="T7" fmla="*/ 505 h 525"/>
                  <a:gd name="T8" fmla="*/ 1332 w 1012"/>
                  <a:gd name="T9" fmla="*/ 670 h 5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12" h="525">
                    <a:moveTo>
                      <a:pt x="1012" y="525"/>
                    </a:moveTo>
                    <a:cubicBezTo>
                      <a:pt x="1012" y="525"/>
                      <a:pt x="868" y="126"/>
                      <a:pt x="447" y="63"/>
                    </a:cubicBezTo>
                    <a:cubicBezTo>
                      <a:pt x="25" y="0"/>
                      <a:pt x="0" y="368"/>
                      <a:pt x="244" y="410"/>
                    </a:cubicBezTo>
                    <a:cubicBezTo>
                      <a:pt x="327" y="424"/>
                      <a:pt x="398" y="410"/>
                      <a:pt x="471" y="396"/>
                    </a:cubicBezTo>
                    <a:cubicBezTo>
                      <a:pt x="615" y="369"/>
                      <a:pt x="764" y="341"/>
                      <a:pt x="1012" y="525"/>
                    </a:cubicBezTo>
                  </a:path>
                </a:pathLst>
              </a:custGeom>
              <a:solidFill>
                <a:srgbClr val="003760"/>
              </a:solidFill>
              <a:ln>
                <a:noFill/>
              </a:ln>
              <a:effectLst/>
            </p:spPr>
            <p:txBody>
              <a:bodyPr/>
              <a:lstStyle/>
              <a:p>
                <a:pPr eaLnBrk="1" fontAlgn="auto" hangingPunct="1">
                  <a:spcBef>
                    <a:spcPts val="0"/>
                  </a:spcBef>
                  <a:spcAft>
                    <a:spcPts val="0"/>
                  </a:spcAft>
                  <a:defRPr/>
                </a:pPr>
                <a:endParaRPr lang="zh-CN" altLang="en-US">
                  <a:solidFill>
                    <a:prstClr val="white"/>
                  </a:solidFill>
                  <a:latin typeface="Arial" panose="020B0604020202020204" pitchFamily="34" charset="0"/>
                  <a:ea typeface="Microsoft YaHei" panose="020B0503020204020204" charset="-122"/>
                  <a:cs typeface="+mn-ea"/>
                  <a:sym typeface="Arial" panose="020B0604020202020204" pitchFamily="34" charset="0"/>
                </a:endParaRPr>
              </a:p>
            </p:txBody>
          </p:sp>
        </p:grpSp>
        <p:sp>
          <p:nvSpPr>
            <p:cNvPr id="23" name="Freeform 276"/>
            <p:cNvSpPr/>
            <p:nvPr/>
          </p:nvSpPr>
          <p:spPr bwMode="auto">
            <a:xfrm rot="14872744">
              <a:off x="6769855" y="4539776"/>
              <a:ext cx="393581" cy="422405"/>
            </a:xfrm>
            <a:custGeom>
              <a:avLst/>
              <a:gdLst>
                <a:gd name="T0" fmla="*/ 2147483646 w 101"/>
                <a:gd name="T1" fmla="*/ 2147483646 h 87"/>
                <a:gd name="T2" fmla="*/ 2147483646 w 101"/>
                <a:gd name="T3" fmla="*/ 2147483646 h 87"/>
                <a:gd name="T4" fmla="*/ 2147483646 w 101"/>
                <a:gd name="T5" fmla="*/ 2147483646 h 87"/>
                <a:gd name="T6" fmla="*/ 2147483646 w 101"/>
                <a:gd name="T7" fmla="*/ 2147483646 h 87"/>
                <a:gd name="T8" fmla="*/ 2147483646 w 101"/>
                <a:gd name="T9" fmla="*/ 2147483646 h 87"/>
                <a:gd name="T10" fmla="*/ 2147483646 w 101"/>
                <a:gd name="T11" fmla="*/ 2147483646 h 87"/>
                <a:gd name="T12" fmla="*/ 2147483646 w 101"/>
                <a:gd name="T13" fmla="*/ 2147483646 h 87"/>
                <a:gd name="T14" fmla="*/ 2147483646 w 101"/>
                <a:gd name="T15" fmla="*/ 2147483646 h 87"/>
                <a:gd name="T16" fmla="*/ 2147483646 w 101"/>
                <a:gd name="T17" fmla="*/ 2147483646 h 87"/>
                <a:gd name="T18" fmla="*/ 2147483646 w 101"/>
                <a:gd name="T19" fmla="*/ 2147483646 h 87"/>
                <a:gd name="T20" fmla="*/ 2147483646 w 101"/>
                <a:gd name="T21" fmla="*/ 2147483646 h 87"/>
                <a:gd name="T22" fmla="*/ 2147483646 w 101"/>
                <a:gd name="T23" fmla="*/ 2147483646 h 87"/>
                <a:gd name="T24" fmla="*/ 2147483646 w 101"/>
                <a:gd name="T25" fmla="*/ 2147483646 h 87"/>
                <a:gd name="T26" fmla="*/ 2147483646 w 101"/>
                <a:gd name="T27" fmla="*/ 2147483646 h 87"/>
                <a:gd name="T28" fmla="*/ 2147483646 w 101"/>
                <a:gd name="T29" fmla="*/ 2147483646 h 8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01" h="87">
                  <a:moveTo>
                    <a:pt x="3" y="67"/>
                  </a:moveTo>
                  <a:cubicBezTo>
                    <a:pt x="44" y="39"/>
                    <a:pt x="44" y="39"/>
                    <a:pt x="44" y="39"/>
                  </a:cubicBezTo>
                  <a:cubicBezTo>
                    <a:pt x="42" y="32"/>
                    <a:pt x="43" y="25"/>
                    <a:pt x="46" y="19"/>
                  </a:cubicBezTo>
                  <a:cubicBezTo>
                    <a:pt x="52" y="6"/>
                    <a:pt x="66" y="0"/>
                    <a:pt x="79" y="3"/>
                  </a:cubicBezTo>
                  <a:cubicBezTo>
                    <a:pt x="64" y="14"/>
                    <a:pt x="64" y="14"/>
                    <a:pt x="64" y="14"/>
                  </a:cubicBezTo>
                  <a:cubicBezTo>
                    <a:pt x="65" y="36"/>
                    <a:pt x="65" y="36"/>
                    <a:pt x="65" y="36"/>
                  </a:cubicBezTo>
                  <a:cubicBezTo>
                    <a:pt x="85" y="45"/>
                    <a:pt x="85" y="45"/>
                    <a:pt x="85" y="45"/>
                  </a:cubicBezTo>
                  <a:cubicBezTo>
                    <a:pt x="101" y="34"/>
                    <a:pt x="101" y="34"/>
                    <a:pt x="101" y="34"/>
                  </a:cubicBezTo>
                  <a:cubicBezTo>
                    <a:pt x="100" y="37"/>
                    <a:pt x="100" y="40"/>
                    <a:pt x="98" y="43"/>
                  </a:cubicBezTo>
                  <a:cubicBezTo>
                    <a:pt x="92" y="58"/>
                    <a:pt x="74" y="64"/>
                    <a:pt x="60" y="57"/>
                  </a:cubicBezTo>
                  <a:cubicBezTo>
                    <a:pt x="59" y="57"/>
                    <a:pt x="59" y="57"/>
                    <a:pt x="58" y="56"/>
                  </a:cubicBezTo>
                  <a:cubicBezTo>
                    <a:pt x="16" y="86"/>
                    <a:pt x="16" y="86"/>
                    <a:pt x="16" y="86"/>
                  </a:cubicBezTo>
                  <a:cubicBezTo>
                    <a:pt x="13" y="87"/>
                    <a:pt x="10" y="87"/>
                    <a:pt x="9" y="84"/>
                  </a:cubicBezTo>
                  <a:cubicBezTo>
                    <a:pt x="2" y="75"/>
                    <a:pt x="2" y="75"/>
                    <a:pt x="2" y="75"/>
                  </a:cubicBezTo>
                  <a:cubicBezTo>
                    <a:pt x="0" y="72"/>
                    <a:pt x="1" y="69"/>
                    <a:pt x="3" y="67"/>
                  </a:cubicBezTo>
                  <a:close/>
                </a:path>
              </a:pathLst>
            </a:custGeom>
            <a:solidFill>
              <a:schemeClr val="bg1"/>
            </a:solidFill>
            <a:ln>
              <a:noFill/>
            </a:ln>
          </p:spPr>
          <p:txBody>
            <a:bodyPr/>
            <a:lstStyle/>
            <a:p>
              <a:endParaRPr lang="zh-CN" altLang="en-US"/>
            </a:p>
          </p:txBody>
        </p:sp>
        <p:sp>
          <p:nvSpPr>
            <p:cNvPr id="24" name="Freeform 378"/>
            <p:cNvSpPr>
              <a:spLocks noEditPoints="1"/>
            </p:cNvSpPr>
            <p:nvPr/>
          </p:nvSpPr>
          <p:spPr bwMode="auto">
            <a:xfrm>
              <a:off x="4986960" y="3663428"/>
              <a:ext cx="463453" cy="511176"/>
            </a:xfrm>
            <a:custGeom>
              <a:avLst/>
              <a:gdLst>
                <a:gd name="T0" fmla="*/ 2147483646 w 61"/>
                <a:gd name="T1" fmla="*/ 2147483646 h 93"/>
                <a:gd name="T2" fmla="*/ 2147483646 w 61"/>
                <a:gd name="T3" fmla="*/ 2147483646 h 93"/>
                <a:gd name="T4" fmla="*/ 2147483646 w 61"/>
                <a:gd name="T5" fmla="*/ 2147483646 h 93"/>
                <a:gd name="T6" fmla="*/ 2147483646 w 61"/>
                <a:gd name="T7" fmla="*/ 0 h 93"/>
                <a:gd name="T8" fmla="*/ 2147483646 w 61"/>
                <a:gd name="T9" fmla="*/ 2147483646 h 93"/>
                <a:gd name="T10" fmla="*/ 2147483646 w 61"/>
                <a:gd name="T11" fmla="*/ 2147483646 h 93"/>
                <a:gd name="T12" fmla="*/ 2147483646 w 61"/>
                <a:gd name="T13" fmla="*/ 2147483646 h 93"/>
                <a:gd name="T14" fmla="*/ 2147483646 w 61"/>
                <a:gd name="T15" fmla="*/ 2147483646 h 93"/>
                <a:gd name="T16" fmla="*/ 2147483646 w 61"/>
                <a:gd name="T17" fmla="*/ 2147483646 h 93"/>
                <a:gd name="T18" fmla="*/ 2147483646 w 61"/>
                <a:gd name="T19" fmla="*/ 2147483646 h 93"/>
                <a:gd name="T20" fmla="*/ 2147483646 w 61"/>
                <a:gd name="T21" fmla="*/ 2147483646 h 93"/>
                <a:gd name="T22" fmla="*/ 2147483646 w 61"/>
                <a:gd name="T23" fmla="*/ 2147483646 h 93"/>
                <a:gd name="T24" fmla="*/ 2147483646 w 61"/>
                <a:gd name="T25" fmla="*/ 2147483646 h 93"/>
                <a:gd name="T26" fmla="*/ 2147483646 w 61"/>
                <a:gd name="T27" fmla="*/ 2147483646 h 93"/>
                <a:gd name="T28" fmla="*/ 2147483646 w 61"/>
                <a:gd name="T29" fmla="*/ 2147483646 h 93"/>
                <a:gd name="T30" fmla="*/ 2147483646 w 61"/>
                <a:gd name="T31" fmla="*/ 2147483646 h 93"/>
                <a:gd name="T32" fmla="*/ 2147483646 w 61"/>
                <a:gd name="T33" fmla="*/ 2147483646 h 93"/>
                <a:gd name="T34" fmla="*/ 2147483646 w 61"/>
                <a:gd name="T35" fmla="*/ 2147483646 h 93"/>
                <a:gd name="T36" fmla="*/ 2147483646 w 61"/>
                <a:gd name="T37" fmla="*/ 2147483646 h 93"/>
                <a:gd name="T38" fmla="*/ 2147483646 w 61"/>
                <a:gd name="T39" fmla="*/ 2147483646 h 93"/>
                <a:gd name="T40" fmla="*/ 2147483646 w 61"/>
                <a:gd name="T41" fmla="*/ 2147483646 h 93"/>
                <a:gd name="T42" fmla="*/ 2147483646 w 61"/>
                <a:gd name="T43" fmla="*/ 2147483646 h 93"/>
                <a:gd name="T44" fmla="*/ 2147483646 w 61"/>
                <a:gd name="T45" fmla="*/ 2147483646 h 93"/>
                <a:gd name="T46" fmla="*/ 2147483646 w 61"/>
                <a:gd name="T47" fmla="*/ 2147483646 h 93"/>
                <a:gd name="T48" fmla="*/ 2147483646 w 61"/>
                <a:gd name="T49" fmla="*/ 2147483646 h 93"/>
                <a:gd name="T50" fmla="*/ 2147483646 w 61"/>
                <a:gd name="T51" fmla="*/ 2147483646 h 93"/>
                <a:gd name="T52" fmla="*/ 2147483646 w 61"/>
                <a:gd name="T53" fmla="*/ 2147483646 h 93"/>
                <a:gd name="T54" fmla="*/ 2147483646 w 61"/>
                <a:gd name="T55" fmla="*/ 2147483646 h 93"/>
                <a:gd name="T56" fmla="*/ 2147483646 w 61"/>
                <a:gd name="T57" fmla="*/ 2147483646 h 93"/>
                <a:gd name="T58" fmla="*/ 2147483646 w 61"/>
                <a:gd name="T59" fmla="*/ 2147483646 h 93"/>
                <a:gd name="T60" fmla="*/ 2147483646 w 61"/>
                <a:gd name="T61" fmla="*/ 2147483646 h 93"/>
                <a:gd name="T62" fmla="*/ 2147483646 w 61"/>
                <a:gd name="T63" fmla="*/ 2147483646 h 93"/>
                <a:gd name="T64" fmla="*/ 2147483646 w 61"/>
                <a:gd name="T65" fmla="*/ 2147483646 h 93"/>
                <a:gd name="T66" fmla="*/ 2147483646 w 61"/>
                <a:gd name="T67" fmla="*/ 2147483646 h 93"/>
                <a:gd name="T68" fmla="*/ 2147483646 w 61"/>
                <a:gd name="T69" fmla="*/ 2147483646 h 93"/>
                <a:gd name="T70" fmla="*/ 2147483646 w 61"/>
                <a:gd name="T71" fmla="*/ 2147483646 h 93"/>
                <a:gd name="T72" fmla="*/ 2147483646 w 61"/>
                <a:gd name="T73" fmla="*/ 2147483646 h 93"/>
                <a:gd name="T74" fmla="*/ 2147483646 w 61"/>
                <a:gd name="T75" fmla="*/ 2147483646 h 93"/>
                <a:gd name="T76" fmla="*/ 2147483646 w 61"/>
                <a:gd name="T77" fmla="*/ 2147483646 h 93"/>
                <a:gd name="T78" fmla="*/ 2147483646 w 61"/>
                <a:gd name="T79" fmla="*/ 2147483646 h 93"/>
                <a:gd name="T80" fmla="*/ 2147483646 w 61"/>
                <a:gd name="T81" fmla="*/ 2147483646 h 93"/>
                <a:gd name="T82" fmla="*/ 2147483646 w 61"/>
                <a:gd name="T83" fmla="*/ 2147483646 h 93"/>
                <a:gd name="T84" fmla="*/ 2147483646 w 61"/>
                <a:gd name="T85" fmla="*/ 2147483646 h 93"/>
                <a:gd name="T86" fmla="*/ 2147483646 w 61"/>
                <a:gd name="T87" fmla="*/ 2147483646 h 9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1" h="93">
                  <a:moveTo>
                    <a:pt x="48" y="17"/>
                  </a:moveTo>
                  <a:cubicBezTo>
                    <a:pt x="50" y="16"/>
                    <a:pt x="52" y="15"/>
                    <a:pt x="56" y="14"/>
                  </a:cubicBezTo>
                  <a:cubicBezTo>
                    <a:pt x="59" y="13"/>
                    <a:pt x="61" y="12"/>
                    <a:pt x="61" y="10"/>
                  </a:cubicBezTo>
                  <a:cubicBezTo>
                    <a:pt x="61" y="8"/>
                    <a:pt x="59" y="6"/>
                    <a:pt x="56" y="6"/>
                  </a:cubicBezTo>
                  <a:cubicBezTo>
                    <a:pt x="55" y="6"/>
                    <a:pt x="54" y="7"/>
                    <a:pt x="53" y="7"/>
                  </a:cubicBezTo>
                  <a:cubicBezTo>
                    <a:pt x="49" y="10"/>
                    <a:pt x="47" y="13"/>
                    <a:pt x="45" y="15"/>
                  </a:cubicBezTo>
                  <a:cubicBezTo>
                    <a:pt x="45" y="15"/>
                    <a:pt x="45" y="16"/>
                    <a:pt x="44" y="16"/>
                  </a:cubicBezTo>
                  <a:cubicBezTo>
                    <a:pt x="53" y="0"/>
                    <a:pt x="53" y="0"/>
                    <a:pt x="53" y="0"/>
                  </a:cubicBezTo>
                  <a:cubicBezTo>
                    <a:pt x="6" y="0"/>
                    <a:pt x="6" y="0"/>
                    <a:pt x="6" y="0"/>
                  </a:cubicBezTo>
                  <a:cubicBezTo>
                    <a:pt x="17" y="20"/>
                    <a:pt x="17" y="20"/>
                    <a:pt x="17" y="20"/>
                  </a:cubicBezTo>
                  <a:cubicBezTo>
                    <a:pt x="16" y="20"/>
                    <a:pt x="16" y="20"/>
                    <a:pt x="16" y="21"/>
                  </a:cubicBezTo>
                  <a:cubicBezTo>
                    <a:pt x="16" y="21"/>
                    <a:pt x="16" y="21"/>
                    <a:pt x="16" y="21"/>
                  </a:cubicBezTo>
                  <a:cubicBezTo>
                    <a:pt x="6" y="32"/>
                    <a:pt x="0" y="52"/>
                    <a:pt x="0" y="64"/>
                  </a:cubicBezTo>
                  <a:cubicBezTo>
                    <a:pt x="0" y="80"/>
                    <a:pt x="13" y="93"/>
                    <a:pt x="29" y="93"/>
                  </a:cubicBezTo>
                  <a:cubicBezTo>
                    <a:pt x="46" y="93"/>
                    <a:pt x="59" y="80"/>
                    <a:pt x="59" y="64"/>
                  </a:cubicBezTo>
                  <a:cubicBezTo>
                    <a:pt x="59" y="54"/>
                    <a:pt x="55" y="39"/>
                    <a:pt x="48" y="27"/>
                  </a:cubicBezTo>
                  <a:cubicBezTo>
                    <a:pt x="49" y="28"/>
                    <a:pt x="50" y="29"/>
                    <a:pt x="52" y="29"/>
                  </a:cubicBezTo>
                  <a:cubicBezTo>
                    <a:pt x="52" y="29"/>
                    <a:pt x="52" y="29"/>
                    <a:pt x="52" y="29"/>
                  </a:cubicBezTo>
                  <a:cubicBezTo>
                    <a:pt x="52" y="29"/>
                    <a:pt x="53" y="28"/>
                    <a:pt x="53" y="28"/>
                  </a:cubicBezTo>
                  <a:cubicBezTo>
                    <a:pt x="54" y="27"/>
                    <a:pt x="55" y="26"/>
                    <a:pt x="55" y="25"/>
                  </a:cubicBezTo>
                  <a:cubicBezTo>
                    <a:pt x="55" y="24"/>
                    <a:pt x="53" y="22"/>
                    <a:pt x="51" y="20"/>
                  </a:cubicBezTo>
                  <a:cubicBezTo>
                    <a:pt x="53" y="21"/>
                    <a:pt x="54" y="22"/>
                    <a:pt x="55" y="23"/>
                  </a:cubicBezTo>
                  <a:cubicBezTo>
                    <a:pt x="56" y="25"/>
                    <a:pt x="56" y="27"/>
                    <a:pt x="58" y="30"/>
                  </a:cubicBezTo>
                  <a:cubicBezTo>
                    <a:pt x="59" y="29"/>
                    <a:pt x="59" y="29"/>
                    <a:pt x="59" y="29"/>
                  </a:cubicBezTo>
                  <a:cubicBezTo>
                    <a:pt x="58" y="27"/>
                    <a:pt x="57" y="24"/>
                    <a:pt x="56" y="23"/>
                  </a:cubicBezTo>
                  <a:cubicBezTo>
                    <a:pt x="55" y="21"/>
                    <a:pt x="53" y="19"/>
                    <a:pt x="51" y="18"/>
                  </a:cubicBezTo>
                  <a:cubicBezTo>
                    <a:pt x="55" y="18"/>
                    <a:pt x="58" y="16"/>
                    <a:pt x="60" y="14"/>
                  </a:cubicBezTo>
                  <a:cubicBezTo>
                    <a:pt x="59" y="13"/>
                    <a:pt x="59" y="13"/>
                    <a:pt x="59" y="13"/>
                  </a:cubicBezTo>
                  <a:cubicBezTo>
                    <a:pt x="57" y="16"/>
                    <a:pt x="52" y="17"/>
                    <a:pt x="48" y="17"/>
                  </a:cubicBezTo>
                  <a:close/>
                  <a:moveTo>
                    <a:pt x="54" y="9"/>
                  </a:moveTo>
                  <a:cubicBezTo>
                    <a:pt x="55" y="8"/>
                    <a:pt x="56" y="8"/>
                    <a:pt x="56" y="8"/>
                  </a:cubicBezTo>
                  <a:cubicBezTo>
                    <a:pt x="57" y="8"/>
                    <a:pt x="58" y="8"/>
                    <a:pt x="58" y="8"/>
                  </a:cubicBezTo>
                  <a:cubicBezTo>
                    <a:pt x="59" y="9"/>
                    <a:pt x="59" y="9"/>
                    <a:pt x="59" y="10"/>
                  </a:cubicBezTo>
                  <a:cubicBezTo>
                    <a:pt x="59" y="11"/>
                    <a:pt x="58" y="12"/>
                    <a:pt x="56" y="13"/>
                  </a:cubicBezTo>
                  <a:cubicBezTo>
                    <a:pt x="52" y="14"/>
                    <a:pt x="49" y="15"/>
                    <a:pt x="47" y="16"/>
                  </a:cubicBezTo>
                  <a:cubicBezTo>
                    <a:pt x="49" y="14"/>
                    <a:pt x="50" y="11"/>
                    <a:pt x="54" y="9"/>
                  </a:cubicBezTo>
                  <a:close/>
                  <a:moveTo>
                    <a:pt x="34" y="81"/>
                  </a:moveTo>
                  <a:cubicBezTo>
                    <a:pt x="34" y="88"/>
                    <a:pt x="34" y="88"/>
                    <a:pt x="34" y="88"/>
                  </a:cubicBezTo>
                  <a:cubicBezTo>
                    <a:pt x="31" y="88"/>
                    <a:pt x="31" y="88"/>
                    <a:pt x="31" y="88"/>
                  </a:cubicBezTo>
                  <a:cubicBezTo>
                    <a:pt x="31" y="82"/>
                    <a:pt x="31" y="82"/>
                    <a:pt x="31" y="82"/>
                  </a:cubicBezTo>
                  <a:cubicBezTo>
                    <a:pt x="30" y="82"/>
                    <a:pt x="30" y="82"/>
                    <a:pt x="29" y="82"/>
                  </a:cubicBezTo>
                  <a:cubicBezTo>
                    <a:pt x="29" y="88"/>
                    <a:pt x="29" y="88"/>
                    <a:pt x="29" y="88"/>
                  </a:cubicBezTo>
                  <a:cubicBezTo>
                    <a:pt x="26" y="88"/>
                    <a:pt x="26" y="88"/>
                    <a:pt x="26" y="88"/>
                  </a:cubicBezTo>
                  <a:cubicBezTo>
                    <a:pt x="26" y="82"/>
                    <a:pt x="26" y="82"/>
                    <a:pt x="26" y="82"/>
                  </a:cubicBezTo>
                  <a:cubicBezTo>
                    <a:pt x="22" y="82"/>
                    <a:pt x="18" y="80"/>
                    <a:pt x="16" y="79"/>
                  </a:cubicBezTo>
                  <a:cubicBezTo>
                    <a:pt x="18" y="74"/>
                    <a:pt x="18" y="74"/>
                    <a:pt x="18" y="74"/>
                  </a:cubicBezTo>
                  <a:cubicBezTo>
                    <a:pt x="20" y="76"/>
                    <a:pt x="23" y="77"/>
                    <a:pt x="26" y="77"/>
                  </a:cubicBezTo>
                  <a:cubicBezTo>
                    <a:pt x="26" y="60"/>
                    <a:pt x="26" y="60"/>
                    <a:pt x="26" y="60"/>
                  </a:cubicBezTo>
                  <a:cubicBezTo>
                    <a:pt x="20" y="58"/>
                    <a:pt x="17" y="54"/>
                    <a:pt x="17" y="49"/>
                  </a:cubicBezTo>
                  <a:cubicBezTo>
                    <a:pt x="17" y="44"/>
                    <a:pt x="20" y="40"/>
                    <a:pt x="26" y="38"/>
                  </a:cubicBezTo>
                  <a:cubicBezTo>
                    <a:pt x="26" y="32"/>
                    <a:pt x="26" y="32"/>
                    <a:pt x="26" y="32"/>
                  </a:cubicBezTo>
                  <a:cubicBezTo>
                    <a:pt x="29" y="32"/>
                    <a:pt x="29" y="32"/>
                    <a:pt x="29" y="32"/>
                  </a:cubicBezTo>
                  <a:cubicBezTo>
                    <a:pt x="29" y="37"/>
                    <a:pt x="29" y="37"/>
                    <a:pt x="29" y="37"/>
                  </a:cubicBezTo>
                  <a:cubicBezTo>
                    <a:pt x="29" y="37"/>
                    <a:pt x="30" y="37"/>
                    <a:pt x="31" y="37"/>
                  </a:cubicBezTo>
                  <a:cubicBezTo>
                    <a:pt x="31" y="32"/>
                    <a:pt x="31" y="32"/>
                    <a:pt x="31" y="32"/>
                  </a:cubicBezTo>
                  <a:cubicBezTo>
                    <a:pt x="34" y="32"/>
                    <a:pt x="34" y="32"/>
                    <a:pt x="34" y="32"/>
                  </a:cubicBezTo>
                  <a:cubicBezTo>
                    <a:pt x="34" y="37"/>
                    <a:pt x="34" y="37"/>
                    <a:pt x="34" y="37"/>
                  </a:cubicBezTo>
                  <a:cubicBezTo>
                    <a:pt x="37" y="38"/>
                    <a:pt x="39" y="39"/>
                    <a:pt x="41" y="39"/>
                  </a:cubicBezTo>
                  <a:cubicBezTo>
                    <a:pt x="39" y="44"/>
                    <a:pt x="39" y="44"/>
                    <a:pt x="39" y="44"/>
                  </a:cubicBezTo>
                  <a:cubicBezTo>
                    <a:pt x="38" y="43"/>
                    <a:pt x="36" y="43"/>
                    <a:pt x="34" y="42"/>
                  </a:cubicBezTo>
                  <a:cubicBezTo>
                    <a:pt x="34" y="58"/>
                    <a:pt x="34" y="58"/>
                    <a:pt x="34" y="58"/>
                  </a:cubicBezTo>
                  <a:cubicBezTo>
                    <a:pt x="40" y="60"/>
                    <a:pt x="42" y="64"/>
                    <a:pt x="42" y="69"/>
                  </a:cubicBezTo>
                  <a:cubicBezTo>
                    <a:pt x="42" y="74"/>
                    <a:pt x="40" y="79"/>
                    <a:pt x="34" y="81"/>
                  </a:cubicBezTo>
                  <a:close/>
                  <a:moveTo>
                    <a:pt x="53" y="25"/>
                  </a:moveTo>
                  <a:cubicBezTo>
                    <a:pt x="53" y="26"/>
                    <a:pt x="53" y="26"/>
                    <a:pt x="52" y="27"/>
                  </a:cubicBezTo>
                  <a:cubicBezTo>
                    <a:pt x="52" y="27"/>
                    <a:pt x="52" y="27"/>
                    <a:pt x="52" y="27"/>
                  </a:cubicBezTo>
                  <a:cubicBezTo>
                    <a:pt x="50" y="27"/>
                    <a:pt x="48" y="26"/>
                    <a:pt x="47" y="24"/>
                  </a:cubicBezTo>
                  <a:cubicBezTo>
                    <a:pt x="45" y="23"/>
                    <a:pt x="44" y="21"/>
                    <a:pt x="43" y="19"/>
                  </a:cubicBezTo>
                  <a:cubicBezTo>
                    <a:pt x="43" y="19"/>
                    <a:pt x="43" y="19"/>
                    <a:pt x="44" y="19"/>
                  </a:cubicBezTo>
                  <a:cubicBezTo>
                    <a:pt x="46" y="19"/>
                    <a:pt x="48" y="20"/>
                    <a:pt x="50" y="21"/>
                  </a:cubicBezTo>
                  <a:cubicBezTo>
                    <a:pt x="52" y="23"/>
                    <a:pt x="53" y="24"/>
                    <a:pt x="53" y="25"/>
                  </a:cubicBezTo>
                  <a:close/>
                  <a:moveTo>
                    <a:pt x="23" y="48"/>
                  </a:moveTo>
                  <a:cubicBezTo>
                    <a:pt x="23" y="51"/>
                    <a:pt x="24" y="52"/>
                    <a:pt x="26" y="54"/>
                  </a:cubicBezTo>
                  <a:cubicBezTo>
                    <a:pt x="26" y="43"/>
                    <a:pt x="26" y="43"/>
                    <a:pt x="26" y="43"/>
                  </a:cubicBezTo>
                  <a:cubicBezTo>
                    <a:pt x="24" y="45"/>
                    <a:pt x="23" y="47"/>
                    <a:pt x="23" y="48"/>
                  </a:cubicBezTo>
                  <a:close/>
                  <a:moveTo>
                    <a:pt x="29" y="77"/>
                  </a:moveTo>
                  <a:cubicBezTo>
                    <a:pt x="30" y="77"/>
                    <a:pt x="30" y="77"/>
                    <a:pt x="31" y="77"/>
                  </a:cubicBezTo>
                  <a:cubicBezTo>
                    <a:pt x="31" y="62"/>
                    <a:pt x="31" y="62"/>
                    <a:pt x="31" y="62"/>
                  </a:cubicBezTo>
                  <a:cubicBezTo>
                    <a:pt x="30" y="62"/>
                    <a:pt x="30" y="62"/>
                    <a:pt x="29" y="61"/>
                  </a:cubicBezTo>
                  <a:lnTo>
                    <a:pt x="29" y="77"/>
                  </a:lnTo>
                  <a:close/>
                  <a:moveTo>
                    <a:pt x="29" y="56"/>
                  </a:moveTo>
                  <a:cubicBezTo>
                    <a:pt x="29" y="56"/>
                    <a:pt x="30" y="56"/>
                    <a:pt x="31" y="56"/>
                  </a:cubicBezTo>
                  <a:cubicBezTo>
                    <a:pt x="31" y="42"/>
                    <a:pt x="31" y="42"/>
                    <a:pt x="31" y="42"/>
                  </a:cubicBezTo>
                  <a:cubicBezTo>
                    <a:pt x="30" y="42"/>
                    <a:pt x="29" y="42"/>
                    <a:pt x="29" y="42"/>
                  </a:cubicBezTo>
                  <a:lnTo>
                    <a:pt x="29" y="56"/>
                  </a:lnTo>
                  <a:close/>
                  <a:moveTo>
                    <a:pt x="34" y="64"/>
                  </a:moveTo>
                  <a:cubicBezTo>
                    <a:pt x="34" y="75"/>
                    <a:pt x="34" y="75"/>
                    <a:pt x="34" y="75"/>
                  </a:cubicBezTo>
                  <a:cubicBezTo>
                    <a:pt x="36" y="74"/>
                    <a:pt x="37" y="72"/>
                    <a:pt x="37" y="70"/>
                  </a:cubicBezTo>
                  <a:cubicBezTo>
                    <a:pt x="37" y="68"/>
                    <a:pt x="36" y="66"/>
                    <a:pt x="34" y="64"/>
                  </a:cubicBezTo>
                  <a:close/>
                </a:path>
              </a:pathLst>
            </a:custGeom>
            <a:solidFill>
              <a:srgbClr val="FFFF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19" name="矩形: 圆角 18"/>
          <p:cNvSpPr/>
          <p:nvPr/>
        </p:nvSpPr>
        <p:spPr bwMode="auto">
          <a:xfrm>
            <a:off x="1827530" y="1178560"/>
            <a:ext cx="3827145" cy="1830070"/>
          </a:xfrm>
          <a:prstGeom prst="roundRect">
            <a:avLst/>
          </a:prstGeom>
          <a:solidFill>
            <a:srgbClr val="C00000"/>
          </a:solid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lstStyle/>
          <a:p>
            <a:pPr algn="r" eaLnBrk="1" hangingPunct="1">
              <a:lnSpc>
                <a:spcPct val="100000"/>
              </a:lnSpc>
              <a:spcBef>
                <a:spcPct val="20000"/>
              </a:spcBef>
              <a:buFontTx/>
              <a:buNone/>
            </a:pPr>
            <a:r>
              <a:rPr lang="zh-CN" altLang="en-US" dirty="0">
                <a:solidFill>
                  <a:srgbClr val="FFFF00"/>
                </a:solidFill>
                <a:latin typeface="Microsoft YaHei" panose="020B0503020204020204" charset="-122"/>
                <a:ea typeface="Microsoft YaHei" panose="020B0503020204020204" charset="-122"/>
              </a:rPr>
              <a:t>再制造车身件产品销售和服务市场</a:t>
            </a:r>
            <a:endParaRPr lang="en-US" altLang="zh-CN" b="1" dirty="0">
              <a:solidFill>
                <a:srgbClr val="FFFF00"/>
              </a:solidFill>
              <a:ea typeface="Microsoft YaHei" panose="020B0503020204020204" charset="-122"/>
            </a:endParaRPr>
          </a:p>
          <a:p>
            <a:pPr eaLnBrk="1" hangingPunct="1">
              <a:lnSpc>
                <a:spcPct val="100000"/>
              </a:lnSpc>
              <a:spcBef>
                <a:spcPct val="20000"/>
              </a:spcBef>
              <a:buFontTx/>
              <a:buNone/>
            </a:pPr>
            <a:r>
              <a:rPr lang="en-US" altLang="zh-CN" sz="1400" dirty="0">
                <a:solidFill>
                  <a:schemeClr val="bg1"/>
                </a:solidFill>
                <a:latin typeface="Microsoft YaHei" panose="020B0503020204020204" charset="-122"/>
                <a:ea typeface="Microsoft YaHei" panose="020B0503020204020204" charset="-122"/>
              </a:rPr>
              <a:t>2023</a:t>
            </a:r>
            <a:r>
              <a:rPr lang="zh-CN" altLang="en-US" sz="1400" dirty="0">
                <a:solidFill>
                  <a:schemeClr val="bg1"/>
                </a:solidFill>
                <a:latin typeface="Microsoft YaHei" panose="020B0503020204020204" charset="-122"/>
                <a:ea typeface="Microsoft YaHei" panose="020B0503020204020204" charset="-122"/>
              </a:rPr>
              <a:t>年全国平均每月发生车辆事故</a:t>
            </a:r>
            <a:r>
              <a:rPr lang="en-US" altLang="zh-CN" sz="1400" dirty="0">
                <a:solidFill>
                  <a:schemeClr val="bg1"/>
                </a:solidFill>
                <a:latin typeface="Microsoft YaHei" panose="020B0503020204020204" charset="-122"/>
                <a:ea typeface="Microsoft YaHei" panose="020B0503020204020204" charset="-122"/>
              </a:rPr>
              <a:t>180</a:t>
            </a:r>
            <a:r>
              <a:rPr lang="zh-CN" altLang="en-US" sz="1400" dirty="0">
                <a:solidFill>
                  <a:schemeClr val="bg1"/>
                </a:solidFill>
                <a:latin typeface="Microsoft YaHei" panose="020B0503020204020204" charset="-122"/>
                <a:ea typeface="Microsoft YaHei" panose="020B0503020204020204" charset="-122"/>
              </a:rPr>
              <a:t>万起，涉及到铝合金车身件有</a:t>
            </a:r>
            <a:r>
              <a:rPr lang="en-US" altLang="zh-CN" sz="1400" dirty="0">
                <a:solidFill>
                  <a:schemeClr val="bg1"/>
                </a:solidFill>
                <a:latin typeface="Microsoft YaHei" panose="020B0503020204020204" charset="-122"/>
                <a:ea typeface="Microsoft YaHei" panose="020B0503020204020204" charset="-122"/>
              </a:rPr>
              <a:t>30</a:t>
            </a:r>
            <a:r>
              <a:rPr lang="zh-CN" altLang="en-US" sz="1400" dirty="0">
                <a:solidFill>
                  <a:schemeClr val="bg1"/>
                </a:solidFill>
                <a:latin typeface="Microsoft YaHei" panose="020B0503020204020204" charset="-122"/>
                <a:ea typeface="Microsoft YaHei" panose="020B0503020204020204" charset="-122"/>
              </a:rPr>
              <a:t>万起，</a:t>
            </a:r>
            <a:r>
              <a:rPr lang="en-US" altLang="zh-CN" sz="1400" dirty="0">
                <a:solidFill>
                  <a:schemeClr val="bg1"/>
                </a:solidFill>
                <a:latin typeface="Microsoft YaHei" panose="020B0503020204020204" charset="-122"/>
                <a:ea typeface="Microsoft YaHei" panose="020B0503020204020204" charset="-122"/>
              </a:rPr>
              <a:t>70%</a:t>
            </a:r>
            <a:r>
              <a:rPr lang="zh-CN" altLang="en-US" sz="1400" dirty="0">
                <a:solidFill>
                  <a:schemeClr val="bg1"/>
                </a:solidFill>
                <a:latin typeface="Microsoft YaHei" panose="020B0503020204020204" charset="-122"/>
                <a:ea typeface="Microsoft YaHei" panose="020B0503020204020204" charset="-122"/>
              </a:rPr>
              <a:t>以上的事故车身件可以再制造，按最低</a:t>
            </a:r>
            <a:r>
              <a:rPr lang="en-US" altLang="zh-CN" sz="1400" dirty="0">
                <a:solidFill>
                  <a:schemeClr val="bg1"/>
                </a:solidFill>
                <a:latin typeface="Microsoft YaHei" panose="020B0503020204020204" charset="-122"/>
                <a:ea typeface="Microsoft YaHei" panose="020B0503020204020204" charset="-122"/>
              </a:rPr>
              <a:t>2000</a:t>
            </a:r>
            <a:r>
              <a:rPr lang="zh-CN" altLang="en-US" sz="1400" dirty="0">
                <a:solidFill>
                  <a:schemeClr val="bg1"/>
                </a:solidFill>
                <a:latin typeface="Microsoft YaHei" panose="020B0503020204020204" charset="-122"/>
                <a:ea typeface="Microsoft YaHei" panose="020B0503020204020204" charset="-122"/>
              </a:rPr>
              <a:t>元</a:t>
            </a:r>
            <a:r>
              <a:rPr lang="en-US" altLang="zh-CN" sz="1400" dirty="0">
                <a:solidFill>
                  <a:schemeClr val="bg1"/>
                </a:solidFill>
                <a:latin typeface="Microsoft YaHei" panose="020B0503020204020204" charset="-122"/>
                <a:ea typeface="Microsoft YaHei" panose="020B0503020204020204" charset="-122"/>
              </a:rPr>
              <a:t>/</a:t>
            </a:r>
            <a:r>
              <a:rPr lang="zh-CN" altLang="en-US" sz="1400" dirty="0">
                <a:solidFill>
                  <a:schemeClr val="bg1"/>
                </a:solidFill>
                <a:latin typeface="Microsoft YaHei" panose="020B0503020204020204" charset="-122"/>
                <a:ea typeface="Microsoft YaHei" panose="020B0503020204020204" charset="-122"/>
              </a:rPr>
              <a:t>件计算，月产值超过</a:t>
            </a:r>
            <a:r>
              <a:rPr lang="en-US" altLang="zh-CN" sz="1400" dirty="0">
                <a:solidFill>
                  <a:schemeClr val="bg1"/>
                </a:solidFill>
                <a:latin typeface="Microsoft YaHei" panose="020B0503020204020204" charset="-122"/>
                <a:ea typeface="Microsoft YaHei" panose="020B0503020204020204" charset="-122"/>
              </a:rPr>
              <a:t>4</a:t>
            </a:r>
            <a:r>
              <a:rPr lang="zh-CN" altLang="en-US" sz="1400" dirty="0">
                <a:solidFill>
                  <a:schemeClr val="bg1"/>
                </a:solidFill>
                <a:latin typeface="Microsoft YaHei" panose="020B0503020204020204" charset="-122"/>
                <a:ea typeface="Microsoft YaHei" panose="020B0503020204020204" charset="-122"/>
              </a:rPr>
              <a:t>亿，年产值超过</a:t>
            </a:r>
            <a:r>
              <a:rPr lang="en-US" altLang="zh-CN" sz="1400" dirty="0">
                <a:solidFill>
                  <a:schemeClr val="bg1"/>
                </a:solidFill>
                <a:latin typeface="Microsoft YaHei" panose="020B0503020204020204" charset="-122"/>
                <a:ea typeface="Microsoft YaHei" panose="020B0503020204020204" charset="-122"/>
              </a:rPr>
              <a:t>40</a:t>
            </a:r>
            <a:r>
              <a:rPr lang="zh-CN" altLang="en-US" sz="1400" dirty="0">
                <a:solidFill>
                  <a:schemeClr val="bg1"/>
                </a:solidFill>
                <a:latin typeface="Microsoft YaHei" panose="020B0503020204020204" charset="-122"/>
                <a:ea typeface="Microsoft YaHei" panose="020B0503020204020204" charset="-122"/>
              </a:rPr>
              <a:t>亿元</a:t>
            </a:r>
            <a:r>
              <a:rPr lang="zh-CN" altLang="en-US" sz="1800" dirty="0">
                <a:solidFill>
                  <a:schemeClr val="bg1"/>
                </a:solidFill>
                <a:latin typeface="Microsoft YaHei" panose="020B0503020204020204" charset="-122"/>
                <a:ea typeface="Microsoft YaHei" panose="020B0503020204020204" charset="-122"/>
              </a:rPr>
              <a:t>。</a:t>
            </a:r>
            <a:r>
              <a:rPr lang="zh-CN" altLang="en-US" sz="1400" dirty="0">
                <a:solidFill>
                  <a:schemeClr val="bg1"/>
                </a:solidFill>
                <a:latin typeface="Microsoft YaHei" panose="020B0503020204020204" charset="-122"/>
                <a:ea typeface="Microsoft YaHei" panose="020B0503020204020204" charset="-122"/>
              </a:rPr>
              <a:t>随着新能源车的发展，预计</a:t>
            </a:r>
            <a:r>
              <a:rPr lang="en-US" altLang="zh-CN" sz="1400" dirty="0">
                <a:solidFill>
                  <a:schemeClr val="bg1"/>
                </a:solidFill>
                <a:latin typeface="Microsoft YaHei" panose="020B0503020204020204" charset="-122"/>
                <a:ea typeface="Microsoft YaHei" panose="020B0503020204020204" charset="-122"/>
              </a:rPr>
              <a:t>5</a:t>
            </a:r>
            <a:r>
              <a:rPr lang="zh-CN" altLang="en-US" sz="1400" dirty="0">
                <a:solidFill>
                  <a:schemeClr val="bg1"/>
                </a:solidFill>
                <a:latin typeface="Microsoft YaHei" panose="020B0503020204020204" charset="-122"/>
                <a:ea typeface="Microsoft YaHei" panose="020B0503020204020204" charset="-122"/>
              </a:rPr>
              <a:t>年内到达百亿级市场规模</a:t>
            </a:r>
            <a:r>
              <a:rPr lang="zh-CN" altLang="en-US" sz="1200" dirty="0">
                <a:solidFill>
                  <a:schemeClr val="bg1"/>
                </a:solidFill>
                <a:latin typeface="Microsoft YaHei" panose="020B0503020204020204" charset="-122"/>
                <a:ea typeface="Microsoft YaHei" panose="020B0503020204020204" charset="-122"/>
              </a:rPr>
              <a:t>。</a:t>
            </a:r>
            <a:endParaRPr lang="en-US" altLang="zh-CN" sz="1200" dirty="0">
              <a:solidFill>
                <a:schemeClr val="bg1"/>
              </a:solidFill>
              <a:latin typeface="Microsoft YaHei" panose="020B0503020204020204" charset="-122"/>
              <a:ea typeface="Microsoft YaHei" panose="020B0503020204020204" charset="-122"/>
            </a:endParaRPr>
          </a:p>
        </p:txBody>
      </p:sp>
      <p:sp>
        <p:nvSpPr>
          <p:cNvPr id="21" name="矩形: 圆角 20"/>
          <p:cNvSpPr/>
          <p:nvPr/>
        </p:nvSpPr>
        <p:spPr bwMode="auto">
          <a:xfrm>
            <a:off x="1827530" y="3644900"/>
            <a:ext cx="4325620" cy="1905000"/>
          </a:xfrm>
          <a:prstGeom prst="roundRect">
            <a:avLst>
              <a:gd name="adj" fmla="val 8275"/>
            </a:avLst>
          </a:prstGeom>
          <a:solidFill>
            <a:srgbClr val="00206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r>
              <a:rPr lang="zh-CN" altLang="en-US" dirty="0">
                <a:solidFill>
                  <a:srgbClr val="FFFF00"/>
                </a:solidFill>
              </a:rPr>
              <a:t>铝合金车身再制造专利技术培训市场</a:t>
            </a:r>
            <a:br>
              <a:rPr lang="en-US" altLang="zh-CN" dirty="0">
                <a:solidFill>
                  <a:srgbClr val="FFFF00"/>
                </a:solidFill>
              </a:rPr>
            </a:br>
            <a:r>
              <a:rPr lang="zh-CN" altLang="en-US" sz="1400" dirty="0">
                <a:solidFill>
                  <a:schemeClr val="bg1"/>
                </a:solidFill>
                <a:latin typeface="Microsoft YaHei" panose="020B0503020204020204" charset="-122"/>
                <a:ea typeface="Microsoft YaHei" panose="020B0503020204020204" charset="-122"/>
              </a:rPr>
              <a:t>国内注册的事故维修企业超过</a:t>
            </a:r>
            <a:r>
              <a:rPr lang="en-US" altLang="zh-CN" sz="1400" dirty="0">
                <a:solidFill>
                  <a:schemeClr val="bg1"/>
                </a:solidFill>
                <a:latin typeface="Microsoft YaHei" panose="020B0503020204020204" charset="-122"/>
                <a:ea typeface="Microsoft YaHei" panose="020B0503020204020204" charset="-122"/>
              </a:rPr>
              <a:t>40</a:t>
            </a:r>
            <a:r>
              <a:rPr lang="zh-CN" altLang="en-US" sz="1400" dirty="0">
                <a:solidFill>
                  <a:schemeClr val="bg1"/>
                </a:solidFill>
                <a:latin typeface="Microsoft YaHei" panose="020B0503020204020204" charset="-122"/>
                <a:ea typeface="Microsoft YaHei" panose="020B0503020204020204" charset="-122"/>
              </a:rPr>
              <a:t>万家，从事车身件事故维修的专业技工总数超过</a:t>
            </a:r>
            <a:r>
              <a:rPr lang="en-US" altLang="zh-CN" sz="1400" dirty="0">
                <a:solidFill>
                  <a:schemeClr val="bg1"/>
                </a:solidFill>
                <a:latin typeface="Microsoft YaHei" panose="020B0503020204020204" charset="-122"/>
                <a:ea typeface="Microsoft YaHei" panose="020B0503020204020204" charset="-122"/>
              </a:rPr>
              <a:t>30</a:t>
            </a:r>
            <a:r>
              <a:rPr lang="zh-CN" altLang="en-US" sz="1400" dirty="0">
                <a:solidFill>
                  <a:schemeClr val="bg1"/>
                </a:solidFill>
                <a:latin typeface="Microsoft YaHei" panose="020B0503020204020204" charset="-122"/>
                <a:ea typeface="Microsoft YaHei" panose="020B0503020204020204" charset="-122"/>
              </a:rPr>
              <a:t>万人，铝合金车身再制造专利培训费按照每人</a:t>
            </a:r>
            <a:r>
              <a:rPr lang="en-US" altLang="zh-CN" sz="1400" dirty="0">
                <a:solidFill>
                  <a:schemeClr val="bg1"/>
                </a:solidFill>
                <a:latin typeface="Microsoft YaHei" panose="020B0503020204020204" charset="-122"/>
                <a:ea typeface="Microsoft YaHei" panose="020B0503020204020204" charset="-122"/>
              </a:rPr>
              <a:t>3</a:t>
            </a:r>
            <a:r>
              <a:rPr lang="zh-CN" altLang="en-US" sz="1400" dirty="0">
                <a:solidFill>
                  <a:schemeClr val="bg1"/>
                </a:solidFill>
                <a:latin typeface="Microsoft YaHei" panose="020B0503020204020204" charset="-122"/>
                <a:ea typeface="Microsoft YaHei" panose="020B0503020204020204" charset="-122"/>
              </a:rPr>
              <a:t>万元计算，合计</a:t>
            </a:r>
            <a:r>
              <a:rPr lang="en-US" altLang="zh-CN" sz="1400" dirty="0">
                <a:solidFill>
                  <a:schemeClr val="bg1"/>
                </a:solidFill>
                <a:latin typeface="Microsoft YaHei" panose="020B0503020204020204" charset="-122"/>
                <a:ea typeface="Microsoft YaHei" panose="020B0503020204020204" charset="-122"/>
              </a:rPr>
              <a:t>90</a:t>
            </a:r>
            <a:r>
              <a:rPr lang="zh-CN" altLang="en-US" sz="1400" dirty="0">
                <a:solidFill>
                  <a:schemeClr val="bg1"/>
                </a:solidFill>
                <a:latin typeface="Microsoft YaHei" panose="020B0503020204020204" charset="-122"/>
                <a:ea typeface="Microsoft YaHei" panose="020B0503020204020204" charset="-122"/>
              </a:rPr>
              <a:t>亿元市场规模。</a:t>
            </a:r>
            <a:endParaRPr lang="zh-CN" altLang="en-US" sz="1400" dirty="0">
              <a:solidFill>
                <a:schemeClr val="bg1"/>
              </a:solidFill>
              <a:latin typeface="Microsoft YaHei" panose="020B0503020204020204" charset="-122"/>
              <a:ea typeface="Microsoft YaHei" panose="020B0503020204020204" charset="-122"/>
            </a:endParaRPr>
          </a:p>
        </p:txBody>
      </p:sp>
      <p:sp>
        <p:nvSpPr>
          <p:cNvPr id="9" name="TextBox 13"/>
          <p:cNvSpPr txBox="1">
            <a:spLocks noChangeArrowheads="1"/>
          </p:cNvSpPr>
          <p:nvPr/>
        </p:nvSpPr>
        <p:spPr bwMode="auto">
          <a:xfrm>
            <a:off x="6687820" y="1107440"/>
            <a:ext cx="2829560" cy="1655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SimSun"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SimSun"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SimSun"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SimSun"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SimSun"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SimSun" panose="02010600030101010101" pitchFamily="2" charset="-122"/>
              </a:defRPr>
            </a:lvl9pPr>
          </a:lstStyle>
          <a:p>
            <a:pPr marL="0" marR="0" lvl="0" indent="0" algn="r" defTabSz="1216025" rtl="0" eaLnBrk="1" fontAlgn="base" latinLnBrk="0" hangingPunct="1">
              <a:lnSpc>
                <a:spcPct val="100000"/>
              </a:lnSpc>
              <a:spcBef>
                <a:spcPct val="20000"/>
              </a:spcBef>
              <a:spcAft>
                <a:spcPct val="0"/>
              </a:spcAft>
              <a:buClrTx/>
              <a:buSzTx/>
              <a:buFontTx/>
              <a:buNone/>
              <a:defRPr/>
            </a:pPr>
            <a:endParaRPr kumimoji="0" lang="zh-CN" altLang="en-US" b="1" i="0" u="none" strike="noStrike" kern="1200" cap="none" spc="0" normalizeH="0" baseline="0" noProof="0" dirty="0">
              <a:ln>
                <a:noFill/>
              </a:ln>
              <a:solidFill>
                <a:srgbClr val="C00000"/>
              </a:solidFill>
              <a:effectLst/>
              <a:uLnTx/>
              <a:uFillTx/>
              <a:latin typeface="Arial" panose="020B0604020202020204" pitchFamily="34" charset="0"/>
              <a:ea typeface="Microsoft YaHei" panose="020B0503020204020204" charset="-122"/>
              <a:cs typeface="+mn-cs"/>
              <a:sym typeface="Arial" panose="020B0604020202020204" pitchFamily="34" charset="0"/>
            </a:endParaRPr>
          </a:p>
        </p:txBody>
      </p:sp>
      <p:sp>
        <p:nvSpPr>
          <p:cNvPr id="5" name="矩形: 圆角 19"/>
          <p:cNvSpPr/>
          <p:nvPr/>
        </p:nvSpPr>
        <p:spPr bwMode="auto">
          <a:xfrm>
            <a:off x="5951973" y="1196952"/>
            <a:ext cx="4409959" cy="1662405"/>
          </a:xfrm>
          <a:prstGeom prst="roundRect">
            <a:avLst>
              <a:gd name="adj" fmla="val 6301"/>
            </a:avLst>
          </a:prstGeom>
          <a:solidFill>
            <a:srgbClr val="00B0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
            <a:pPr marL="88900" algn="r" defTabSz="920750">
              <a:spcBef>
                <a:spcPts val="0"/>
              </a:spcBef>
            </a:pPr>
            <a:r>
              <a:rPr lang="zh-CN" altLang="en-US" dirty="0">
                <a:solidFill>
                  <a:srgbClr val="FFFF00"/>
                </a:solidFill>
              </a:rPr>
              <a:t>事故车身件再制造鉴定</a:t>
            </a:r>
            <a:endParaRPr lang="en-US" altLang="zh-CN" dirty="0">
              <a:solidFill>
                <a:srgbClr val="FFFF00"/>
              </a:solidFill>
              <a:latin typeface="Microsoft YaHei" panose="020B0503020204020204" charset="-122"/>
              <a:ea typeface="Microsoft YaHei" panose="020B0503020204020204" charset="-122"/>
            </a:endParaRPr>
          </a:p>
          <a:p>
            <a:pPr marL="88900" defTabSz="920750">
              <a:spcBef>
                <a:spcPts val="0"/>
              </a:spcBef>
            </a:pPr>
            <a:r>
              <a:rPr lang="zh-CN" altLang="en-US" sz="1400" dirty="0">
                <a:solidFill>
                  <a:schemeClr val="bg1"/>
                </a:solidFill>
                <a:latin typeface="Microsoft YaHei" panose="020B0503020204020204" charset="-122"/>
                <a:ea typeface="Microsoft YaHei" panose="020B0503020204020204" charset="-122"/>
              </a:rPr>
              <a:t>全国车辆保险公司有</a:t>
            </a:r>
            <a:r>
              <a:rPr lang="en-US" altLang="zh-CN" sz="1400" dirty="0">
                <a:solidFill>
                  <a:schemeClr val="bg1"/>
                </a:solidFill>
                <a:latin typeface="Microsoft YaHei" panose="020B0503020204020204" charset="-122"/>
                <a:ea typeface="Microsoft YaHei" panose="020B0503020204020204" charset="-122"/>
              </a:rPr>
              <a:t>30</a:t>
            </a:r>
            <a:r>
              <a:rPr lang="zh-CN" altLang="en-US" sz="1400" dirty="0">
                <a:solidFill>
                  <a:schemeClr val="bg1"/>
                </a:solidFill>
                <a:latin typeface="Microsoft YaHei" panose="020B0503020204020204" charset="-122"/>
                <a:ea typeface="Microsoft YaHei" panose="020B0503020204020204" charset="-122"/>
              </a:rPr>
              <a:t>家，其中中国人保财险、太平洋保险、平安保险</a:t>
            </a:r>
            <a:r>
              <a:rPr lang="en-US" altLang="zh-CN" sz="1400" dirty="0">
                <a:solidFill>
                  <a:schemeClr val="bg1"/>
                </a:solidFill>
                <a:latin typeface="Microsoft YaHei" panose="020B0503020204020204" charset="-122"/>
                <a:ea typeface="Microsoft YaHei" panose="020B0503020204020204" charset="-122"/>
              </a:rPr>
              <a:t>3</a:t>
            </a:r>
            <a:r>
              <a:rPr lang="zh-CN" altLang="en-US" sz="1400" dirty="0">
                <a:solidFill>
                  <a:schemeClr val="bg1"/>
                </a:solidFill>
                <a:latin typeface="Microsoft YaHei" panose="020B0503020204020204" charset="-122"/>
                <a:ea typeface="Microsoft YaHei" panose="020B0503020204020204" charset="-122"/>
              </a:rPr>
              <a:t>家占有保险市场份额比较大约</a:t>
            </a:r>
            <a:r>
              <a:rPr lang="en-US" altLang="zh-CN" sz="1400" dirty="0">
                <a:solidFill>
                  <a:schemeClr val="bg1"/>
                </a:solidFill>
                <a:latin typeface="Microsoft YaHei" panose="020B0503020204020204" charset="-122"/>
                <a:ea typeface="Microsoft YaHei" panose="020B0503020204020204" charset="-122"/>
              </a:rPr>
              <a:t>75%</a:t>
            </a:r>
            <a:r>
              <a:rPr lang="zh-CN" altLang="en-US" sz="1400" dirty="0">
                <a:solidFill>
                  <a:schemeClr val="bg1"/>
                </a:solidFill>
                <a:latin typeface="Microsoft YaHei" panose="020B0503020204020204" charset="-122"/>
                <a:ea typeface="Microsoft YaHei" panose="020B0503020204020204" charset="-122"/>
              </a:rPr>
              <a:t>。全国有</a:t>
            </a:r>
            <a:r>
              <a:rPr lang="en-US" altLang="zh-CN" sz="1400" dirty="0">
                <a:solidFill>
                  <a:schemeClr val="bg1"/>
                </a:solidFill>
                <a:latin typeface="Microsoft YaHei" panose="020B0503020204020204" charset="-122"/>
                <a:ea typeface="Microsoft YaHei" panose="020B0503020204020204" charset="-122"/>
              </a:rPr>
              <a:t>300</a:t>
            </a:r>
            <a:r>
              <a:rPr lang="zh-CN" altLang="en-US" sz="1400" dirty="0">
                <a:solidFill>
                  <a:schemeClr val="bg1"/>
                </a:solidFill>
                <a:latin typeface="Microsoft YaHei" panose="020B0503020204020204" charset="-122"/>
                <a:ea typeface="Microsoft YaHei" panose="020B0503020204020204" charset="-122"/>
              </a:rPr>
              <a:t>个地级市，</a:t>
            </a:r>
            <a:r>
              <a:rPr lang="en-US" altLang="zh-CN" sz="1400" dirty="0">
                <a:solidFill>
                  <a:schemeClr val="bg1"/>
                </a:solidFill>
                <a:latin typeface="Microsoft YaHei" panose="020B0503020204020204" charset="-122"/>
                <a:ea typeface="Microsoft YaHei" panose="020B0503020204020204" charset="-122"/>
              </a:rPr>
              <a:t>3</a:t>
            </a:r>
            <a:r>
              <a:rPr lang="zh-CN" altLang="en-US" sz="1400" dirty="0">
                <a:solidFill>
                  <a:schemeClr val="bg1"/>
                </a:solidFill>
                <a:latin typeface="Microsoft YaHei" panose="020B0503020204020204" charset="-122"/>
                <a:ea typeface="Microsoft YaHei" panose="020B0503020204020204" charset="-122"/>
              </a:rPr>
              <a:t>大保险公司包月鉴定费</a:t>
            </a:r>
            <a:r>
              <a:rPr lang="en-US" altLang="zh-CN" sz="1400" dirty="0">
                <a:solidFill>
                  <a:schemeClr val="bg1"/>
                </a:solidFill>
                <a:latin typeface="Microsoft YaHei" panose="020B0503020204020204" charset="-122"/>
                <a:ea typeface="Microsoft YaHei" panose="020B0503020204020204" charset="-122"/>
              </a:rPr>
              <a:t>1</a:t>
            </a:r>
            <a:r>
              <a:rPr lang="zh-CN" altLang="en-US" sz="1400" dirty="0">
                <a:solidFill>
                  <a:schemeClr val="bg1"/>
                </a:solidFill>
                <a:latin typeface="Microsoft YaHei" panose="020B0503020204020204" charset="-122"/>
                <a:ea typeface="Microsoft YaHei" panose="020B0503020204020204" charset="-122"/>
              </a:rPr>
              <a:t>万元</a:t>
            </a:r>
            <a:r>
              <a:rPr lang="en-US" altLang="zh-CN" sz="1400" dirty="0">
                <a:solidFill>
                  <a:schemeClr val="bg1"/>
                </a:solidFill>
                <a:latin typeface="Microsoft YaHei" panose="020B0503020204020204" charset="-122"/>
                <a:ea typeface="Microsoft YaHei" panose="020B0503020204020204" charset="-122"/>
              </a:rPr>
              <a:t>/</a:t>
            </a:r>
            <a:r>
              <a:rPr lang="zh-CN" altLang="en-US" sz="1400" dirty="0">
                <a:solidFill>
                  <a:schemeClr val="bg1"/>
                </a:solidFill>
                <a:latin typeface="Microsoft YaHei" panose="020B0503020204020204" charset="-122"/>
                <a:ea typeface="Microsoft YaHei" panose="020B0503020204020204" charset="-122"/>
              </a:rPr>
              <a:t>家，其他</a:t>
            </a:r>
            <a:r>
              <a:rPr lang="en-US" altLang="zh-CN" sz="1400" dirty="0">
                <a:solidFill>
                  <a:schemeClr val="bg1"/>
                </a:solidFill>
                <a:latin typeface="Microsoft YaHei" panose="020B0503020204020204" charset="-122"/>
                <a:ea typeface="Microsoft YaHei" panose="020B0503020204020204" charset="-122"/>
              </a:rPr>
              <a:t>27</a:t>
            </a:r>
            <a:r>
              <a:rPr lang="zh-CN" altLang="en-US" sz="1400" dirty="0">
                <a:solidFill>
                  <a:schemeClr val="bg1"/>
                </a:solidFill>
                <a:latin typeface="Microsoft YaHei" panose="020B0503020204020204" charset="-122"/>
                <a:ea typeface="Microsoft YaHei" panose="020B0503020204020204" charset="-122"/>
              </a:rPr>
              <a:t>家包月鉴定费</a:t>
            </a:r>
            <a:r>
              <a:rPr lang="en-US" altLang="zh-CN" sz="1400" dirty="0">
                <a:solidFill>
                  <a:schemeClr val="bg1"/>
                </a:solidFill>
                <a:latin typeface="Microsoft YaHei" panose="020B0503020204020204" charset="-122"/>
                <a:ea typeface="Microsoft YaHei" panose="020B0503020204020204" charset="-122"/>
              </a:rPr>
              <a:t>1000</a:t>
            </a:r>
            <a:r>
              <a:rPr lang="zh-CN" altLang="en-US" sz="1400" dirty="0">
                <a:solidFill>
                  <a:schemeClr val="bg1"/>
                </a:solidFill>
                <a:latin typeface="Microsoft YaHei" panose="020B0503020204020204" charset="-122"/>
                <a:ea typeface="Microsoft YaHei" panose="020B0503020204020204" charset="-122"/>
              </a:rPr>
              <a:t>元</a:t>
            </a:r>
            <a:r>
              <a:rPr lang="en-US" altLang="zh-CN" sz="1400" dirty="0">
                <a:solidFill>
                  <a:schemeClr val="bg1"/>
                </a:solidFill>
                <a:latin typeface="Microsoft YaHei" panose="020B0503020204020204" charset="-122"/>
                <a:ea typeface="Microsoft YaHei" panose="020B0503020204020204" charset="-122"/>
              </a:rPr>
              <a:t>/</a:t>
            </a:r>
            <a:r>
              <a:rPr lang="zh-CN" altLang="en-US" sz="1400" dirty="0">
                <a:solidFill>
                  <a:schemeClr val="bg1"/>
                </a:solidFill>
                <a:latin typeface="Microsoft YaHei" panose="020B0503020204020204" charset="-122"/>
                <a:ea typeface="Microsoft YaHei" panose="020B0503020204020204" charset="-122"/>
              </a:rPr>
              <a:t>家，每个地级市每个月鉴定费用为</a:t>
            </a:r>
            <a:r>
              <a:rPr lang="en-US" altLang="zh-CN" sz="1400" dirty="0">
                <a:solidFill>
                  <a:schemeClr val="bg1"/>
                </a:solidFill>
                <a:latin typeface="Microsoft YaHei" panose="020B0503020204020204" charset="-122"/>
                <a:ea typeface="Microsoft YaHei" panose="020B0503020204020204" charset="-122"/>
              </a:rPr>
              <a:t>5.7</a:t>
            </a:r>
            <a:r>
              <a:rPr lang="zh-CN" altLang="en-US" sz="1400" dirty="0">
                <a:solidFill>
                  <a:schemeClr val="bg1"/>
                </a:solidFill>
                <a:latin typeface="Microsoft YaHei" panose="020B0503020204020204" charset="-122"/>
                <a:ea typeface="Microsoft YaHei" panose="020B0503020204020204" charset="-122"/>
              </a:rPr>
              <a:t>万元，</a:t>
            </a:r>
            <a:r>
              <a:rPr lang="en-US" altLang="zh-CN" sz="1400" dirty="0">
                <a:solidFill>
                  <a:schemeClr val="bg1"/>
                </a:solidFill>
                <a:latin typeface="Microsoft YaHei" panose="020B0503020204020204" charset="-122"/>
                <a:ea typeface="Microsoft YaHei" panose="020B0503020204020204" charset="-122"/>
              </a:rPr>
              <a:t>300</a:t>
            </a:r>
            <a:r>
              <a:rPr lang="zh-CN" altLang="en-US" sz="1400" dirty="0">
                <a:solidFill>
                  <a:schemeClr val="bg1"/>
                </a:solidFill>
                <a:latin typeface="Microsoft YaHei" panose="020B0503020204020204" charset="-122"/>
                <a:ea typeface="Microsoft YaHei" panose="020B0503020204020204" charset="-122"/>
              </a:rPr>
              <a:t>个地级市每月总鉴定费：</a:t>
            </a:r>
            <a:r>
              <a:rPr lang="en-US" altLang="zh-CN" sz="1400" dirty="0">
                <a:solidFill>
                  <a:schemeClr val="bg1"/>
                </a:solidFill>
                <a:latin typeface="Microsoft YaHei" panose="020B0503020204020204" charset="-122"/>
                <a:ea typeface="Microsoft YaHei" panose="020B0503020204020204" charset="-122"/>
              </a:rPr>
              <a:t>1710</a:t>
            </a:r>
            <a:r>
              <a:rPr lang="zh-CN" altLang="en-US" sz="1400" dirty="0">
                <a:solidFill>
                  <a:schemeClr val="bg1"/>
                </a:solidFill>
                <a:latin typeface="Microsoft YaHei" panose="020B0503020204020204" charset="-122"/>
                <a:ea typeface="Microsoft YaHei" panose="020B0503020204020204" charset="-122"/>
              </a:rPr>
              <a:t>万元，每年鉴定费超过</a:t>
            </a:r>
            <a:r>
              <a:rPr lang="en-US" altLang="zh-CN" sz="1400" dirty="0">
                <a:solidFill>
                  <a:schemeClr val="bg1"/>
                </a:solidFill>
                <a:latin typeface="Microsoft YaHei" panose="020B0503020204020204" charset="-122"/>
                <a:ea typeface="Microsoft YaHei" panose="020B0503020204020204" charset="-122"/>
              </a:rPr>
              <a:t>2</a:t>
            </a:r>
            <a:r>
              <a:rPr lang="zh-CN" altLang="en-US" sz="1400" dirty="0">
                <a:solidFill>
                  <a:schemeClr val="bg1"/>
                </a:solidFill>
                <a:latin typeface="Microsoft YaHei" panose="020B0503020204020204" charset="-122"/>
                <a:ea typeface="Microsoft YaHei" panose="020B0503020204020204" charset="-122"/>
              </a:rPr>
              <a:t>亿元。</a:t>
            </a:r>
            <a:endParaRPr lang="en-US" altLang="zh-CN" sz="1400" dirty="0">
              <a:solidFill>
                <a:schemeClr val="bg1"/>
              </a:solidFill>
              <a:latin typeface="Microsoft YaHei" panose="020B0503020204020204" charset="-122"/>
              <a:ea typeface="Microsoft YaHei" panose="020B0503020204020204" charset="-122"/>
            </a:endParaRP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p:cNvSpPr/>
          <p:nvPr/>
        </p:nvSpPr>
        <p:spPr bwMode="auto">
          <a:xfrm>
            <a:off x="2063750" y="0"/>
            <a:ext cx="1638300"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spcBef>
                <a:spcPts val="700"/>
              </a:spcBef>
              <a:buSzPct val="100000"/>
              <a:buFont typeface="Arial" panose="020B0604020202020204" pitchFamily="34" charset="0"/>
              <a:buChar char="•"/>
              <a:defRPr sz="3200">
                <a:solidFill>
                  <a:schemeClr val="tx1"/>
                </a:solidFill>
                <a:latin typeface="Arial" panose="020B0604020202020204" pitchFamily="34" charset="0"/>
                <a:cs typeface="Heiti SC Light" charset="0"/>
                <a:sym typeface="Arial" panose="020B0604020202020204" pitchFamily="34" charset="0"/>
              </a:defRPr>
            </a:lvl1pPr>
            <a:lvl2pPr marL="742950" indent="-285750">
              <a:spcBef>
                <a:spcPts val="600"/>
              </a:spcBef>
              <a:buSzPct val="100000"/>
              <a:buFont typeface="Arial" panose="020B0604020202020204" pitchFamily="34" charset="0"/>
              <a:buChar char="–"/>
              <a:defRPr sz="2800">
                <a:solidFill>
                  <a:schemeClr val="tx1"/>
                </a:solidFill>
                <a:latin typeface="Arial" panose="020B0604020202020204" pitchFamily="34" charset="0"/>
                <a:cs typeface="Heiti SC Light" charset="0"/>
                <a:sym typeface="Arial" panose="020B0604020202020204" pitchFamily="34" charset="0"/>
              </a:defRPr>
            </a:lvl2pPr>
            <a:lvl3pPr marL="1143000" indent="-228600">
              <a:spcBef>
                <a:spcPts val="600"/>
              </a:spcBef>
              <a:buSzPct val="100000"/>
              <a:buFont typeface="Arial" panose="020B0604020202020204" pitchFamily="34" charset="0"/>
              <a:buChar char="•"/>
              <a:defRPr sz="2400">
                <a:solidFill>
                  <a:schemeClr val="tx1"/>
                </a:solidFill>
                <a:latin typeface="Arial" panose="020B0604020202020204" pitchFamily="34" charset="0"/>
                <a:cs typeface="Heiti SC Light" charset="0"/>
                <a:sym typeface="Arial" panose="020B0604020202020204" pitchFamily="34" charset="0"/>
              </a:defRPr>
            </a:lvl3pPr>
            <a:lvl4pPr marL="1600200" indent="-228600">
              <a:spcBef>
                <a:spcPts val="500"/>
              </a:spcBef>
              <a:buSzPct val="100000"/>
              <a:buFont typeface="Arial" panose="020B0604020202020204" pitchFamily="34" charset="0"/>
              <a:buChar char="–"/>
              <a:defRPr sz="2000">
                <a:solidFill>
                  <a:schemeClr val="tx1"/>
                </a:solidFill>
                <a:latin typeface="Arial" panose="020B0604020202020204" pitchFamily="34" charset="0"/>
                <a:cs typeface="Heiti SC Light" charset="0"/>
                <a:sym typeface="Arial" panose="020B0604020202020204" pitchFamily="34" charset="0"/>
              </a:defRPr>
            </a:lvl4pPr>
            <a:lvl5pPr marL="2057400" indent="-228600">
              <a:spcBef>
                <a:spcPts val="500"/>
              </a:spcBef>
              <a:buSzPct val="100000"/>
              <a:buFont typeface="Arial" panose="020B0604020202020204" pitchFamily="34" charset="0"/>
              <a:buChar char="»"/>
              <a:defRPr sz="2000">
                <a:solidFill>
                  <a:schemeClr val="tx1"/>
                </a:solidFill>
                <a:latin typeface="Arial" panose="020B0604020202020204" pitchFamily="34" charset="0"/>
                <a:cs typeface="Heiti SC Light" charset="0"/>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sz="2000">
                <a:solidFill>
                  <a:schemeClr val="tx1"/>
                </a:solidFill>
                <a:latin typeface="Arial" panose="020B0604020202020204" pitchFamily="34" charset="0"/>
                <a:cs typeface="Heiti SC Light" charset="0"/>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sz="2000">
                <a:solidFill>
                  <a:schemeClr val="tx1"/>
                </a:solidFill>
                <a:latin typeface="Arial" panose="020B0604020202020204" pitchFamily="34" charset="0"/>
                <a:cs typeface="Heiti SC Light" charset="0"/>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sz="2000">
                <a:solidFill>
                  <a:schemeClr val="tx1"/>
                </a:solidFill>
                <a:latin typeface="Arial" panose="020B0604020202020204" pitchFamily="34" charset="0"/>
                <a:cs typeface="Heiti SC Light" charset="0"/>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sz="2000">
                <a:solidFill>
                  <a:schemeClr val="tx1"/>
                </a:solidFill>
                <a:latin typeface="Arial" panose="020B0604020202020204" pitchFamily="34" charset="0"/>
                <a:cs typeface="Heiti SC Light" charset="0"/>
                <a:sym typeface="Arial" panose="020B0604020202020204" pitchFamily="34" charset="0"/>
              </a:defRPr>
            </a:lvl9pPr>
          </a:lstStyle>
          <a:p>
            <a:pPr algn="r" eaLnBrk="1" hangingPunct="1">
              <a:spcBef>
                <a:spcPct val="0"/>
              </a:spcBef>
              <a:buSzTx/>
              <a:buFontTx/>
              <a:buNone/>
            </a:pPr>
            <a:r>
              <a:rPr lang="zh-TW" altLang="en-US" sz="4800" baseline="-23000">
                <a:solidFill>
                  <a:srgbClr val="C00000"/>
                </a:solidFill>
                <a:latin typeface="Microsoft YaHei" panose="020B0503020204020204" charset="-122"/>
                <a:ea typeface="Microsoft YaHei" panose="020B0503020204020204" charset="-122"/>
                <a:sym typeface="Hiragino Sans GB W6" charset="0"/>
              </a:rPr>
              <a:t>商业模式</a:t>
            </a:r>
            <a:endParaRPr lang="zh-TW" altLang="en-US" sz="4800" baseline="-23000">
              <a:solidFill>
                <a:srgbClr val="C00000"/>
              </a:solidFill>
              <a:latin typeface="Microsoft YaHei" panose="020B0503020204020204" charset="-122"/>
              <a:ea typeface="Microsoft YaHei" panose="020B0503020204020204" charset="-122"/>
              <a:sym typeface="Hiragino Sans GB W6" charset="0"/>
            </a:endParaRPr>
          </a:p>
        </p:txBody>
      </p:sp>
      <p:grpSp>
        <p:nvGrpSpPr>
          <p:cNvPr id="2" name="组合 1"/>
          <p:cNvGrpSpPr/>
          <p:nvPr/>
        </p:nvGrpSpPr>
        <p:grpSpPr>
          <a:xfrm>
            <a:off x="1914820" y="1036226"/>
            <a:ext cx="8113505" cy="2493615"/>
            <a:chOff x="1343076" y="1469986"/>
            <a:chExt cx="7547552" cy="4287715"/>
          </a:xfrm>
        </p:grpSpPr>
        <p:pic>
          <p:nvPicPr>
            <p:cNvPr id="46" name="图片 45"/>
            <p:cNvPicPr>
              <a:picLocks noChangeAspect="1"/>
            </p:cNvPicPr>
            <p:nvPr/>
          </p:nvPicPr>
          <p:blipFill>
            <a:blip r:embed="rId1" cstate="print">
              <a:clrChange>
                <a:clrFrom>
                  <a:srgbClr val="F2CD01"/>
                </a:clrFrom>
                <a:clrTo>
                  <a:srgbClr val="F2CD01">
                    <a:alpha val="0"/>
                  </a:srgbClr>
                </a:clrTo>
              </a:clrChange>
            </a:blip>
            <a:stretch>
              <a:fillRect/>
            </a:stretch>
          </p:blipFill>
          <p:spPr>
            <a:xfrm>
              <a:off x="1343076" y="4912301"/>
              <a:ext cx="1030873" cy="845400"/>
            </a:xfrm>
            <a:prstGeom prst="rect">
              <a:avLst/>
            </a:prstGeom>
          </p:spPr>
        </p:pic>
        <p:sp>
          <p:nvSpPr>
            <p:cNvPr id="47" name="TextBox 12"/>
            <p:cNvSpPr txBox="1">
              <a:spLocks noChangeArrowheads="1"/>
            </p:cNvSpPr>
            <p:nvPr/>
          </p:nvSpPr>
          <p:spPr bwMode="auto">
            <a:xfrm>
              <a:off x="3615077" y="2293187"/>
              <a:ext cx="2382153" cy="452033"/>
            </a:xfrm>
            <a:prstGeom prst="rect">
              <a:avLst/>
            </a:prstGeom>
            <a:noFill/>
            <a:ln w="9525">
              <a:noFill/>
              <a:miter lim="800000"/>
            </a:ln>
          </p:spPr>
          <p:txBody>
            <a:bodyPr wrap="square" lIns="79005" tIns="39503" rIns="79005" bIns="39503">
              <a:spAutoFit/>
            </a:bodyPr>
            <a:lstStyle>
              <a:defPPr>
                <a:defRPr lang="en-US"/>
              </a:defPPr>
              <a:lvl1pPr algn="ctr" defTabSz="788670">
                <a:defRPr sz="1200">
                  <a:latin typeface="Microsoft YaHei" panose="020B0503020204020204" charset="-122"/>
                  <a:ea typeface="Microsoft YaHei" panose="020B0503020204020204" charset="-122"/>
                </a:defRPr>
              </a:lvl1pPr>
            </a:lstStyle>
            <a:p>
              <a:r>
                <a:rPr lang="zh-CN" altLang="zh-CN" dirty="0"/>
                <a:t>车身件再制造业</a:t>
              </a:r>
              <a:endParaRPr lang="zh-CN" altLang="en-US" dirty="0"/>
            </a:p>
          </p:txBody>
        </p:sp>
        <p:sp>
          <p:nvSpPr>
            <p:cNvPr id="48" name="TextBox 15"/>
            <p:cNvSpPr txBox="1">
              <a:spLocks noChangeArrowheads="1"/>
            </p:cNvSpPr>
            <p:nvPr/>
          </p:nvSpPr>
          <p:spPr bwMode="auto">
            <a:xfrm>
              <a:off x="2476626" y="3333755"/>
              <a:ext cx="929695" cy="769767"/>
            </a:xfrm>
            <a:prstGeom prst="rect">
              <a:avLst/>
            </a:prstGeom>
            <a:noFill/>
            <a:ln w="9525">
              <a:noFill/>
              <a:miter lim="800000"/>
            </a:ln>
          </p:spPr>
          <p:txBody>
            <a:bodyPr wrap="square" lIns="79005" tIns="39503" rIns="79005" bIns="39503">
              <a:spAutoFit/>
            </a:bodyPr>
            <a:lstStyle>
              <a:defPPr>
                <a:defRPr lang="en-US"/>
              </a:defPPr>
              <a:lvl1pPr algn="ctr" defTabSz="788670">
                <a:defRPr sz="1400">
                  <a:latin typeface="Microsoft YaHei" panose="020B0503020204020204" charset="-122"/>
                  <a:ea typeface="Microsoft YaHei" panose="020B0503020204020204" charset="-122"/>
                </a:defRPr>
              </a:lvl1pPr>
            </a:lstStyle>
            <a:p>
              <a:r>
                <a:rPr lang="zh-CN" altLang="en-US" sz="1200" dirty="0"/>
                <a:t>高端再制造车身件</a:t>
              </a:r>
              <a:endParaRPr lang="zh-CN" altLang="en-US" sz="1200" dirty="0"/>
            </a:p>
          </p:txBody>
        </p:sp>
        <p:sp>
          <p:nvSpPr>
            <p:cNvPr id="49" name="TextBox 16"/>
            <p:cNvSpPr txBox="1">
              <a:spLocks noChangeArrowheads="1"/>
            </p:cNvSpPr>
            <p:nvPr/>
          </p:nvSpPr>
          <p:spPr bwMode="auto">
            <a:xfrm>
              <a:off x="2238023" y="4817042"/>
              <a:ext cx="1342858" cy="452033"/>
            </a:xfrm>
            <a:prstGeom prst="rect">
              <a:avLst/>
            </a:prstGeom>
            <a:noFill/>
            <a:ln w="9525">
              <a:noFill/>
              <a:miter lim="800000"/>
            </a:ln>
          </p:spPr>
          <p:txBody>
            <a:bodyPr wrap="square" lIns="79005" tIns="39503" rIns="79005" bIns="39503">
              <a:spAutoFit/>
            </a:bodyPr>
            <a:lstStyle>
              <a:defPPr>
                <a:defRPr lang="en-US"/>
              </a:defPPr>
              <a:lvl1pPr algn="ctr" defTabSz="788670">
                <a:defRPr sz="1200">
                  <a:latin typeface="Microsoft YaHei" panose="020B0503020204020204" charset="-122"/>
                  <a:ea typeface="Microsoft YaHei" panose="020B0503020204020204" charset="-122"/>
                </a:defRPr>
              </a:lvl1pPr>
            </a:lstStyle>
            <a:p>
              <a:r>
                <a:rPr lang="zh-CN" altLang="en-US" dirty="0"/>
                <a:t>汽车售后服务市场</a:t>
              </a:r>
              <a:endParaRPr lang="zh-CN" altLang="en-US" dirty="0"/>
            </a:p>
          </p:txBody>
        </p:sp>
        <p:grpSp>
          <p:nvGrpSpPr>
            <p:cNvPr id="50" name="组合 49"/>
            <p:cNvGrpSpPr/>
            <p:nvPr/>
          </p:nvGrpSpPr>
          <p:grpSpPr>
            <a:xfrm>
              <a:off x="3303953" y="2629809"/>
              <a:ext cx="3026130" cy="2753118"/>
              <a:chOff x="3078480" y="1138361"/>
              <a:chExt cx="4692704" cy="4250590"/>
            </a:xfrm>
          </p:grpSpPr>
          <p:grpSp>
            <p:nvGrpSpPr>
              <p:cNvPr id="51" name="组合 50"/>
              <p:cNvGrpSpPr/>
              <p:nvPr/>
            </p:nvGrpSpPr>
            <p:grpSpPr>
              <a:xfrm>
                <a:off x="3078480" y="1138361"/>
                <a:ext cx="4692704" cy="4250590"/>
                <a:chOff x="3119727" y="925526"/>
                <a:chExt cx="4640642" cy="4150617"/>
              </a:xfrm>
            </p:grpSpPr>
            <p:sp>
              <p:nvSpPr>
                <p:cNvPr id="57" name="五角星 1"/>
                <p:cNvSpPr/>
                <p:nvPr/>
              </p:nvSpPr>
              <p:spPr bwMode="auto">
                <a:xfrm>
                  <a:off x="3994658" y="1625591"/>
                  <a:ext cx="2825262" cy="2649403"/>
                </a:xfrm>
                <a:custGeom>
                  <a:avLst/>
                  <a:gdLst>
                    <a:gd name="T0" fmla="*/ 418766 w 2165350"/>
                    <a:gd name="T1" fmla="*/ 0 h 2165350"/>
                    <a:gd name="T2" fmla="*/ 2 w 2165350"/>
                    <a:gd name="T3" fmla="*/ 344751 h 2165350"/>
                    <a:gd name="T4" fmla="*/ 159954 w 2165350"/>
                    <a:gd name="T5" fmla="*/ 902570 h 2165350"/>
                    <a:gd name="T6" fmla="*/ 677578 w 2165350"/>
                    <a:gd name="T7" fmla="*/ 902570 h 2165350"/>
                    <a:gd name="T8" fmla="*/ 837532 w 2165350"/>
                    <a:gd name="T9" fmla="*/ 344751 h 2165350"/>
                    <a:gd name="T10" fmla="*/ 17694720 60000 65536"/>
                    <a:gd name="T11" fmla="*/ 11796480 60000 65536"/>
                    <a:gd name="T12" fmla="*/ 5898240 60000 65536"/>
                    <a:gd name="T13" fmla="*/ 5898240 60000 65536"/>
                    <a:gd name="T14" fmla="*/ 0 60000 65536"/>
                    <a:gd name="T15" fmla="*/ 669138 w 2165350"/>
                    <a:gd name="T16" fmla="*/ 827094 h 2165350"/>
                    <a:gd name="T17" fmla="*/ 1496211 w 2165350"/>
                    <a:gd name="T18" fmla="*/ 1654169 h 2165350"/>
                  </a:gdLst>
                  <a:ahLst/>
                  <a:cxnLst>
                    <a:cxn ang="T10">
                      <a:pos x="T0" y="T1"/>
                    </a:cxn>
                    <a:cxn ang="T11">
                      <a:pos x="T2" y="T3"/>
                    </a:cxn>
                    <a:cxn ang="T12">
                      <a:pos x="T4" y="T5"/>
                    </a:cxn>
                    <a:cxn ang="T13">
                      <a:pos x="T6" y="T7"/>
                    </a:cxn>
                    <a:cxn ang="T14">
                      <a:pos x="T8" y="T9"/>
                    </a:cxn>
                  </a:cxnLst>
                  <a:rect l="T15" t="T16" r="T17" b="T18"/>
                  <a:pathLst>
                    <a:path w="2165350" h="2165350">
                      <a:moveTo>
                        <a:pt x="2" y="827088"/>
                      </a:moveTo>
                      <a:lnTo>
                        <a:pt x="827095" y="827094"/>
                      </a:lnTo>
                      <a:lnTo>
                        <a:pt x="1082675" y="0"/>
                      </a:lnTo>
                      <a:lnTo>
                        <a:pt x="1338255" y="827094"/>
                      </a:lnTo>
                      <a:lnTo>
                        <a:pt x="2165348" y="827088"/>
                      </a:lnTo>
                      <a:lnTo>
                        <a:pt x="1496213" y="1338253"/>
                      </a:lnTo>
                      <a:lnTo>
                        <a:pt x="1751806" y="2165343"/>
                      </a:lnTo>
                      <a:lnTo>
                        <a:pt x="1082675" y="1654169"/>
                      </a:lnTo>
                      <a:lnTo>
                        <a:pt x="413544" y="2165343"/>
                      </a:lnTo>
                      <a:lnTo>
                        <a:pt x="669137" y="1338253"/>
                      </a:lnTo>
                      <a:close/>
                    </a:path>
                  </a:pathLst>
                </a:custGeom>
                <a:noFill/>
                <a:ln w="76200" cap="flat" cmpd="sng" algn="ctr">
                  <a:solidFill>
                    <a:srgbClr val="005898"/>
                  </a:solidFill>
                  <a:prstDash val="solid"/>
                  <a:round/>
                </a:ln>
              </p:spPr>
              <p:txBody>
                <a:bodyPr anchor="ctr"/>
                <a:lstStyle/>
                <a:p>
                  <a:endParaRPr lang="zh-CN" altLang="en-US" sz="1200" dirty="0"/>
                </a:p>
              </p:txBody>
            </p:sp>
            <p:grpSp>
              <p:nvGrpSpPr>
                <p:cNvPr id="58" name="组合 2"/>
                <p:cNvGrpSpPr/>
                <p:nvPr/>
              </p:nvGrpSpPr>
              <p:grpSpPr bwMode="auto">
                <a:xfrm>
                  <a:off x="4642189" y="2356872"/>
                  <a:ext cx="1592452" cy="1512259"/>
                  <a:chOff x="3832313" y="2740564"/>
                  <a:chExt cx="1507828" cy="1447510"/>
                </a:xfrm>
              </p:grpSpPr>
              <p:grpSp>
                <p:nvGrpSpPr>
                  <p:cNvPr id="64" name="组合 3"/>
                  <p:cNvGrpSpPr/>
                  <p:nvPr/>
                </p:nvGrpSpPr>
                <p:grpSpPr>
                  <a:xfrm>
                    <a:off x="3832313" y="2740564"/>
                    <a:ext cx="1507828" cy="1447510"/>
                    <a:chOff x="-123036" y="414315"/>
                    <a:chExt cx="4949575" cy="4751573"/>
                  </a:xfrm>
                  <a:effectLst>
                    <a:outerShdw blurRad="444500" dist="254000" dir="8100000" algn="tr" rotWithShape="0">
                      <a:prstClr val="black">
                        <a:alpha val="50000"/>
                      </a:prstClr>
                    </a:outerShdw>
                  </a:effectLst>
                </p:grpSpPr>
                <p:sp>
                  <p:nvSpPr>
                    <p:cNvPr id="66" name="同心圆 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00">
                        <a:solidFill>
                          <a:schemeClr val="tx1"/>
                        </a:solidFill>
                        <a:latin typeface="Microsoft YaHei" panose="020B0503020204020204" charset="-122"/>
                        <a:ea typeface="Microsoft YaHei" panose="020B0503020204020204" charset="-122"/>
                      </a:endParaRPr>
                    </a:p>
                  </p:txBody>
                </p:sp>
                <p:sp>
                  <p:nvSpPr>
                    <p:cNvPr id="67" name="椭圆 66"/>
                    <p:cNvSpPr/>
                    <p:nvPr/>
                  </p:nvSpPr>
                  <p:spPr>
                    <a:xfrm>
                      <a:off x="-123036" y="414315"/>
                      <a:ext cx="4949575" cy="475157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00">
                        <a:latin typeface="Microsoft YaHei" panose="020B0503020204020204" charset="-122"/>
                        <a:ea typeface="Microsoft YaHei" panose="020B0503020204020204" charset="-122"/>
                      </a:endParaRPr>
                    </a:p>
                  </p:txBody>
                </p:sp>
              </p:grpSp>
              <p:sp>
                <p:nvSpPr>
                  <p:cNvPr id="65" name="TextBox 4"/>
                  <p:cNvSpPr txBox="1">
                    <a:spLocks noChangeArrowheads="1"/>
                  </p:cNvSpPr>
                  <p:nvPr/>
                </p:nvSpPr>
                <p:spPr bwMode="auto">
                  <a:xfrm>
                    <a:off x="4125485" y="2988002"/>
                    <a:ext cx="830276" cy="882351"/>
                  </a:xfrm>
                  <a:prstGeom prst="rect">
                    <a:avLst/>
                  </a:prstGeom>
                  <a:noFill/>
                  <a:ln w="9525">
                    <a:noFill/>
                    <a:miter lim="800000"/>
                  </a:ln>
                </p:spPr>
                <p:txBody>
                  <a:bodyPr wrap="none" lIns="79005" tIns="39503" rIns="79005" bIns="39503">
                    <a:spAutoFit/>
                  </a:bodyPr>
                  <a:lstStyle/>
                  <a:p>
                    <a:pPr algn="ctr" defTabSz="788670"/>
                    <a:r>
                      <a:rPr lang="zh-CN" altLang="en-US" b="1" dirty="0">
                        <a:latin typeface="Microsoft YaHei" panose="020B0503020204020204" charset="-122"/>
                        <a:ea typeface="Microsoft YaHei" panose="020B0503020204020204" charset="-122"/>
                      </a:rPr>
                      <a:t>定位</a:t>
                    </a:r>
                    <a:endParaRPr lang="en-US" altLang="zh-CN" b="1" dirty="0">
                      <a:latin typeface="Microsoft YaHei" panose="020B0503020204020204" charset="-122"/>
                      <a:ea typeface="Microsoft YaHei" panose="020B0503020204020204" charset="-122"/>
                    </a:endParaRPr>
                  </a:p>
                </p:txBody>
              </p:sp>
            </p:grpSp>
            <p:sp>
              <p:nvSpPr>
                <p:cNvPr id="59" name="椭圆 58"/>
                <p:cNvSpPr>
                  <a:spLocks noChangeArrowheads="1"/>
                </p:cNvSpPr>
                <p:nvPr/>
              </p:nvSpPr>
              <p:spPr bwMode="auto">
                <a:xfrm>
                  <a:off x="3119727" y="2085163"/>
                  <a:ext cx="1061067" cy="1029809"/>
                </a:xfrm>
                <a:prstGeom prst="ellipse">
                  <a:avLst/>
                </a:prstGeom>
                <a:solidFill>
                  <a:srgbClr val="005898"/>
                </a:solidFill>
                <a:ln w="25400" algn="ctr">
                  <a:noFill/>
                  <a:round/>
                </a:ln>
                <a:effectLst>
                  <a:outerShdw dist="254000" dir="8100000" algn="tr" rotWithShape="0">
                    <a:srgbClr val="000000">
                      <a:alpha val="50000"/>
                    </a:srgbClr>
                  </a:outerShdw>
                </a:effectLst>
              </p:spPr>
              <p:txBody>
                <a:bodyPr lIns="79005" tIns="39503" rIns="79005" bIns="39503" anchor="ctr"/>
                <a:lstStyle/>
                <a:p>
                  <a:pPr algn="ctr" defTabSz="788670">
                    <a:defRPr/>
                  </a:pPr>
                  <a:endParaRPr lang="zh-CN" altLang="en-US" sz="1200">
                    <a:solidFill>
                      <a:srgbClr val="FFFFFF"/>
                    </a:solidFill>
                    <a:latin typeface="Microsoft YaHei" panose="020B0503020204020204" charset="-122"/>
                    <a:ea typeface="Microsoft YaHei" panose="020B0503020204020204" charset="-122"/>
                  </a:endParaRPr>
                </a:p>
              </p:txBody>
            </p:sp>
            <p:sp>
              <p:nvSpPr>
                <p:cNvPr id="60" name="椭圆 59"/>
                <p:cNvSpPr>
                  <a:spLocks noChangeArrowheads="1"/>
                </p:cNvSpPr>
                <p:nvPr/>
              </p:nvSpPr>
              <p:spPr bwMode="auto">
                <a:xfrm>
                  <a:off x="4844872" y="925526"/>
                  <a:ext cx="1160885" cy="1109227"/>
                </a:xfrm>
                <a:prstGeom prst="ellipse">
                  <a:avLst/>
                </a:prstGeom>
                <a:solidFill>
                  <a:srgbClr val="005898"/>
                </a:solidFill>
                <a:ln w="25400" algn="ctr">
                  <a:noFill/>
                  <a:round/>
                </a:ln>
                <a:effectLst>
                  <a:outerShdw dist="254000" dir="8100000" algn="tr" rotWithShape="0">
                    <a:srgbClr val="000000">
                      <a:alpha val="50000"/>
                    </a:srgbClr>
                  </a:outerShdw>
                </a:effectLst>
              </p:spPr>
              <p:txBody>
                <a:bodyPr lIns="79005" tIns="39503" rIns="79005" bIns="39503" anchor="ctr"/>
                <a:lstStyle/>
                <a:p>
                  <a:pPr algn="ctr" defTabSz="788670">
                    <a:defRPr/>
                  </a:pPr>
                  <a:endParaRPr lang="zh-CN" altLang="en-US" sz="1200">
                    <a:solidFill>
                      <a:srgbClr val="FFFFFF"/>
                    </a:solidFill>
                    <a:latin typeface="Microsoft YaHei" panose="020B0503020204020204" charset="-122"/>
                    <a:ea typeface="Microsoft YaHei" panose="020B0503020204020204" charset="-122"/>
                  </a:endParaRPr>
                </a:p>
              </p:txBody>
            </p:sp>
            <p:sp>
              <p:nvSpPr>
                <p:cNvPr id="61" name="椭圆 60"/>
                <p:cNvSpPr>
                  <a:spLocks noChangeArrowheads="1"/>
                </p:cNvSpPr>
                <p:nvPr/>
              </p:nvSpPr>
              <p:spPr bwMode="auto">
                <a:xfrm>
                  <a:off x="6632452" y="2045110"/>
                  <a:ext cx="1127917" cy="1105911"/>
                </a:xfrm>
                <a:prstGeom prst="ellipse">
                  <a:avLst/>
                </a:prstGeom>
                <a:solidFill>
                  <a:srgbClr val="005898"/>
                </a:solidFill>
                <a:ln w="25400" algn="ctr">
                  <a:noFill/>
                  <a:round/>
                </a:ln>
                <a:effectLst>
                  <a:outerShdw dist="254000" dir="8100000" algn="tr" rotWithShape="0">
                    <a:srgbClr val="000000">
                      <a:alpha val="50000"/>
                    </a:srgbClr>
                  </a:outerShdw>
                </a:effectLst>
              </p:spPr>
              <p:txBody>
                <a:bodyPr lIns="79005" tIns="39503" rIns="79005" bIns="39503" anchor="ctr"/>
                <a:lstStyle/>
                <a:p>
                  <a:pPr algn="ctr" defTabSz="788670">
                    <a:defRPr/>
                  </a:pPr>
                  <a:endParaRPr lang="zh-CN" altLang="en-US" sz="1200" dirty="0">
                    <a:solidFill>
                      <a:srgbClr val="FFFFFF"/>
                    </a:solidFill>
                    <a:latin typeface="Microsoft YaHei" panose="020B0503020204020204" charset="-122"/>
                    <a:ea typeface="Microsoft YaHei" panose="020B0503020204020204" charset="-122"/>
                  </a:endParaRPr>
                </a:p>
              </p:txBody>
            </p:sp>
            <p:sp>
              <p:nvSpPr>
                <p:cNvPr id="62" name="椭圆 61"/>
                <p:cNvSpPr>
                  <a:spLocks noChangeArrowheads="1"/>
                </p:cNvSpPr>
                <p:nvPr/>
              </p:nvSpPr>
              <p:spPr bwMode="auto">
                <a:xfrm>
                  <a:off x="5918685" y="4034574"/>
                  <a:ext cx="1107739" cy="1018487"/>
                </a:xfrm>
                <a:prstGeom prst="ellipse">
                  <a:avLst/>
                </a:prstGeom>
                <a:solidFill>
                  <a:srgbClr val="005898"/>
                </a:solidFill>
                <a:ln w="25400" algn="ctr">
                  <a:noFill/>
                  <a:round/>
                </a:ln>
                <a:effectLst>
                  <a:outerShdw dist="254000" dir="8100000" algn="tr" rotWithShape="0">
                    <a:srgbClr val="000000">
                      <a:alpha val="50000"/>
                    </a:srgbClr>
                  </a:outerShdw>
                </a:effectLst>
              </p:spPr>
              <p:txBody>
                <a:bodyPr lIns="79005" tIns="39503" rIns="79005" bIns="39503" anchor="ctr"/>
                <a:lstStyle/>
                <a:p>
                  <a:pPr algn="ctr" defTabSz="788670">
                    <a:defRPr/>
                  </a:pPr>
                  <a:endParaRPr lang="zh-CN" altLang="en-US" sz="1200">
                    <a:solidFill>
                      <a:srgbClr val="FFFFFF"/>
                    </a:solidFill>
                    <a:latin typeface="Microsoft YaHei" panose="020B0503020204020204" charset="-122"/>
                    <a:ea typeface="Microsoft YaHei" panose="020B0503020204020204" charset="-122"/>
                  </a:endParaRPr>
                </a:p>
              </p:txBody>
            </p:sp>
            <p:sp>
              <p:nvSpPr>
                <p:cNvPr id="63" name="椭圆 62"/>
                <p:cNvSpPr>
                  <a:spLocks noChangeArrowheads="1"/>
                </p:cNvSpPr>
                <p:nvPr/>
              </p:nvSpPr>
              <p:spPr bwMode="auto">
                <a:xfrm>
                  <a:off x="3826958" y="3984354"/>
                  <a:ext cx="1099713" cy="1091789"/>
                </a:xfrm>
                <a:prstGeom prst="ellipse">
                  <a:avLst/>
                </a:prstGeom>
                <a:solidFill>
                  <a:srgbClr val="005898"/>
                </a:solidFill>
                <a:ln w="25400" algn="ctr">
                  <a:noFill/>
                  <a:round/>
                </a:ln>
                <a:effectLst>
                  <a:outerShdw dist="254000" dir="8100000" algn="tr" rotWithShape="0">
                    <a:srgbClr val="000000">
                      <a:alpha val="50000"/>
                    </a:srgbClr>
                  </a:outerShdw>
                </a:effectLst>
              </p:spPr>
              <p:txBody>
                <a:bodyPr lIns="79005" tIns="39503" rIns="79005" bIns="39503" anchor="ctr"/>
                <a:lstStyle/>
                <a:p>
                  <a:pPr algn="ctr" defTabSz="788670">
                    <a:defRPr/>
                  </a:pPr>
                  <a:endParaRPr lang="zh-CN" altLang="en-US" sz="1200" dirty="0">
                    <a:solidFill>
                      <a:srgbClr val="FFFFFF"/>
                    </a:solidFill>
                    <a:latin typeface="Microsoft YaHei" panose="020B0503020204020204" charset="-122"/>
                    <a:ea typeface="Microsoft YaHei" panose="020B0503020204020204" charset="-122"/>
                  </a:endParaRPr>
                </a:p>
              </p:txBody>
            </p:sp>
          </p:grpSp>
          <p:sp>
            <p:nvSpPr>
              <p:cNvPr id="52" name="TextBox 27"/>
              <p:cNvSpPr txBox="1">
                <a:spLocks noChangeArrowheads="1"/>
              </p:cNvSpPr>
              <p:nvPr/>
            </p:nvSpPr>
            <p:spPr bwMode="auto">
              <a:xfrm>
                <a:off x="5085357" y="1408000"/>
                <a:ext cx="645254" cy="325351"/>
              </a:xfrm>
              <a:prstGeom prst="rect">
                <a:avLst/>
              </a:prstGeom>
              <a:noFill/>
              <a:ln w="9525">
                <a:noFill/>
                <a:miter lim="800000"/>
              </a:ln>
            </p:spPr>
            <p:txBody>
              <a:bodyPr wrap="square" lIns="0" tIns="0" rIns="0" bIns="0">
                <a:spAutoFit/>
              </a:bodyPr>
              <a:lstStyle/>
              <a:p>
                <a:pPr algn="ctr" defTabSz="788670"/>
                <a:r>
                  <a:rPr lang="zh-CN" altLang="en-US" sz="800" b="1" dirty="0">
                    <a:solidFill>
                      <a:schemeClr val="bg1"/>
                    </a:solidFill>
                    <a:latin typeface="Microsoft YaHei" panose="020B0503020204020204" charset="-122"/>
                    <a:ea typeface="Microsoft YaHei" panose="020B0503020204020204" charset="-122"/>
                  </a:rPr>
                  <a:t>企业定位</a:t>
                </a:r>
                <a:endParaRPr lang="zh-CN" altLang="en-US" sz="800" b="1" dirty="0">
                  <a:solidFill>
                    <a:schemeClr val="bg1"/>
                  </a:solidFill>
                  <a:latin typeface="Microsoft YaHei" panose="020B0503020204020204" charset="-122"/>
                  <a:ea typeface="Microsoft YaHei" panose="020B0503020204020204" charset="-122"/>
                </a:endParaRPr>
              </a:p>
            </p:txBody>
          </p:sp>
          <p:sp>
            <p:nvSpPr>
              <p:cNvPr id="53" name="TextBox 28"/>
              <p:cNvSpPr txBox="1">
                <a:spLocks noChangeArrowheads="1"/>
              </p:cNvSpPr>
              <p:nvPr/>
            </p:nvSpPr>
            <p:spPr bwMode="auto">
              <a:xfrm>
                <a:off x="3290243" y="2619550"/>
                <a:ext cx="619965" cy="325351"/>
              </a:xfrm>
              <a:prstGeom prst="rect">
                <a:avLst/>
              </a:prstGeom>
              <a:noFill/>
              <a:ln w="9525">
                <a:noFill/>
                <a:miter lim="800000"/>
              </a:ln>
            </p:spPr>
            <p:txBody>
              <a:bodyPr wrap="square" lIns="0" tIns="0" rIns="0" bIns="0">
                <a:spAutoFit/>
              </a:bodyPr>
              <a:lstStyle>
                <a:defPPr>
                  <a:defRPr lang="en-US"/>
                </a:defPPr>
                <a:lvl1pPr algn="ctr" defTabSz="788670">
                  <a:defRPr sz="800" b="1">
                    <a:solidFill>
                      <a:schemeClr val="bg1"/>
                    </a:solidFill>
                    <a:latin typeface="Microsoft YaHei" panose="020B0503020204020204" charset="-122"/>
                    <a:ea typeface="Microsoft YaHei" panose="020B0503020204020204" charset="-122"/>
                  </a:defRPr>
                </a:lvl1pPr>
              </a:lstStyle>
              <a:p>
                <a:r>
                  <a:rPr lang="zh-CN" altLang="en-US" dirty="0"/>
                  <a:t>产品定位</a:t>
                </a:r>
                <a:endParaRPr lang="zh-CN" altLang="en-US" dirty="0"/>
              </a:p>
            </p:txBody>
          </p:sp>
          <p:sp>
            <p:nvSpPr>
              <p:cNvPr id="54" name="TextBox 29"/>
              <p:cNvSpPr txBox="1">
                <a:spLocks noChangeArrowheads="1"/>
              </p:cNvSpPr>
              <p:nvPr/>
            </p:nvSpPr>
            <p:spPr bwMode="auto">
              <a:xfrm>
                <a:off x="6886748" y="2576821"/>
                <a:ext cx="639964" cy="325351"/>
              </a:xfrm>
              <a:prstGeom prst="rect">
                <a:avLst/>
              </a:prstGeom>
              <a:noFill/>
              <a:ln w="9525">
                <a:noFill/>
                <a:miter lim="800000"/>
              </a:ln>
            </p:spPr>
            <p:txBody>
              <a:bodyPr wrap="square" lIns="0" tIns="0" rIns="0" bIns="0">
                <a:spAutoFit/>
              </a:bodyPr>
              <a:lstStyle>
                <a:defPPr>
                  <a:defRPr lang="en-US"/>
                </a:defPPr>
                <a:lvl1pPr algn="ctr" defTabSz="788670">
                  <a:defRPr sz="800" b="1">
                    <a:solidFill>
                      <a:schemeClr val="bg1"/>
                    </a:solidFill>
                    <a:latin typeface="Microsoft YaHei" panose="020B0503020204020204" charset="-122"/>
                    <a:ea typeface="Microsoft YaHei" panose="020B0503020204020204" charset="-122"/>
                  </a:defRPr>
                </a:lvl1pPr>
              </a:lstStyle>
              <a:p>
                <a:r>
                  <a:rPr lang="zh-CN" altLang="en-US" dirty="0"/>
                  <a:t>客户定位</a:t>
                </a:r>
                <a:endParaRPr lang="zh-CN" altLang="en-US" dirty="0"/>
              </a:p>
            </p:txBody>
          </p:sp>
          <p:sp>
            <p:nvSpPr>
              <p:cNvPr id="55" name="TextBox 27"/>
              <p:cNvSpPr txBox="1">
                <a:spLocks noChangeArrowheads="1"/>
              </p:cNvSpPr>
              <p:nvPr/>
            </p:nvSpPr>
            <p:spPr bwMode="auto">
              <a:xfrm>
                <a:off x="3985568" y="4641784"/>
                <a:ext cx="710448" cy="325351"/>
              </a:xfrm>
              <a:prstGeom prst="rect">
                <a:avLst/>
              </a:prstGeom>
              <a:noFill/>
              <a:ln w="9525">
                <a:noFill/>
                <a:miter lim="800000"/>
              </a:ln>
            </p:spPr>
            <p:txBody>
              <a:bodyPr wrap="square" lIns="0" tIns="0" rIns="0" bIns="0">
                <a:spAutoFit/>
              </a:bodyPr>
              <a:lstStyle>
                <a:defPPr>
                  <a:defRPr lang="en-US"/>
                </a:defPPr>
                <a:lvl1pPr algn="ctr" defTabSz="788670">
                  <a:defRPr sz="800" b="1">
                    <a:solidFill>
                      <a:schemeClr val="bg1"/>
                    </a:solidFill>
                    <a:latin typeface="Microsoft YaHei" panose="020B0503020204020204" charset="-122"/>
                    <a:ea typeface="Microsoft YaHei" panose="020B0503020204020204" charset="-122"/>
                  </a:defRPr>
                </a:lvl1pPr>
              </a:lstStyle>
              <a:p>
                <a:r>
                  <a:rPr lang="zh-CN" altLang="en-US" dirty="0"/>
                  <a:t>市场定位</a:t>
                </a:r>
                <a:endParaRPr lang="zh-CN" altLang="en-US" dirty="0"/>
              </a:p>
            </p:txBody>
          </p:sp>
          <p:sp>
            <p:nvSpPr>
              <p:cNvPr id="56" name="TextBox 27"/>
              <p:cNvSpPr txBox="1">
                <a:spLocks noChangeArrowheads="1"/>
              </p:cNvSpPr>
              <p:nvPr/>
            </p:nvSpPr>
            <p:spPr bwMode="auto">
              <a:xfrm>
                <a:off x="6166392" y="4681746"/>
                <a:ext cx="608543" cy="325351"/>
              </a:xfrm>
              <a:prstGeom prst="rect">
                <a:avLst/>
              </a:prstGeom>
              <a:noFill/>
              <a:ln w="9525">
                <a:noFill/>
                <a:miter lim="800000"/>
              </a:ln>
            </p:spPr>
            <p:txBody>
              <a:bodyPr wrap="square" lIns="0" tIns="0" rIns="0" bIns="0">
                <a:spAutoFit/>
              </a:bodyPr>
              <a:lstStyle>
                <a:defPPr>
                  <a:defRPr lang="en-US"/>
                </a:defPPr>
                <a:lvl1pPr algn="ctr" defTabSz="788670">
                  <a:defRPr sz="800" b="1">
                    <a:solidFill>
                      <a:schemeClr val="bg1"/>
                    </a:solidFill>
                    <a:latin typeface="Microsoft YaHei" panose="020B0503020204020204" charset="-122"/>
                    <a:ea typeface="Microsoft YaHei" panose="020B0503020204020204" charset="-122"/>
                  </a:defRPr>
                </a:lvl1pPr>
              </a:lstStyle>
              <a:p>
                <a:r>
                  <a:rPr lang="zh-CN" altLang="en-US" dirty="0"/>
                  <a:t>业务定位</a:t>
                </a:r>
                <a:endParaRPr lang="zh-CN" altLang="en-US" dirty="0"/>
              </a:p>
            </p:txBody>
          </p:sp>
        </p:grpSp>
        <p:sp>
          <p:nvSpPr>
            <p:cNvPr id="69" name="TextBox 16"/>
            <p:cNvSpPr txBox="1">
              <a:spLocks noChangeArrowheads="1"/>
            </p:cNvSpPr>
            <p:nvPr/>
          </p:nvSpPr>
          <p:spPr bwMode="auto">
            <a:xfrm>
              <a:off x="6172437" y="3415890"/>
              <a:ext cx="2718191" cy="769767"/>
            </a:xfrm>
            <a:prstGeom prst="rect">
              <a:avLst/>
            </a:prstGeom>
            <a:noFill/>
            <a:ln w="9525">
              <a:noFill/>
              <a:miter lim="800000"/>
            </a:ln>
          </p:spPr>
          <p:txBody>
            <a:bodyPr wrap="square" lIns="79005" tIns="39503" rIns="79005" bIns="39503">
              <a:spAutoFit/>
            </a:bodyPr>
            <a:lstStyle>
              <a:defPPr>
                <a:defRPr lang="en-US"/>
              </a:defPPr>
              <a:lvl1pPr algn="ctr" defTabSz="788670">
                <a:defRPr sz="1200">
                  <a:latin typeface="Microsoft YaHei" panose="020B0503020204020204" charset="-122"/>
                  <a:ea typeface="Microsoft YaHei" panose="020B0503020204020204" charset="-122"/>
                </a:defRPr>
              </a:lvl1pPr>
            </a:lstStyle>
            <a:p>
              <a:r>
                <a:rPr lang="zh-CN" altLang="en-US" dirty="0"/>
                <a:t>保险公司</a:t>
              </a:r>
              <a:endParaRPr lang="en-US" altLang="zh-CN" dirty="0"/>
            </a:p>
            <a:p>
              <a:r>
                <a:rPr lang="zh-CN" altLang="en-US" dirty="0"/>
                <a:t>汽车售后服务企业</a:t>
              </a:r>
              <a:endParaRPr lang="zh-CN" altLang="en-US" dirty="0"/>
            </a:p>
          </p:txBody>
        </p:sp>
        <p:pic>
          <p:nvPicPr>
            <p:cNvPr id="70" name="图片 69"/>
            <p:cNvPicPr>
              <a:picLocks noChangeAspect="1"/>
            </p:cNvPicPr>
            <p:nvPr/>
          </p:nvPicPr>
          <p:blipFill>
            <a:blip r:embed="rId2" cstate="print"/>
            <a:stretch>
              <a:fillRect/>
            </a:stretch>
          </p:blipFill>
          <p:spPr>
            <a:xfrm>
              <a:off x="1972272" y="3818272"/>
              <a:ext cx="339115" cy="496504"/>
            </a:xfrm>
            <a:prstGeom prst="rect">
              <a:avLst/>
            </a:prstGeom>
          </p:spPr>
        </p:pic>
        <p:pic>
          <p:nvPicPr>
            <p:cNvPr id="71" name="图片 70"/>
            <p:cNvPicPr>
              <a:picLocks noChangeAspect="1"/>
            </p:cNvPicPr>
            <p:nvPr/>
          </p:nvPicPr>
          <p:blipFill>
            <a:blip r:embed="rId3" cstate="print"/>
            <a:stretch>
              <a:fillRect/>
            </a:stretch>
          </p:blipFill>
          <p:spPr>
            <a:xfrm>
              <a:off x="2452420" y="3832039"/>
              <a:ext cx="276266" cy="468972"/>
            </a:xfrm>
            <a:prstGeom prst="rect">
              <a:avLst/>
            </a:prstGeom>
          </p:spPr>
        </p:pic>
        <p:pic>
          <p:nvPicPr>
            <p:cNvPr id="72" name="图片 71"/>
            <p:cNvPicPr>
              <a:picLocks noChangeAspect="1"/>
            </p:cNvPicPr>
            <p:nvPr/>
          </p:nvPicPr>
          <p:blipFill>
            <a:blip r:embed="rId4" cstate="print"/>
            <a:stretch>
              <a:fillRect/>
            </a:stretch>
          </p:blipFill>
          <p:spPr>
            <a:xfrm>
              <a:off x="1569404" y="3792240"/>
              <a:ext cx="350122" cy="535100"/>
            </a:xfrm>
            <a:prstGeom prst="rect">
              <a:avLst/>
            </a:prstGeom>
          </p:spPr>
        </p:pic>
        <p:pic>
          <p:nvPicPr>
            <p:cNvPr id="73" name="图片 72"/>
            <p:cNvPicPr>
              <a:picLocks noChangeAspect="1"/>
            </p:cNvPicPr>
            <p:nvPr/>
          </p:nvPicPr>
          <p:blipFill>
            <a:blip r:embed="rId5" cstate="print"/>
            <a:stretch>
              <a:fillRect/>
            </a:stretch>
          </p:blipFill>
          <p:spPr>
            <a:xfrm>
              <a:off x="1944625" y="3003507"/>
              <a:ext cx="531436" cy="631480"/>
            </a:xfrm>
            <a:prstGeom prst="rect">
              <a:avLst/>
            </a:prstGeom>
          </p:spPr>
        </p:pic>
        <p:graphicFrame>
          <p:nvGraphicFramePr>
            <p:cNvPr id="75" name="图示 74"/>
            <p:cNvGraphicFramePr/>
            <p:nvPr/>
          </p:nvGraphicFramePr>
          <p:xfrm>
            <a:off x="5349428" y="4023790"/>
            <a:ext cx="2267249" cy="170903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77" name="图片 76"/>
            <p:cNvPicPr>
              <a:picLocks noChangeAspect="1"/>
            </p:cNvPicPr>
            <p:nvPr/>
          </p:nvPicPr>
          <p:blipFill>
            <a:blip r:embed="rId11" cstate="print"/>
            <a:stretch>
              <a:fillRect/>
            </a:stretch>
          </p:blipFill>
          <p:spPr>
            <a:xfrm>
              <a:off x="4686507" y="1469986"/>
              <a:ext cx="499407" cy="766483"/>
            </a:xfrm>
            <a:prstGeom prst="rect">
              <a:avLst/>
            </a:prstGeom>
          </p:spPr>
        </p:pic>
        <p:pic>
          <p:nvPicPr>
            <p:cNvPr id="78" name="图片 77"/>
            <p:cNvPicPr>
              <a:picLocks noChangeAspect="1"/>
            </p:cNvPicPr>
            <p:nvPr/>
          </p:nvPicPr>
          <p:blipFill>
            <a:blip r:embed="rId12" cstate="print"/>
            <a:stretch>
              <a:fillRect/>
            </a:stretch>
          </p:blipFill>
          <p:spPr>
            <a:xfrm>
              <a:off x="7655575" y="4209202"/>
              <a:ext cx="755290" cy="632219"/>
            </a:xfrm>
            <a:prstGeom prst="rect">
              <a:avLst/>
            </a:prstGeom>
          </p:spPr>
        </p:pic>
        <p:pic>
          <p:nvPicPr>
            <p:cNvPr id="79" name="图片 78"/>
            <p:cNvPicPr>
              <a:picLocks noChangeAspect="1"/>
            </p:cNvPicPr>
            <p:nvPr/>
          </p:nvPicPr>
          <p:blipFill>
            <a:blip r:embed="rId13"/>
            <a:stretch>
              <a:fillRect/>
            </a:stretch>
          </p:blipFill>
          <p:spPr>
            <a:xfrm>
              <a:off x="6822464" y="2629550"/>
              <a:ext cx="727750" cy="284978"/>
            </a:xfrm>
            <a:prstGeom prst="rect">
              <a:avLst/>
            </a:prstGeom>
          </p:spPr>
        </p:pic>
        <p:pic>
          <p:nvPicPr>
            <p:cNvPr id="81" name="图片 80"/>
            <p:cNvPicPr>
              <a:picLocks noChangeAspect="1"/>
            </p:cNvPicPr>
            <p:nvPr/>
          </p:nvPicPr>
          <p:blipFill>
            <a:blip r:embed="rId14"/>
            <a:stretch>
              <a:fillRect/>
            </a:stretch>
          </p:blipFill>
          <p:spPr>
            <a:xfrm>
              <a:off x="7687303" y="2542146"/>
              <a:ext cx="691027" cy="459040"/>
            </a:xfrm>
            <a:prstGeom prst="rect">
              <a:avLst/>
            </a:prstGeom>
          </p:spPr>
        </p:pic>
        <p:pic>
          <p:nvPicPr>
            <p:cNvPr id="83" name="图片 82"/>
            <p:cNvPicPr>
              <a:picLocks noChangeAspect="1"/>
            </p:cNvPicPr>
            <p:nvPr/>
          </p:nvPicPr>
          <p:blipFill>
            <a:blip r:embed="rId15" cstate="print"/>
            <a:stretch>
              <a:fillRect/>
            </a:stretch>
          </p:blipFill>
          <p:spPr>
            <a:xfrm>
              <a:off x="6068133" y="2629551"/>
              <a:ext cx="683447" cy="314458"/>
            </a:xfrm>
            <a:prstGeom prst="rect">
              <a:avLst/>
            </a:prstGeom>
          </p:spPr>
        </p:pic>
        <p:pic>
          <p:nvPicPr>
            <p:cNvPr id="87" name="图片 86"/>
            <p:cNvPicPr>
              <a:picLocks noChangeAspect="1"/>
            </p:cNvPicPr>
            <p:nvPr/>
          </p:nvPicPr>
          <p:blipFill>
            <a:blip r:embed="rId16" cstate="print"/>
            <a:stretch>
              <a:fillRect/>
            </a:stretch>
          </p:blipFill>
          <p:spPr>
            <a:xfrm>
              <a:off x="5246026" y="1475408"/>
              <a:ext cx="449670" cy="743096"/>
            </a:xfrm>
            <a:prstGeom prst="rect">
              <a:avLst/>
            </a:prstGeom>
          </p:spPr>
        </p:pic>
        <p:pic>
          <p:nvPicPr>
            <p:cNvPr id="88" name="图片 87"/>
            <p:cNvPicPr>
              <a:picLocks noChangeAspect="1"/>
            </p:cNvPicPr>
            <p:nvPr/>
          </p:nvPicPr>
          <p:blipFill>
            <a:blip r:embed="rId17" cstate="print"/>
            <a:stretch>
              <a:fillRect/>
            </a:stretch>
          </p:blipFill>
          <p:spPr>
            <a:xfrm>
              <a:off x="4147996" y="1469986"/>
              <a:ext cx="477009" cy="773976"/>
            </a:xfrm>
            <a:prstGeom prst="rect">
              <a:avLst/>
            </a:prstGeom>
          </p:spPr>
        </p:pic>
      </p:grpSp>
      <p:graphicFrame>
        <p:nvGraphicFramePr>
          <p:cNvPr id="89" name="表格 88"/>
          <p:cNvGraphicFramePr>
            <a:graphicFrameLocks noGrp="1"/>
          </p:cNvGraphicFramePr>
          <p:nvPr/>
        </p:nvGraphicFramePr>
        <p:xfrm>
          <a:off x="1722393" y="3834022"/>
          <a:ext cx="8832215" cy="2553970"/>
        </p:xfrm>
        <a:graphic>
          <a:graphicData uri="http://schemas.openxmlformats.org/drawingml/2006/table">
            <a:tbl>
              <a:tblPr firstRow="1" firstCol="1" bandRow="1">
                <a:tableStyleId>{5C22544A-7EE6-4342-B048-85BDC9FD1C3A}</a:tableStyleId>
              </a:tblPr>
              <a:tblGrid>
                <a:gridCol w="1525270"/>
                <a:gridCol w="1239520"/>
                <a:gridCol w="1612900"/>
                <a:gridCol w="4454525"/>
              </a:tblGrid>
              <a:tr h="387066">
                <a:tc>
                  <a:txBody>
                    <a:bodyPr/>
                    <a:lstStyle/>
                    <a:p>
                      <a:pPr algn="ctr" rtl="0" fontAlgn="ctr"/>
                      <a:r>
                        <a:rPr lang="zh-CN" altLang="en-US" sz="1600" b="1" i="0" u="none" strike="noStrike" dirty="0">
                          <a:solidFill>
                            <a:srgbClr val="FFFFFF"/>
                          </a:solidFill>
                          <a:effectLst/>
                          <a:latin typeface="Microsoft YaHei" panose="020B0503020204020204" charset="-122"/>
                          <a:ea typeface="Microsoft YaHei" panose="020B0503020204020204" charset="-122"/>
                        </a:rPr>
                        <a:t>盈利模式</a:t>
                      </a:r>
                      <a:endParaRPr lang="zh-CN" altLang="en-US" sz="1600" b="1" i="0" u="none" strike="noStrike" dirty="0">
                        <a:solidFill>
                          <a:srgbClr val="FFFFFF"/>
                        </a:solidFill>
                        <a:effectLst/>
                        <a:latin typeface="Microsoft YaHei" panose="020B0503020204020204" charset="-122"/>
                        <a:ea typeface="Microsoft YaHei" panose="020B0503020204020204" charset="-122"/>
                      </a:endParaRPr>
                    </a:p>
                  </a:txBody>
                  <a:tcPr marL="6543" marR="6543" marT="6543" marB="0" anchor="ct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rtl="0" fontAlgn="ctr"/>
                      <a:r>
                        <a:rPr lang="zh-CN" altLang="en-US" sz="1600" u="none" strike="noStrike" dirty="0">
                          <a:effectLst/>
                          <a:latin typeface="Microsoft YaHei" panose="020B0503020204020204" charset="-122"/>
                          <a:ea typeface="Microsoft YaHei" panose="020B0503020204020204" charset="-122"/>
                        </a:rPr>
                        <a:t>客户类别</a:t>
                      </a:r>
                      <a:endParaRPr lang="zh-CN" altLang="en-US" sz="1600" b="1" i="0" u="none" strike="noStrike" dirty="0">
                        <a:solidFill>
                          <a:srgbClr val="FFFFFF"/>
                        </a:solidFill>
                        <a:effectLst/>
                        <a:latin typeface="Microsoft YaHei" panose="020B0503020204020204" charset="-122"/>
                        <a:ea typeface="Microsoft YaHei" panose="020B0503020204020204" charset="-122"/>
                      </a:endParaRPr>
                    </a:p>
                  </a:txBody>
                  <a:tcPr marL="6543" marR="6543" marT="654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rtl="0" fontAlgn="ctr"/>
                      <a:r>
                        <a:rPr lang="zh-CN" altLang="en-US" sz="1600" u="none" strike="noStrike" dirty="0">
                          <a:effectLst/>
                          <a:latin typeface="Microsoft YaHei" panose="020B0503020204020204" charset="-122"/>
                          <a:ea typeface="Microsoft YaHei" panose="020B0503020204020204" charset="-122"/>
                        </a:rPr>
                        <a:t>客户细分</a:t>
                      </a:r>
                      <a:endParaRPr lang="zh-CN" altLang="en-US" sz="1600" b="1" i="0" u="none" strike="noStrike" dirty="0">
                        <a:solidFill>
                          <a:srgbClr val="FFFFFF"/>
                        </a:solidFill>
                        <a:effectLst/>
                        <a:latin typeface="Microsoft YaHei" panose="020B0503020204020204" charset="-122"/>
                        <a:ea typeface="Microsoft YaHei" panose="020B0503020204020204" charset="-122"/>
                      </a:endParaRPr>
                    </a:p>
                  </a:txBody>
                  <a:tcPr marL="6543" marR="6543" marT="654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rtl="0" fontAlgn="ctr"/>
                      <a:r>
                        <a:rPr lang="zh-CN" altLang="en-US" sz="1600" b="1" i="0" u="none" strike="noStrike" dirty="0">
                          <a:solidFill>
                            <a:srgbClr val="FFFFFF"/>
                          </a:solidFill>
                          <a:effectLst/>
                          <a:latin typeface="Microsoft YaHei" panose="020B0503020204020204" charset="-122"/>
                          <a:ea typeface="Microsoft YaHei" panose="020B0503020204020204" charset="-122"/>
                        </a:rPr>
                        <a:t>收入举例</a:t>
                      </a:r>
                      <a:endParaRPr lang="zh-CN" altLang="en-US" sz="1600" b="1" i="0" u="none" strike="noStrike" dirty="0">
                        <a:solidFill>
                          <a:srgbClr val="FFFFFF"/>
                        </a:solidFill>
                        <a:effectLst/>
                        <a:latin typeface="Microsoft YaHei" panose="020B0503020204020204" charset="-122"/>
                        <a:ea typeface="Microsoft YaHei" panose="020B0503020204020204" charset="-122"/>
                      </a:endParaRPr>
                    </a:p>
                  </a:txBody>
                  <a:tcPr marL="6543" marR="6543" marT="6543" marB="0" anchor="ctr">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r>
              <a:tr h="258160">
                <a:tc rowSpan="2">
                  <a:txBody>
                    <a:bodyPr/>
                    <a:lstStyle/>
                    <a:p>
                      <a:pPr algn="ctr" rtl="0" fontAlgn="ctr"/>
                      <a:r>
                        <a:rPr lang="zh-CN" altLang="en-US" sz="1600" u="none" strike="noStrike" dirty="0">
                          <a:effectLst/>
                          <a:latin typeface="KaiTi" panose="02010609060101010101" pitchFamily="49" charset="-122"/>
                          <a:ea typeface="KaiTi" panose="02010609060101010101" pitchFamily="49" charset="-122"/>
                        </a:rPr>
                        <a:t>再制造车身件销售</a:t>
                      </a:r>
                      <a:endParaRPr lang="zh-CN" altLang="en-US" sz="1600" b="1" i="0" u="none" strike="noStrike" dirty="0">
                        <a:solidFill>
                          <a:srgbClr val="FFFFFF"/>
                        </a:solidFill>
                        <a:effectLst/>
                        <a:latin typeface="KaiTi" panose="02010609060101010101" pitchFamily="49" charset="-122"/>
                        <a:ea typeface="KaiTi" panose="02010609060101010101" pitchFamily="49" charset="-122"/>
                      </a:endParaRPr>
                    </a:p>
                  </a:txBody>
                  <a:tcPr marL="6543" marR="6543" marT="6543" marB="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rowSpan="2">
                  <a:txBody>
                    <a:bodyPr/>
                    <a:lstStyle/>
                    <a:p>
                      <a:pPr algn="ctr" rtl="0" fontAlgn="ctr"/>
                      <a:r>
                        <a:rPr lang="zh-CN" altLang="en-US" sz="1600" b="1" u="none" strike="noStrike" dirty="0">
                          <a:effectLst/>
                          <a:latin typeface="KaiTi" panose="02010609060101010101" pitchFamily="49" charset="-122"/>
                          <a:ea typeface="KaiTi" panose="02010609060101010101" pitchFamily="49" charset="-122"/>
                        </a:rPr>
                        <a:t>事故车维修企业</a:t>
                      </a:r>
                      <a:endParaRPr lang="zh-CN" altLang="en-US" sz="1600" b="1" i="0" u="none" strike="noStrike" dirty="0">
                        <a:solidFill>
                          <a:srgbClr val="000000"/>
                        </a:solidFill>
                        <a:effectLst/>
                        <a:latin typeface="KaiTi" panose="02010609060101010101" pitchFamily="49" charset="-122"/>
                        <a:ea typeface="KaiTi" panose="02010609060101010101" pitchFamily="49" charset="-122"/>
                      </a:endParaRPr>
                    </a:p>
                  </a:txBody>
                  <a:tcPr marL="6543" marR="6543" marT="654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zh-CN" altLang="en-US" sz="1600" u="none" strike="noStrike" dirty="0">
                          <a:effectLst/>
                          <a:latin typeface="KaiTi" panose="02010609060101010101" pitchFamily="49" charset="-122"/>
                          <a:ea typeface="KaiTi" panose="02010609060101010101" pitchFamily="49" charset="-122"/>
                        </a:rPr>
                        <a:t>综合修理厂</a:t>
                      </a:r>
                      <a:endParaRPr lang="zh-CN" altLang="en-US" sz="1600" b="0" i="0" u="none" strike="noStrike" dirty="0">
                        <a:solidFill>
                          <a:srgbClr val="000000"/>
                        </a:solidFill>
                        <a:effectLst/>
                        <a:latin typeface="KaiTi" panose="02010609060101010101" pitchFamily="49" charset="-122"/>
                        <a:ea typeface="KaiTi" panose="02010609060101010101" pitchFamily="49" charset="-122"/>
                      </a:endParaRPr>
                    </a:p>
                  </a:txBody>
                  <a:tcPr marL="6543" marR="6543" marT="654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rtl="0" fontAlgn="ctr"/>
                      <a:r>
                        <a:rPr lang="en-US" altLang="zh-CN" sz="2400" b="0" i="0" u="none" strike="noStrike" dirty="0">
                          <a:solidFill>
                            <a:srgbClr val="FF0000"/>
                          </a:solidFill>
                          <a:effectLst/>
                          <a:latin typeface="KaiTi" panose="02010609060101010101" pitchFamily="49" charset="-122"/>
                          <a:ea typeface="KaiTi" panose="02010609060101010101" pitchFamily="49" charset="-122"/>
                        </a:rPr>
                        <a:t>2000</a:t>
                      </a:r>
                      <a:r>
                        <a:rPr lang="zh-CN" altLang="en-US" sz="2400" b="0" i="0" u="none" strike="noStrike" dirty="0">
                          <a:solidFill>
                            <a:srgbClr val="FF0000"/>
                          </a:solidFill>
                          <a:effectLst/>
                          <a:latin typeface="KaiTi" panose="02010609060101010101" pitchFamily="49" charset="-122"/>
                          <a:ea typeface="KaiTi" panose="02010609060101010101" pitchFamily="49" charset="-122"/>
                        </a:rPr>
                        <a:t>元</a:t>
                      </a:r>
                      <a:r>
                        <a:rPr lang="en-US" altLang="zh-CN" sz="2400" b="0" i="0" u="none" strike="noStrike" dirty="0">
                          <a:solidFill>
                            <a:srgbClr val="FF0000"/>
                          </a:solidFill>
                          <a:effectLst/>
                          <a:latin typeface="KaiTi" panose="02010609060101010101" pitchFamily="49" charset="-122"/>
                          <a:ea typeface="KaiTi" panose="02010609060101010101" pitchFamily="49" charset="-122"/>
                        </a:rPr>
                        <a:t>/</a:t>
                      </a:r>
                      <a:r>
                        <a:rPr lang="zh-CN" altLang="en-US" sz="2400" b="0" i="0" u="none" strike="noStrike" dirty="0">
                          <a:solidFill>
                            <a:srgbClr val="FF0000"/>
                          </a:solidFill>
                          <a:effectLst/>
                          <a:latin typeface="KaiTi" panose="02010609060101010101" pitchFamily="49" charset="-122"/>
                          <a:ea typeface="KaiTi" panose="02010609060101010101" pitchFamily="49" charset="-122"/>
                        </a:rPr>
                        <a:t>件*</a:t>
                      </a:r>
                      <a:r>
                        <a:rPr lang="en-US" altLang="zh-CN" sz="2400" b="0" i="0" u="none" strike="noStrike" dirty="0">
                          <a:solidFill>
                            <a:srgbClr val="FF0000"/>
                          </a:solidFill>
                          <a:effectLst/>
                          <a:latin typeface="KaiTi" panose="02010609060101010101" pitchFamily="49" charset="-122"/>
                          <a:ea typeface="KaiTi" panose="02010609060101010101" pitchFamily="49" charset="-122"/>
                        </a:rPr>
                        <a:t>10000</a:t>
                      </a:r>
                      <a:r>
                        <a:rPr lang="zh-CN" altLang="en-US" sz="2400" b="0" i="0" u="none" strike="noStrike" dirty="0">
                          <a:solidFill>
                            <a:srgbClr val="FF0000"/>
                          </a:solidFill>
                          <a:effectLst/>
                          <a:latin typeface="KaiTi" panose="02010609060101010101" pitchFamily="49" charset="-122"/>
                          <a:ea typeface="KaiTi" panose="02010609060101010101" pitchFamily="49" charset="-122"/>
                        </a:rPr>
                        <a:t>件</a:t>
                      </a:r>
                      <a:r>
                        <a:rPr lang="en-US" altLang="zh-CN" sz="2400" b="0" i="0" u="none" strike="noStrike" dirty="0">
                          <a:solidFill>
                            <a:srgbClr val="FF0000"/>
                          </a:solidFill>
                          <a:effectLst/>
                          <a:latin typeface="KaiTi" panose="02010609060101010101" pitchFamily="49" charset="-122"/>
                          <a:ea typeface="KaiTi" panose="02010609060101010101" pitchFamily="49" charset="-122"/>
                        </a:rPr>
                        <a:t>=2000</a:t>
                      </a:r>
                      <a:r>
                        <a:rPr lang="zh-CN" altLang="en-US" sz="2400" b="0" i="0" u="none" strike="noStrike" dirty="0">
                          <a:solidFill>
                            <a:srgbClr val="FF0000"/>
                          </a:solidFill>
                          <a:effectLst/>
                          <a:latin typeface="KaiTi" panose="02010609060101010101" pitchFamily="49" charset="-122"/>
                          <a:ea typeface="KaiTi" panose="02010609060101010101" pitchFamily="49" charset="-122"/>
                        </a:rPr>
                        <a:t>万元</a:t>
                      </a:r>
                      <a:endParaRPr lang="zh-CN" altLang="en-US" sz="2400" b="0" i="0" u="none" strike="noStrike" dirty="0">
                        <a:solidFill>
                          <a:srgbClr val="FF0000"/>
                        </a:solidFill>
                        <a:effectLst/>
                        <a:latin typeface="KaiTi" panose="02010609060101010101" pitchFamily="49" charset="-122"/>
                        <a:ea typeface="KaiTi" panose="02010609060101010101" pitchFamily="49" charset="-122"/>
                      </a:endParaRPr>
                    </a:p>
                  </a:txBody>
                  <a:tcPr marL="6543" marR="6543" marT="6543" marB="0"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22161">
                <a:tc vMerge="1">
                  <a:tcPr/>
                </a:tc>
                <a:tc vMerge="1">
                  <a:tcPr/>
                </a:tc>
                <a:tc>
                  <a:txBody>
                    <a:bodyPr/>
                    <a:lstStyle/>
                    <a:p>
                      <a:pPr algn="ctr" rtl="0" fontAlgn="ctr"/>
                      <a:r>
                        <a:rPr lang="en-US" sz="1600" u="none" strike="noStrike" dirty="0">
                          <a:effectLst/>
                          <a:latin typeface="KaiTi" panose="02010609060101010101" pitchFamily="49" charset="-122"/>
                          <a:ea typeface="KaiTi" panose="02010609060101010101" pitchFamily="49" charset="-122"/>
                        </a:rPr>
                        <a:t>4S</a:t>
                      </a:r>
                      <a:r>
                        <a:rPr lang="zh-CN" altLang="en-US" sz="1600" u="none" strike="noStrike" dirty="0">
                          <a:effectLst/>
                          <a:latin typeface="KaiTi" panose="02010609060101010101" pitchFamily="49" charset="-122"/>
                          <a:ea typeface="KaiTi" panose="02010609060101010101" pitchFamily="49" charset="-122"/>
                        </a:rPr>
                        <a:t>站</a:t>
                      </a:r>
                      <a:endParaRPr lang="zh-CN" altLang="en-US" sz="1600" b="0" i="0" u="none" strike="noStrike" dirty="0">
                        <a:solidFill>
                          <a:srgbClr val="000000"/>
                        </a:solidFill>
                        <a:effectLst/>
                        <a:latin typeface="KaiTi" panose="02010609060101010101" pitchFamily="49" charset="-122"/>
                        <a:ea typeface="KaiTi" panose="02010609060101010101" pitchFamily="49" charset="-122"/>
                      </a:endParaRPr>
                    </a:p>
                  </a:txBody>
                  <a:tcPr marL="6543" marR="6543" marT="654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cPr marL="6543" marR="6543" marT="6543" marB="0" anchor="ctr"/>
                </a:tc>
              </a:tr>
              <a:tr h="258160">
                <a:tc rowSpan="2">
                  <a:txBody>
                    <a:bodyPr/>
                    <a:lstStyle/>
                    <a:p>
                      <a:pPr algn="ctr" rtl="0" fontAlgn="ctr"/>
                      <a:r>
                        <a:rPr lang="zh-CN" altLang="en-US" sz="1600" u="none" strike="noStrike" dirty="0">
                          <a:effectLst/>
                          <a:latin typeface="KaiTi" panose="02010609060101010101" pitchFamily="49" charset="-122"/>
                          <a:ea typeface="KaiTi" panose="02010609060101010101" pitchFamily="49" charset="-122"/>
                        </a:rPr>
                        <a:t>事故车身件再制造维修鉴定</a:t>
                      </a:r>
                      <a:endParaRPr lang="zh-CN" altLang="en-US" sz="1600" b="1" i="0" u="none" strike="noStrike" dirty="0">
                        <a:solidFill>
                          <a:srgbClr val="FFFFFF"/>
                        </a:solidFill>
                        <a:effectLst/>
                        <a:latin typeface="KaiTi" panose="02010609060101010101" pitchFamily="49" charset="-122"/>
                        <a:ea typeface="KaiTi" panose="02010609060101010101" pitchFamily="49" charset="-122"/>
                      </a:endParaRPr>
                    </a:p>
                  </a:txBody>
                  <a:tcPr marL="6543" marR="6543" marT="6543" marB="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rowSpan="2">
                  <a:txBody>
                    <a:bodyPr/>
                    <a:lstStyle/>
                    <a:p>
                      <a:pPr algn="ctr" rtl="0" fontAlgn="ctr"/>
                      <a:r>
                        <a:rPr lang="zh-CN" altLang="en-US" sz="1600" b="1" u="none" strike="noStrike" dirty="0">
                          <a:effectLst/>
                          <a:latin typeface="KaiTi" panose="02010609060101010101" pitchFamily="49" charset="-122"/>
                          <a:ea typeface="KaiTi" panose="02010609060101010101" pitchFamily="49" charset="-122"/>
                        </a:rPr>
                        <a:t>保险公司</a:t>
                      </a:r>
                      <a:endParaRPr lang="zh-CN" altLang="en-US" sz="1600" b="1" i="0" u="none" strike="noStrike" dirty="0">
                        <a:solidFill>
                          <a:srgbClr val="000000"/>
                        </a:solidFill>
                        <a:effectLst/>
                        <a:latin typeface="KaiTi" panose="02010609060101010101" pitchFamily="49" charset="-122"/>
                        <a:ea typeface="KaiTi" panose="02010609060101010101" pitchFamily="49" charset="-122"/>
                      </a:endParaRPr>
                    </a:p>
                  </a:txBody>
                  <a:tcPr marL="6543" marR="6543" marT="654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zh-CN" altLang="en-US" sz="1600" u="none" strike="noStrike" dirty="0">
                          <a:effectLst/>
                          <a:latin typeface="KaiTi" panose="02010609060101010101" pitchFamily="49" charset="-122"/>
                          <a:ea typeface="KaiTi" panose="02010609060101010101" pitchFamily="49" charset="-122"/>
                        </a:rPr>
                        <a:t>中资保险公司</a:t>
                      </a:r>
                      <a:endParaRPr lang="zh-CN" altLang="en-US" sz="1600" b="0" i="0" u="none" strike="noStrike" dirty="0">
                        <a:solidFill>
                          <a:srgbClr val="000000"/>
                        </a:solidFill>
                        <a:effectLst/>
                        <a:latin typeface="KaiTi" panose="02010609060101010101" pitchFamily="49" charset="-122"/>
                        <a:ea typeface="KaiTi" panose="02010609060101010101" pitchFamily="49" charset="-122"/>
                      </a:endParaRPr>
                    </a:p>
                  </a:txBody>
                  <a:tcPr marL="6543" marR="6543" marT="654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rtl="0" fontAlgn="ctr"/>
                      <a:r>
                        <a:rPr lang="en-US" altLang="zh-CN" sz="2400" b="0" i="0" u="none" strike="noStrike" kern="1200" dirty="0">
                          <a:solidFill>
                            <a:srgbClr val="FF0000"/>
                          </a:solidFill>
                          <a:effectLst/>
                          <a:latin typeface="KaiTi" panose="02010609060101010101" pitchFamily="49" charset="-122"/>
                          <a:ea typeface="KaiTi" panose="02010609060101010101" pitchFamily="49" charset="-122"/>
                          <a:cs typeface="+mn-cs"/>
                        </a:rPr>
                        <a:t>100</a:t>
                      </a:r>
                      <a:r>
                        <a:rPr lang="zh-CN" altLang="en-US" sz="2400" b="0" i="0" u="none" strike="noStrike" kern="1200" dirty="0">
                          <a:solidFill>
                            <a:srgbClr val="FF0000"/>
                          </a:solidFill>
                          <a:effectLst/>
                          <a:latin typeface="KaiTi" panose="02010609060101010101" pitchFamily="49" charset="-122"/>
                          <a:ea typeface="KaiTi" panose="02010609060101010101" pitchFamily="49" charset="-122"/>
                          <a:cs typeface="+mn-cs"/>
                        </a:rPr>
                        <a:t>元</a:t>
                      </a:r>
                      <a:r>
                        <a:rPr lang="en-US" altLang="zh-CN" sz="2400" b="0" i="0" u="none" strike="noStrike" kern="1200" dirty="0">
                          <a:solidFill>
                            <a:srgbClr val="FF0000"/>
                          </a:solidFill>
                          <a:effectLst/>
                          <a:latin typeface="KaiTi" panose="02010609060101010101" pitchFamily="49" charset="-122"/>
                          <a:ea typeface="KaiTi" panose="02010609060101010101" pitchFamily="49" charset="-122"/>
                          <a:cs typeface="+mn-cs"/>
                        </a:rPr>
                        <a:t>/</a:t>
                      </a:r>
                      <a:r>
                        <a:rPr lang="zh-CN" altLang="en-US" sz="2400" b="0" i="0" u="none" strike="noStrike" kern="1200" dirty="0">
                          <a:solidFill>
                            <a:srgbClr val="FF0000"/>
                          </a:solidFill>
                          <a:effectLst/>
                          <a:latin typeface="KaiTi" panose="02010609060101010101" pitchFamily="49" charset="-122"/>
                          <a:ea typeface="KaiTi" panose="02010609060101010101" pitchFamily="49" charset="-122"/>
                          <a:cs typeface="+mn-cs"/>
                        </a:rPr>
                        <a:t>件*</a:t>
                      </a:r>
                      <a:r>
                        <a:rPr lang="en-US" altLang="zh-CN" sz="2400" b="0" i="0" u="none" strike="noStrike" kern="1200" dirty="0">
                          <a:solidFill>
                            <a:srgbClr val="FF0000"/>
                          </a:solidFill>
                          <a:effectLst/>
                          <a:latin typeface="KaiTi" panose="02010609060101010101" pitchFamily="49" charset="-122"/>
                          <a:ea typeface="KaiTi" panose="02010609060101010101" pitchFamily="49" charset="-122"/>
                          <a:cs typeface="+mn-cs"/>
                        </a:rPr>
                        <a:t>10000</a:t>
                      </a:r>
                      <a:r>
                        <a:rPr lang="zh-CN" altLang="en-US" sz="2400" b="0" i="0" u="none" strike="noStrike" kern="1200" dirty="0">
                          <a:solidFill>
                            <a:srgbClr val="FF0000"/>
                          </a:solidFill>
                          <a:effectLst/>
                          <a:latin typeface="KaiTi" panose="02010609060101010101" pitchFamily="49" charset="-122"/>
                          <a:ea typeface="KaiTi" panose="02010609060101010101" pitchFamily="49" charset="-122"/>
                          <a:cs typeface="+mn-cs"/>
                        </a:rPr>
                        <a:t>件</a:t>
                      </a:r>
                      <a:r>
                        <a:rPr lang="en-US" altLang="zh-CN" sz="2400" b="0" i="0" u="none" strike="noStrike" kern="1200" dirty="0">
                          <a:solidFill>
                            <a:srgbClr val="FF0000"/>
                          </a:solidFill>
                          <a:effectLst/>
                          <a:latin typeface="KaiTi" panose="02010609060101010101" pitchFamily="49" charset="-122"/>
                          <a:ea typeface="KaiTi" panose="02010609060101010101" pitchFamily="49" charset="-122"/>
                          <a:cs typeface="+mn-cs"/>
                        </a:rPr>
                        <a:t>=100</a:t>
                      </a:r>
                      <a:r>
                        <a:rPr lang="zh-CN" altLang="en-US" sz="2400" b="0" i="0" u="none" strike="noStrike" kern="1200" dirty="0">
                          <a:solidFill>
                            <a:srgbClr val="FF0000"/>
                          </a:solidFill>
                          <a:effectLst/>
                          <a:latin typeface="KaiTi" panose="02010609060101010101" pitchFamily="49" charset="-122"/>
                          <a:ea typeface="KaiTi" panose="02010609060101010101" pitchFamily="49" charset="-122"/>
                          <a:cs typeface="+mn-cs"/>
                        </a:rPr>
                        <a:t>万元</a:t>
                      </a:r>
                      <a:endParaRPr lang="zh-CN" altLang="en-US" sz="2400" b="0" i="0" u="none" strike="noStrike" kern="1200" dirty="0">
                        <a:solidFill>
                          <a:srgbClr val="FF0000"/>
                        </a:solidFill>
                        <a:effectLst/>
                        <a:latin typeface="KaiTi" panose="02010609060101010101" pitchFamily="49" charset="-122"/>
                        <a:ea typeface="KaiTi" panose="02010609060101010101" pitchFamily="49" charset="-122"/>
                        <a:cs typeface="+mn-cs"/>
                      </a:endParaRPr>
                    </a:p>
                  </a:txBody>
                  <a:tcPr marL="6543" marR="6543" marT="6543" marB="0"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03763">
                <a:tc vMerge="1">
                  <a:tcPr/>
                </a:tc>
                <a:tc vMerge="1">
                  <a:tcPr/>
                </a:tc>
                <a:tc>
                  <a:txBody>
                    <a:bodyPr/>
                    <a:lstStyle/>
                    <a:p>
                      <a:pPr algn="ctr" rtl="0" fontAlgn="ctr"/>
                      <a:r>
                        <a:rPr lang="zh-CN" altLang="en-US" sz="1600" u="none" strike="noStrike" dirty="0">
                          <a:effectLst/>
                          <a:latin typeface="KaiTi" panose="02010609060101010101" pitchFamily="49" charset="-122"/>
                          <a:ea typeface="KaiTi" panose="02010609060101010101" pitchFamily="49" charset="-122"/>
                        </a:rPr>
                        <a:t>外资保险公司</a:t>
                      </a:r>
                      <a:endParaRPr lang="zh-CN" altLang="en-US" sz="1600" b="0" i="0" u="none" strike="noStrike" dirty="0">
                        <a:solidFill>
                          <a:srgbClr val="000000"/>
                        </a:solidFill>
                        <a:effectLst/>
                        <a:latin typeface="KaiTi" panose="02010609060101010101" pitchFamily="49" charset="-122"/>
                        <a:ea typeface="KaiTi" panose="02010609060101010101" pitchFamily="49" charset="-122"/>
                      </a:endParaRPr>
                    </a:p>
                  </a:txBody>
                  <a:tcPr marL="6543" marR="6543" marT="654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cPr marL="6543" marR="6543" marT="6543" marB="0" anchor="ctr"/>
                </a:tc>
              </a:tr>
              <a:tr h="258160">
                <a:tc rowSpan="2">
                  <a:txBody>
                    <a:bodyPr/>
                    <a:lstStyle/>
                    <a:p>
                      <a:pPr algn="ctr" rtl="0" fontAlgn="ctr"/>
                      <a:r>
                        <a:rPr lang="zh-CN" altLang="en-US" sz="1600" u="none" strike="noStrike" dirty="0">
                          <a:effectLst/>
                          <a:latin typeface="KaiTi" panose="02010609060101010101" pitchFamily="49" charset="-122"/>
                          <a:ea typeface="KaiTi" panose="02010609060101010101" pitchFamily="49" charset="-122"/>
                        </a:rPr>
                        <a:t>事故车身件再制造服务</a:t>
                      </a:r>
                      <a:endParaRPr lang="zh-CN" altLang="en-US" sz="1600" b="1" i="0" u="none" strike="noStrike" dirty="0">
                        <a:solidFill>
                          <a:srgbClr val="FFFFFF"/>
                        </a:solidFill>
                        <a:effectLst/>
                        <a:latin typeface="KaiTi" panose="02010609060101010101" pitchFamily="49" charset="-122"/>
                        <a:ea typeface="KaiTi" panose="02010609060101010101" pitchFamily="49" charset="-122"/>
                      </a:endParaRPr>
                    </a:p>
                  </a:txBody>
                  <a:tcPr marL="6543" marR="6543" marT="6543" marB="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rtl="0" fontAlgn="ctr"/>
                      <a:r>
                        <a:rPr lang="zh-CN" altLang="en-US" sz="1600" b="1" u="none" strike="noStrike" dirty="0">
                          <a:effectLst/>
                          <a:latin typeface="KaiTi" panose="02010609060101010101" pitchFamily="49" charset="-122"/>
                          <a:ea typeface="KaiTi" panose="02010609060101010101" pitchFamily="49" charset="-122"/>
                        </a:rPr>
                        <a:t>保险公司</a:t>
                      </a:r>
                      <a:endParaRPr lang="zh-CN" altLang="en-US" sz="1600" b="1" i="0" u="none" strike="noStrike" dirty="0">
                        <a:solidFill>
                          <a:srgbClr val="000000"/>
                        </a:solidFill>
                        <a:effectLst/>
                        <a:latin typeface="KaiTi" panose="02010609060101010101" pitchFamily="49" charset="-122"/>
                        <a:ea typeface="KaiTi" panose="02010609060101010101" pitchFamily="49" charset="-122"/>
                      </a:endParaRPr>
                    </a:p>
                  </a:txBody>
                  <a:tcPr marL="6543" marR="6543" marT="654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zh-CN" altLang="en-US" sz="1600" u="none" strike="noStrike" dirty="0">
                          <a:effectLst/>
                          <a:latin typeface="KaiTi" panose="02010609060101010101" pitchFamily="49" charset="-122"/>
                          <a:ea typeface="KaiTi" panose="02010609060101010101" pitchFamily="49" charset="-122"/>
                        </a:rPr>
                        <a:t>保险公司</a:t>
                      </a:r>
                      <a:endParaRPr lang="zh-CN" altLang="en-US" sz="1600" b="0" i="0" u="none" strike="noStrike" dirty="0">
                        <a:solidFill>
                          <a:srgbClr val="000000"/>
                        </a:solidFill>
                        <a:effectLst/>
                        <a:latin typeface="KaiTi" panose="02010609060101010101" pitchFamily="49" charset="-122"/>
                        <a:ea typeface="KaiTi" panose="02010609060101010101" pitchFamily="49" charset="-122"/>
                      </a:endParaRPr>
                    </a:p>
                  </a:txBody>
                  <a:tcPr marL="6543" marR="6543" marT="654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0" marR="0" lvl="0" indent="0" algn="ctr" defTabSz="914400" rtl="0" eaLnBrk="1" fontAlgn="ctr" latinLnBrk="0" hangingPunct="1">
                        <a:lnSpc>
                          <a:spcPct val="100000"/>
                        </a:lnSpc>
                        <a:spcBef>
                          <a:spcPts val="0"/>
                        </a:spcBef>
                        <a:spcAft>
                          <a:spcPts val="0"/>
                        </a:spcAft>
                        <a:buClrTx/>
                        <a:buSzTx/>
                        <a:buFontTx/>
                        <a:buNone/>
                        <a:defRPr/>
                      </a:pPr>
                      <a:r>
                        <a:rPr lang="en-US" altLang="zh-CN" sz="2400" b="0" i="0" u="none" strike="noStrike" kern="1200" dirty="0">
                          <a:solidFill>
                            <a:srgbClr val="FF0000"/>
                          </a:solidFill>
                          <a:effectLst/>
                          <a:latin typeface="KaiTi" panose="02010609060101010101" pitchFamily="49" charset="-122"/>
                          <a:ea typeface="KaiTi" panose="02010609060101010101" pitchFamily="49" charset="-122"/>
                          <a:cs typeface="+mn-cs"/>
                        </a:rPr>
                        <a:t>1500</a:t>
                      </a:r>
                      <a:r>
                        <a:rPr lang="zh-CN" altLang="en-US" sz="2400" b="0" i="0" u="none" strike="noStrike" kern="1200" dirty="0">
                          <a:solidFill>
                            <a:srgbClr val="FF0000"/>
                          </a:solidFill>
                          <a:effectLst/>
                          <a:latin typeface="KaiTi" panose="02010609060101010101" pitchFamily="49" charset="-122"/>
                          <a:ea typeface="KaiTi" panose="02010609060101010101" pitchFamily="49" charset="-122"/>
                          <a:cs typeface="+mn-cs"/>
                        </a:rPr>
                        <a:t>元</a:t>
                      </a:r>
                      <a:r>
                        <a:rPr lang="en-US" altLang="zh-CN" sz="2400" b="0" i="0" u="none" strike="noStrike" kern="1200" dirty="0">
                          <a:solidFill>
                            <a:srgbClr val="FF0000"/>
                          </a:solidFill>
                          <a:effectLst/>
                          <a:latin typeface="KaiTi" panose="02010609060101010101" pitchFamily="49" charset="-122"/>
                          <a:ea typeface="KaiTi" panose="02010609060101010101" pitchFamily="49" charset="-122"/>
                          <a:cs typeface="+mn-cs"/>
                        </a:rPr>
                        <a:t>/</a:t>
                      </a:r>
                      <a:r>
                        <a:rPr lang="zh-CN" altLang="en-US" sz="2400" b="0" i="0" u="none" strike="noStrike" kern="1200" dirty="0">
                          <a:solidFill>
                            <a:srgbClr val="FF0000"/>
                          </a:solidFill>
                          <a:effectLst/>
                          <a:latin typeface="KaiTi" panose="02010609060101010101" pitchFamily="49" charset="-122"/>
                          <a:ea typeface="KaiTi" panose="02010609060101010101" pitchFamily="49" charset="-122"/>
                          <a:cs typeface="+mn-cs"/>
                        </a:rPr>
                        <a:t>件*</a:t>
                      </a:r>
                      <a:r>
                        <a:rPr lang="en-US" altLang="zh-CN" sz="2400" b="0" i="0" u="none" strike="noStrike" kern="1200" dirty="0">
                          <a:solidFill>
                            <a:srgbClr val="FF0000"/>
                          </a:solidFill>
                          <a:effectLst/>
                          <a:latin typeface="KaiTi" panose="02010609060101010101" pitchFamily="49" charset="-122"/>
                          <a:ea typeface="KaiTi" panose="02010609060101010101" pitchFamily="49" charset="-122"/>
                          <a:cs typeface="+mn-cs"/>
                        </a:rPr>
                        <a:t>10000</a:t>
                      </a:r>
                      <a:r>
                        <a:rPr lang="zh-CN" altLang="en-US" sz="2400" b="0" i="0" u="none" strike="noStrike" kern="1200" dirty="0">
                          <a:solidFill>
                            <a:srgbClr val="FF0000"/>
                          </a:solidFill>
                          <a:effectLst/>
                          <a:latin typeface="KaiTi" panose="02010609060101010101" pitchFamily="49" charset="-122"/>
                          <a:ea typeface="KaiTi" panose="02010609060101010101" pitchFamily="49" charset="-122"/>
                          <a:cs typeface="+mn-cs"/>
                        </a:rPr>
                        <a:t>件</a:t>
                      </a:r>
                      <a:r>
                        <a:rPr lang="en-US" altLang="zh-CN" sz="2400" b="0" i="0" u="none" strike="noStrike" kern="1200" dirty="0">
                          <a:solidFill>
                            <a:srgbClr val="FF0000"/>
                          </a:solidFill>
                          <a:effectLst/>
                          <a:latin typeface="KaiTi" panose="02010609060101010101" pitchFamily="49" charset="-122"/>
                          <a:ea typeface="KaiTi" panose="02010609060101010101" pitchFamily="49" charset="-122"/>
                          <a:cs typeface="+mn-cs"/>
                        </a:rPr>
                        <a:t>=1500</a:t>
                      </a:r>
                      <a:r>
                        <a:rPr lang="zh-CN" altLang="en-US" sz="2400" b="0" i="0" u="none" strike="noStrike" kern="1200" dirty="0">
                          <a:solidFill>
                            <a:srgbClr val="FF0000"/>
                          </a:solidFill>
                          <a:effectLst/>
                          <a:latin typeface="KaiTi" panose="02010609060101010101" pitchFamily="49" charset="-122"/>
                          <a:ea typeface="KaiTi" panose="02010609060101010101" pitchFamily="49" charset="-122"/>
                          <a:cs typeface="+mn-cs"/>
                        </a:rPr>
                        <a:t>万元</a:t>
                      </a:r>
                      <a:endParaRPr lang="zh-CN" altLang="en-US" sz="2400" b="0" i="0" u="none" strike="noStrike" kern="1200" dirty="0">
                        <a:solidFill>
                          <a:srgbClr val="FF0000"/>
                        </a:solidFill>
                        <a:effectLst/>
                        <a:latin typeface="KaiTi" panose="02010609060101010101" pitchFamily="49" charset="-122"/>
                        <a:ea typeface="KaiTi" panose="02010609060101010101" pitchFamily="49" charset="-122"/>
                        <a:cs typeface="+mn-cs"/>
                      </a:endParaRPr>
                    </a:p>
                  </a:txBody>
                  <a:tcPr marL="6543" marR="6543" marT="6543" marB="0"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40670">
                <a:tc vMerge="1">
                  <a:tcPr/>
                </a:tc>
                <a:tc>
                  <a:txBody>
                    <a:bodyPr/>
                    <a:lstStyle/>
                    <a:p>
                      <a:pPr algn="ctr" rtl="0" fontAlgn="ctr"/>
                      <a:r>
                        <a:rPr lang="zh-CN" altLang="en-US" sz="1600" b="1" u="none" strike="noStrike" dirty="0">
                          <a:effectLst/>
                          <a:latin typeface="KaiTi" panose="02010609060101010101" pitchFamily="49" charset="-122"/>
                          <a:ea typeface="KaiTi" panose="02010609060101010101" pitchFamily="49" charset="-122"/>
                        </a:rPr>
                        <a:t>车主</a:t>
                      </a:r>
                      <a:endParaRPr lang="zh-CN" altLang="en-US" sz="1600" b="1" i="0" u="none" strike="noStrike" dirty="0">
                        <a:solidFill>
                          <a:srgbClr val="000000"/>
                        </a:solidFill>
                        <a:effectLst/>
                        <a:latin typeface="KaiTi" panose="02010609060101010101" pitchFamily="49" charset="-122"/>
                        <a:ea typeface="KaiTi" panose="02010609060101010101" pitchFamily="49" charset="-122"/>
                      </a:endParaRPr>
                    </a:p>
                  </a:txBody>
                  <a:tcPr marL="6543" marR="6543" marT="654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zh-CN" altLang="en-US" sz="1600" u="none" strike="noStrike" dirty="0">
                          <a:effectLst/>
                          <a:latin typeface="KaiTi" panose="02010609060101010101" pitchFamily="49" charset="-122"/>
                          <a:ea typeface="KaiTi" panose="02010609060101010101" pitchFamily="49" charset="-122"/>
                        </a:rPr>
                        <a:t>车主</a:t>
                      </a:r>
                      <a:endParaRPr lang="zh-CN" altLang="en-US" sz="1600" b="0" i="0" u="none" strike="noStrike" dirty="0">
                        <a:solidFill>
                          <a:srgbClr val="000000"/>
                        </a:solidFill>
                        <a:effectLst/>
                        <a:latin typeface="KaiTi" panose="02010609060101010101" pitchFamily="49" charset="-122"/>
                        <a:ea typeface="KaiTi" panose="02010609060101010101" pitchFamily="49" charset="-122"/>
                      </a:endParaRPr>
                    </a:p>
                  </a:txBody>
                  <a:tcPr marL="6543" marR="6543" marT="654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cPr marL="6543" marR="6543" marT="6543" marB="0" anchor="ctr"/>
                </a:tc>
              </a:tr>
              <a:tr h="258160">
                <a:tc rowSpan="2">
                  <a:txBody>
                    <a:bodyPr/>
                    <a:lstStyle/>
                    <a:p>
                      <a:pPr algn="ctr" rtl="0" fontAlgn="ctr"/>
                      <a:r>
                        <a:rPr lang="zh-CN" altLang="en-US" sz="1600" u="none" strike="noStrike" dirty="0">
                          <a:effectLst/>
                          <a:latin typeface="KaiTi" panose="02010609060101010101" pitchFamily="49" charset="-122"/>
                          <a:ea typeface="KaiTi" panose="02010609060101010101" pitchFamily="49" charset="-122"/>
                        </a:rPr>
                        <a:t>车身件再制造技术培训</a:t>
                      </a:r>
                      <a:endParaRPr lang="zh-CN" altLang="en-US" sz="1600" b="1" i="0" u="none" strike="noStrike" dirty="0">
                        <a:solidFill>
                          <a:srgbClr val="FFFFFF"/>
                        </a:solidFill>
                        <a:effectLst/>
                        <a:latin typeface="KaiTi" panose="02010609060101010101" pitchFamily="49" charset="-122"/>
                        <a:ea typeface="KaiTi" panose="02010609060101010101" pitchFamily="49" charset="-122"/>
                      </a:endParaRPr>
                    </a:p>
                  </a:txBody>
                  <a:tcPr marL="6543" marR="6543" marT="6543" marB="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rowSpan="2">
                  <a:txBody>
                    <a:bodyPr/>
                    <a:lstStyle/>
                    <a:p>
                      <a:pPr algn="ctr" rtl="0" fontAlgn="ctr"/>
                      <a:r>
                        <a:rPr lang="zh-CN" altLang="en-US" sz="1600" b="1" u="none" strike="noStrike" dirty="0">
                          <a:effectLst/>
                          <a:latin typeface="KaiTi" panose="02010609060101010101" pitchFamily="49" charset="-122"/>
                          <a:ea typeface="KaiTi" panose="02010609060101010101" pitchFamily="49" charset="-122"/>
                        </a:rPr>
                        <a:t>事故车维修企业</a:t>
                      </a:r>
                      <a:endParaRPr lang="zh-CN" altLang="en-US" sz="1600" b="1" i="0" u="none" strike="noStrike" dirty="0">
                        <a:solidFill>
                          <a:srgbClr val="000000"/>
                        </a:solidFill>
                        <a:effectLst/>
                        <a:latin typeface="KaiTi" panose="02010609060101010101" pitchFamily="49" charset="-122"/>
                        <a:ea typeface="KaiTi" panose="02010609060101010101" pitchFamily="49" charset="-122"/>
                      </a:endParaRPr>
                    </a:p>
                  </a:txBody>
                  <a:tcPr marL="6543" marR="6543" marT="654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zh-CN" altLang="en-US" sz="1600" u="none" strike="noStrike" dirty="0">
                          <a:effectLst/>
                          <a:latin typeface="KaiTi" panose="02010609060101010101" pitchFamily="49" charset="-122"/>
                          <a:ea typeface="KaiTi" panose="02010609060101010101" pitchFamily="49" charset="-122"/>
                        </a:rPr>
                        <a:t>综合修理厂</a:t>
                      </a:r>
                      <a:endParaRPr lang="zh-CN" altLang="en-US" sz="1600" b="0" i="0" u="none" strike="noStrike" dirty="0">
                        <a:solidFill>
                          <a:srgbClr val="000000"/>
                        </a:solidFill>
                        <a:effectLst/>
                        <a:latin typeface="KaiTi" panose="02010609060101010101" pitchFamily="49" charset="-122"/>
                        <a:ea typeface="KaiTi" panose="02010609060101010101" pitchFamily="49" charset="-122"/>
                      </a:endParaRPr>
                    </a:p>
                  </a:txBody>
                  <a:tcPr marL="6543" marR="6543" marT="654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0" marR="0" lvl="0" indent="0" algn="ctr" defTabSz="914400" rtl="0" eaLnBrk="1" fontAlgn="ctr" latinLnBrk="0" hangingPunct="1">
                        <a:lnSpc>
                          <a:spcPct val="100000"/>
                        </a:lnSpc>
                        <a:spcBef>
                          <a:spcPts val="0"/>
                        </a:spcBef>
                        <a:spcAft>
                          <a:spcPts val="0"/>
                        </a:spcAft>
                        <a:buClrTx/>
                        <a:buSzTx/>
                        <a:buFontTx/>
                        <a:buNone/>
                        <a:defRPr/>
                      </a:pPr>
                      <a:r>
                        <a:rPr lang="en-US" altLang="zh-CN" sz="2400" b="0" i="0" u="none" strike="noStrike" kern="1200" dirty="0">
                          <a:solidFill>
                            <a:srgbClr val="FF0000"/>
                          </a:solidFill>
                          <a:effectLst/>
                          <a:latin typeface="KaiTi" panose="02010609060101010101" pitchFamily="49" charset="-122"/>
                          <a:ea typeface="KaiTi" panose="02010609060101010101" pitchFamily="49" charset="-122"/>
                          <a:cs typeface="+mn-cs"/>
                        </a:rPr>
                        <a:t>30000</a:t>
                      </a:r>
                      <a:r>
                        <a:rPr lang="zh-CN" altLang="en-US" sz="2400" b="0" i="0" u="none" strike="noStrike" kern="1200" dirty="0">
                          <a:solidFill>
                            <a:srgbClr val="FF0000"/>
                          </a:solidFill>
                          <a:effectLst/>
                          <a:latin typeface="KaiTi" panose="02010609060101010101" pitchFamily="49" charset="-122"/>
                          <a:ea typeface="KaiTi" panose="02010609060101010101" pitchFamily="49" charset="-122"/>
                          <a:cs typeface="+mn-cs"/>
                        </a:rPr>
                        <a:t>元</a:t>
                      </a:r>
                      <a:r>
                        <a:rPr lang="en-US" altLang="zh-CN" sz="2400" b="0" i="0" u="none" strike="noStrike" kern="1200" dirty="0">
                          <a:solidFill>
                            <a:srgbClr val="FF0000"/>
                          </a:solidFill>
                          <a:effectLst/>
                          <a:latin typeface="KaiTi" panose="02010609060101010101" pitchFamily="49" charset="-122"/>
                          <a:ea typeface="KaiTi" panose="02010609060101010101" pitchFamily="49" charset="-122"/>
                          <a:cs typeface="+mn-cs"/>
                        </a:rPr>
                        <a:t>/</a:t>
                      </a:r>
                      <a:r>
                        <a:rPr lang="zh-CN" altLang="en-US" sz="2400" b="0" i="0" u="none" strike="noStrike" kern="1200" dirty="0">
                          <a:solidFill>
                            <a:srgbClr val="FF0000"/>
                          </a:solidFill>
                          <a:effectLst/>
                          <a:latin typeface="KaiTi" panose="02010609060101010101" pitchFamily="49" charset="-122"/>
                          <a:ea typeface="KaiTi" panose="02010609060101010101" pitchFamily="49" charset="-122"/>
                          <a:cs typeface="+mn-cs"/>
                        </a:rPr>
                        <a:t>人*</a:t>
                      </a:r>
                      <a:r>
                        <a:rPr lang="en-US" altLang="zh-CN" sz="2400" b="0" i="0" u="none" strike="noStrike" kern="1200" dirty="0">
                          <a:solidFill>
                            <a:srgbClr val="FF0000"/>
                          </a:solidFill>
                          <a:effectLst/>
                          <a:latin typeface="KaiTi" panose="02010609060101010101" pitchFamily="49" charset="-122"/>
                          <a:ea typeface="KaiTi" panose="02010609060101010101" pitchFamily="49" charset="-122"/>
                          <a:cs typeface="+mn-cs"/>
                        </a:rPr>
                        <a:t>100</a:t>
                      </a:r>
                      <a:r>
                        <a:rPr lang="zh-CN" altLang="en-US" sz="2400" b="0" i="0" u="none" strike="noStrike" kern="1200" dirty="0">
                          <a:solidFill>
                            <a:srgbClr val="FF0000"/>
                          </a:solidFill>
                          <a:effectLst/>
                          <a:latin typeface="KaiTi" panose="02010609060101010101" pitchFamily="49" charset="-122"/>
                          <a:ea typeface="KaiTi" panose="02010609060101010101" pitchFamily="49" charset="-122"/>
                          <a:cs typeface="+mn-cs"/>
                        </a:rPr>
                        <a:t>人</a:t>
                      </a:r>
                      <a:r>
                        <a:rPr lang="en-US" altLang="zh-CN" sz="2400" b="0" i="0" u="none" strike="noStrike" kern="1200" dirty="0">
                          <a:solidFill>
                            <a:srgbClr val="FF0000"/>
                          </a:solidFill>
                          <a:effectLst/>
                          <a:latin typeface="KaiTi" panose="02010609060101010101" pitchFamily="49" charset="-122"/>
                          <a:ea typeface="KaiTi" panose="02010609060101010101" pitchFamily="49" charset="-122"/>
                          <a:cs typeface="+mn-cs"/>
                        </a:rPr>
                        <a:t>=300</a:t>
                      </a:r>
                      <a:r>
                        <a:rPr lang="zh-CN" altLang="en-US" sz="2400" b="0" i="0" u="none" strike="noStrike" kern="1200" dirty="0">
                          <a:solidFill>
                            <a:srgbClr val="FF0000"/>
                          </a:solidFill>
                          <a:effectLst/>
                          <a:latin typeface="KaiTi" panose="02010609060101010101" pitchFamily="49" charset="-122"/>
                          <a:ea typeface="KaiTi" panose="02010609060101010101" pitchFamily="49" charset="-122"/>
                          <a:cs typeface="+mn-cs"/>
                        </a:rPr>
                        <a:t>万元</a:t>
                      </a:r>
                      <a:endParaRPr lang="zh-CN" altLang="en-US" sz="2400" b="0" i="0" u="none" strike="noStrike" kern="1200" dirty="0">
                        <a:solidFill>
                          <a:srgbClr val="FF0000"/>
                        </a:solidFill>
                        <a:effectLst/>
                        <a:latin typeface="KaiTi" panose="02010609060101010101" pitchFamily="49" charset="-122"/>
                        <a:ea typeface="KaiTi" panose="02010609060101010101" pitchFamily="49" charset="-122"/>
                        <a:cs typeface="+mn-cs"/>
                      </a:endParaRPr>
                    </a:p>
                  </a:txBody>
                  <a:tcPr marL="6543" marR="6543" marT="6543" marB="0"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58160">
                <a:tc vMerge="1">
                  <a:tcPr/>
                </a:tc>
                <a:tc vMerge="1">
                  <a:tcPr/>
                </a:tc>
                <a:tc>
                  <a:txBody>
                    <a:bodyPr/>
                    <a:lstStyle/>
                    <a:p>
                      <a:pPr algn="ctr" rtl="0" fontAlgn="ctr"/>
                      <a:r>
                        <a:rPr lang="en-US" sz="1600" u="none" strike="noStrike" dirty="0">
                          <a:effectLst/>
                          <a:latin typeface="KaiTi" panose="02010609060101010101" pitchFamily="49" charset="-122"/>
                          <a:ea typeface="KaiTi" panose="02010609060101010101" pitchFamily="49" charset="-122"/>
                        </a:rPr>
                        <a:t>4S</a:t>
                      </a:r>
                      <a:r>
                        <a:rPr lang="zh-CN" altLang="en-US" sz="1600" u="none" strike="noStrike" dirty="0">
                          <a:effectLst/>
                          <a:latin typeface="KaiTi" panose="02010609060101010101" pitchFamily="49" charset="-122"/>
                          <a:ea typeface="KaiTi" panose="02010609060101010101" pitchFamily="49" charset="-122"/>
                        </a:rPr>
                        <a:t>站</a:t>
                      </a:r>
                      <a:endParaRPr lang="zh-CN" altLang="en-US" sz="1600" b="0" i="0" u="none" strike="noStrike" dirty="0">
                        <a:solidFill>
                          <a:srgbClr val="000000"/>
                        </a:solidFill>
                        <a:effectLst/>
                        <a:latin typeface="KaiTi" panose="02010609060101010101" pitchFamily="49" charset="-122"/>
                        <a:ea typeface="KaiTi" panose="02010609060101010101" pitchFamily="49" charset="-122"/>
                      </a:endParaRPr>
                    </a:p>
                  </a:txBody>
                  <a:tcPr marL="6543" marR="6543" marT="654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cPr marL="6543" marR="6543" marT="6543" marB="0" anchor="ctr"/>
                </a:tc>
              </a:tr>
            </a:tbl>
          </a:graphicData>
        </a:graphic>
      </p:graphicFrame>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3"/>
          <p:cNvSpPr/>
          <p:nvPr/>
        </p:nvSpPr>
        <p:spPr bwMode="auto">
          <a:xfrm>
            <a:off x="2063750" y="0"/>
            <a:ext cx="1638300"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spcBef>
                <a:spcPts val="700"/>
              </a:spcBef>
              <a:buSzPct val="100000"/>
              <a:buFont typeface="Arial" panose="020B0604020202020204" pitchFamily="34" charset="0"/>
              <a:buChar char="•"/>
              <a:defRPr sz="3200">
                <a:solidFill>
                  <a:schemeClr val="tx1"/>
                </a:solidFill>
                <a:latin typeface="Arial" panose="020B0604020202020204" pitchFamily="34" charset="0"/>
                <a:cs typeface="Heiti SC Light" charset="0"/>
                <a:sym typeface="Arial" panose="020B0604020202020204" pitchFamily="34" charset="0"/>
              </a:defRPr>
            </a:lvl1pPr>
            <a:lvl2pPr marL="742950" indent="-285750">
              <a:spcBef>
                <a:spcPts val="600"/>
              </a:spcBef>
              <a:buSzPct val="100000"/>
              <a:buFont typeface="Arial" panose="020B0604020202020204" pitchFamily="34" charset="0"/>
              <a:buChar char="–"/>
              <a:defRPr sz="2800">
                <a:solidFill>
                  <a:schemeClr val="tx1"/>
                </a:solidFill>
                <a:latin typeface="Arial" panose="020B0604020202020204" pitchFamily="34" charset="0"/>
                <a:cs typeface="Heiti SC Light" charset="0"/>
                <a:sym typeface="Arial" panose="020B0604020202020204" pitchFamily="34" charset="0"/>
              </a:defRPr>
            </a:lvl2pPr>
            <a:lvl3pPr marL="1143000" indent="-228600">
              <a:spcBef>
                <a:spcPts val="600"/>
              </a:spcBef>
              <a:buSzPct val="100000"/>
              <a:buFont typeface="Arial" panose="020B0604020202020204" pitchFamily="34" charset="0"/>
              <a:buChar char="•"/>
              <a:defRPr sz="2400">
                <a:solidFill>
                  <a:schemeClr val="tx1"/>
                </a:solidFill>
                <a:latin typeface="Arial" panose="020B0604020202020204" pitchFamily="34" charset="0"/>
                <a:cs typeface="Heiti SC Light" charset="0"/>
                <a:sym typeface="Arial" panose="020B0604020202020204" pitchFamily="34" charset="0"/>
              </a:defRPr>
            </a:lvl3pPr>
            <a:lvl4pPr marL="1600200" indent="-228600">
              <a:spcBef>
                <a:spcPts val="500"/>
              </a:spcBef>
              <a:buSzPct val="100000"/>
              <a:buFont typeface="Arial" panose="020B0604020202020204" pitchFamily="34" charset="0"/>
              <a:buChar char="–"/>
              <a:defRPr sz="2000">
                <a:solidFill>
                  <a:schemeClr val="tx1"/>
                </a:solidFill>
                <a:latin typeface="Arial" panose="020B0604020202020204" pitchFamily="34" charset="0"/>
                <a:cs typeface="Heiti SC Light" charset="0"/>
                <a:sym typeface="Arial" panose="020B0604020202020204" pitchFamily="34" charset="0"/>
              </a:defRPr>
            </a:lvl4pPr>
            <a:lvl5pPr marL="2057400" indent="-228600">
              <a:spcBef>
                <a:spcPts val="500"/>
              </a:spcBef>
              <a:buSzPct val="100000"/>
              <a:buFont typeface="Arial" panose="020B0604020202020204" pitchFamily="34" charset="0"/>
              <a:buChar char="»"/>
              <a:defRPr sz="2000">
                <a:solidFill>
                  <a:schemeClr val="tx1"/>
                </a:solidFill>
                <a:latin typeface="Arial" panose="020B0604020202020204" pitchFamily="34" charset="0"/>
                <a:cs typeface="Heiti SC Light" charset="0"/>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sz="2000">
                <a:solidFill>
                  <a:schemeClr val="tx1"/>
                </a:solidFill>
                <a:latin typeface="Arial" panose="020B0604020202020204" pitchFamily="34" charset="0"/>
                <a:cs typeface="Heiti SC Light" charset="0"/>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sz="2000">
                <a:solidFill>
                  <a:schemeClr val="tx1"/>
                </a:solidFill>
                <a:latin typeface="Arial" panose="020B0604020202020204" pitchFamily="34" charset="0"/>
                <a:cs typeface="Heiti SC Light" charset="0"/>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sz="2000">
                <a:solidFill>
                  <a:schemeClr val="tx1"/>
                </a:solidFill>
                <a:latin typeface="Arial" panose="020B0604020202020204" pitchFamily="34" charset="0"/>
                <a:cs typeface="Heiti SC Light" charset="0"/>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sz="2000">
                <a:solidFill>
                  <a:schemeClr val="tx1"/>
                </a:solidFill>
                <a:latin typeface="Arial" panose="020B0604020202020204" pitchFamily="34" charset="0"/>
                <a:cs typeface="Heiti SC Light" charset="0"/>
                <a:sym typeface="Arial" panose="020B0604020202020204" pitchFamily="34" charset="0"/>
              </a:defRPr>
            </a:lvl9pPr>
          </a:lstStyle>
          <a:p>
            <a:pPr algn="r" eaLnBrk="1" hangingPunct="1">
              <a:spcBef>
                <a:spcPct val="0"/>
              </a:spcBef>
              <a:buSzTx/>
              <a:buFontTx/>
              <a:buNone/>
            </a:pPr>
            <a:endParaRPr lang="en-US" altLang="zh-TW" sz="4800" baseline="-23000">
              <a:solidFill>
                <a:srgbClr val="C00000"/>
              </a:solidFill>
              <a:latin typeface="Microsoft YaHei" panose="020B0503020204020204" charset="-122"/>
              <a:ea typeface="Microsoft YaHei" panose="020B0503020204020204" charset="-122"/>
              <a:sym typeface="Hiragino Sans GB W6" charset="0"/>
            </a:endParaRPr>
          </a:p>
        </p:txBody>
      </p:sp>
      <p:graphicFrame>
        <p:nvGraphicFramePr>
          <p:cNvPr id="11" name="图表 10"/>
          <p:cNvGraphicFramePr/>
          <p:nvPr/>
        </p:nvGraphicFramePr>
        <p:xfrm>
          <a:off x="1667507" y="1133658"/>
          <a:ext cx="8784976" cy="4896544"/>
        </p:xfrm>
        <a:graphic>
          <a:graphicData uri="http://schemas.openxmlformats.org/drawingml/2006/chart">
            <c:chart xmlns:c="http://schemas.openxmlformats.org/drawingml/2006/chart" xmlns:r="http://schemas.openxmlformats.org/officeDocument/2006/relationships" r:id="rId1"/>
          </a:graphicData>
        </a:graphic>
      </p:graphicFrame>
      <p:sp>
        <p:nvSpPr>
          <p:cNvPr id="6" name="矩形: 圆角 5"/>
          <p:cNvSpPr/>
          <p:nvPr/>
        </p:nvSpPr>
        <p:spPr bwMode="auto">
          <a:xfrm>
            <a:off x="1919536" y="5949280"/>
            <a:ext cx="8280919" cy="504056"/>
          </a:xfrm>
          <a:prstGeom prst="roundRect">
            <a:avLst>
              <a:gd name="adj" fmla="val 8864"/>
            </a:avLst>
          </a:prstGeom>
          <a:solidFill>
            <a:srgbClr val="C00000"/>
          </a:solid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1" fontAlgn="base" latinLnBrk="0" hangingPunct="1">
              <a:spcBef>
                <a:spcPct val="0"/>
              </a:spcBef>
              <a:spcAft>
                <a:spcPct val="0"/>
              </a:spcAft>
              <a:buClrTx/>
              <a:buSzTx/>
              <a:buFontTx/>
              <a:buNone/>
            </a:pPr>
            <a:r>
              <a:rPr kumimoji="0" lang="zh-CN" altLang="en-US" sz="2400" b="0" i="0" u="none" strike="noStrike" cap="none" normalizeH="0" baseline="0" dirty="0">
                <a:ln>
                  <a:noFill/>
                </a:ln>
                <a:solidFill>
                  <a:schemeClr val="bg1"/>
                </a:solidFill>
                <a:effectLst/>
                <a:latin typeface="Arial" panose="020B0604020202020204" pitchFamily="34" charset="0"/>
                <a:ea typeface="Heiti SC Light" charset="0"/>
                <a:cs typeface="Heiti SC Light" charset="0"/>
                <a:sym typeface="Arial" panose="020B0604020202020204" pitchFamily="34" charset="0"/>
              </a:rPr>
              <a:t>未来五年市场发展预测</a:t>
            </a:r>
            <a:endParaRPr kumimoji="0" lang="zh-CN" altLang="en-US" sz="2400" b="0" i="0" u="none" strike="noStrike" cap="none" normalizeH="0" baseline="0" dirty="0">
              <a:ln>
                <a:noFill/>
              </a:ln>
              <a:solidFill>
                <a:schemeClr val="bg1"/>
              </a:solidFill>
              <a:effectLst/>
              <a:latin typeface="Arial" panose="020B0604020202020204" pitchFamily="34" charset="0"/>
              <a:ea typeface="Heiti SC Light" charset="0"/>
              <a:cs typeface="Heiti SC Light" charset="0"/>
              <a:sym typeface="Arial" panose="020B0604020202020204" pitchFamily="34" charset="0"/>
            </a:endParaRPr>
          </a:p>
        </p:txBody>
      </p:sp>
      <p:sp>
        <p:nvSpPr>
          <p:cNvPr id="2" name="文本框 1"/>
          <p:cNvSpPr txBox="1"/>
          <p:nvPr/>
        </p:nvSpPr>
        <p:spPr>
          <a:xfrm>
            <a:off x="3109364" y="1484784"/>
            <a:ext cx="864096" cy="368300"/>
          </a:xfrm>
          <a:prstGeom prst="rect">
            <a:avLst/>
          </a:prstGeom>
          <a:noFill/>
        </p:spPr>
        <p:txBody>
          <a:bodyPr wrap="square" rtlCol="0">
            <a:spAutoFit/>
          </a:bodyPr>
          <a:lstStyle/>
          <a:p>
            <a:r>
              <a:rPr lang="en-US" altLang="zh-CN" dirty="0">
                <a:solidFill>
                  <a:srgbClr val="FF0000"/>
                </a:solidFill>
                <a:latin typeface="Arial Black" panose="020B0A04020102020204" pitchFamily="34" charset="0"/>
              </a:rPr>
              <a:t>2900</a:t>
            </a:r>
            <a:endParaRPr lang="zh-CN" altLang="en-US" dirty="0">
              <a:solidFill>
                <a:srgbClr val="FF0000"/>
              </a:solidFill>
              <a:latin typeface="Arial Black" panose="020B0A04020102020204" pitchFamily="34" charset="0"/>
            </a:endParaRPr>
          </a:p>
        </p:txBody>
      </p:sp>
      <p:sp>
        <p:nvSpPr>
          <p:cNvPr id="7" name="文本框 6"/>
          <p:cNvSpPr txBox="1"/>
          <p:nvPr/>
        </p:nvSpPr>
        <p:spPr>
          <a:xfrm>
            <a:off x="4489775" y="1487928"/>
            <a:ext cx="864096" cy="368300"/>
          </a:xfrm>
          <a:prstGeom prst="rect">
            <a:avLst/>
          </a:prstGeom>
          <a:noFill/>
        </p:spPr>
        <p:txBody>
          <a:bodyPr wrap="square" rtlCol="0">
            <a:spAutoFit/>
          </a:bodyPr>
          <a:lstStyle/>
          <a:p>
            <a:r>
              <a:rPr lang="en-US" altLang="zh-CN" dirty="0">
                <a:solidFill>
                  <a:srgbClr val="FF0000"/>
                </a:solidFill>
                <a:latin typeface="Arial Black" panose="020B0A04020102020204" pitchFamily="34" charset="0"/>
              </a:rPr>
              <a:t>6800</a:t>
            </a:r>
            <a:endParaRPr lang="zh-CN" altLang="en-US" dirty="0">
              <a:solidFill>
                <a:srgbClr val="FF0000"/>
              </a:solidFill>
              <a:latin typeface="Arial Black" panose="020B0A04020102020204" pitchFamily="34" charset="0"/>
            </a:endParaRPr>
          </a:p>
        </p:txBody>
      </p:sp>
      <p:sp>
        <p:nvSpPr>
          <p:cNvPr id="8" name="文本框 7"/>
          <p:cNvSpPr txBox="1"/>
          <p:nvPr/>
        </p:nvSpPr>
        <p:spPr>
          <a:xfrm>
            <a:off x="6044076" y="1487928"/>
            <a:ext cx="1044117" cy="368300"/>
          </a:xfrm>
          <a:prstGeom prst="rect">
            <a:avLst/>
          </a:prstGeom>
          <a:noFill/>
        </p:spPr>
        <p:txBody>
          <a:bodyPr wrap="square" rtlCol="0">
            <a:spAutoFit/>
          </a:bodyPr>
          <a:lstStyle/>
          <a:p>
            <a:r>
              <a:rPr lang="en-US" altLang="zh-CN" dirty="0">
                <a:solidFill>
                  <a:srgbClr val="FF0000"/>
                </a:solidFill>
                <a:latin typeface="Arial Black" panose="020B0A04020102020204" pitchFamily="34" charset="0"/>
              </a:rPr>
              <a:t>11500</a:t>
            </a:r>
            <a:endParaRPr lang="zh-CN" altLang="en-US" dirty="0">
              <a:solidFill>
                <a:srgbClr val="FF0000"/>
              </a:solidFill>
              <a:latin typeface="Arial Black" panose="020B0A04020102020204" pitchFamily="34" charset="0"/>
            </a:endParaRPr>
          </a:p>
        </p:txBody>
      </p:sp>
      <p:sp>
        <p:nvSpPr>
          <p:cNvPr id="9" name="文本框 8"/>
          <p:cNvSpPr txBox="1"/>
          <p:nvPr/>
        </p:nvSpPr>
        <p:spPr>
          <a:xfrm>
            <a:off x="7528068" y="1484784"/>
            <a:ext cx="1044117" cy="368300"/>
          </a:xfrm>
          <a:prstGeom prst="rect">
            <a:avLst/>
          </a:prstGeom>
          <a:noFill/>
        </p:spPr>
        <p:txBody>
          <a:bodyPr wrap="square" rtlCol="0">
            <a:spAutoFit/>
          </a:bodyPr>
          <a:lstStyle/>
          <a:p>
            <a:r>
              <a:rPr lang="en-US" altLang="zh-CN" dirty="0">
                <a:solidFill>
                  <a:srgbClr val="FF0000"/>
                </a:solidFill>
                <a:latin typeface="Arial Black" panose="020B0A04020102020204" pitchFamily="34" charset="0"/>
              </a:rPr>
              <a:t>15300</a:t>
            </a:r>
            <a:endParaRPr lang="zh-CN" altLang="en-US" dirty="0">
              <a:solidFill>
                <a:srgbClr val="FF0000"/>
              </a:solidFill>
              <a:latin typeface="Arial Black" panose="020B0A04020102020204" pitchFamily="34" charset="0"/>
            </a:endParaRPr>
          </a:p>
        </p:txBody>
      </p:sp>
      <p:sp>
        <p:nvSpPr>
          <p:cNvPr id="10" name="文本框 9"/>
          <p:cNvSpPr txBox="1"/>
          <p:nvPr/>
        </p:nvSpPr>
        <p:spPr>
          <a:xfrm>
            <a:off x="9088500" y="1484784"/>
            <a:ext cx="1044117" cy="368300"/>
          </a:xfrm>
          <a:prstGeom prst="rect">
            <a:avLst/>
          </a:prstGeom>
          <a:noFill/>
        </p:spPr>
        <p:txBody>
          <a:bodyPr wrap="square" rtlCol="0">
            <a:spAutoFit/>
          </a:bodyPr>
          <a:lstStyle/>
          <a:p>
            <a:r>
              <a:rPr lang="en-US" altLang="zh-CN" dirty="0">
                <a:solidFill>
                  <a:srgbClr val="FF0000"/>
                </a:solidFill>
                <a:latin typeface="Arial Black" panose="020B0A04020102020204" pitchFamily="34" charset="0"/>
              </a:rPr>
              <a:t>22000</a:t>
            </a:r>
            <a:endParaRPr lang="zh-CN" altLang="en-US" dirty="0">
              <a:solidFill>
                <a:srgbClr val="FF0000"/>
              </a:solidFill>
              <a:latin typeface="Arial Black" panose="020B0A04020102020204" pitchFamily="34" charset="0"/>
            </a:endParaRPr>
          </a:p>
        </p:txBody>
      </p:sp>
      <p:grpSp>
        <p:nvGrpSpPr>
          <p:cNvPr id="16" name="组合 15"/>
          <p:cNvGrpSpPr/>
          <p:nvPr/>
        </p:nvGrpSpPr>
        <p:grpSpPr>
          <a:xfrm>
            <a:off x="4358732" y="2613150"/>
            <a:ext cx="2187056" cy="1304193"/>
            <a:chOff x="1401323" y="2348879"/>
            <a:chExt cx="2187056" cy="1232808"/>
          </a:xfrm>
        </p:grpSpPr>
        <p:grpSp>
          <p:nvGrpSpPr>
            <p:cNvPr id="14" name="组合 13"/>
            <p:cNvGrpSpPr/>
            <p:nvPr/>
          </p:nvGrpSpPr>
          <p:grpSpPr>
            <a:xfrm>
              <a:off x="1403648" y="2348879"/>
              <a:ext cx="2184731" cy="296322"/>
              <a:chOff x="1774569" y="2843604"/>
              <a:chExt cx="2184731" cy="284616"/>
            </a:xfrm>
          </p:grpSpPr>
          <p:sp>
            <p:nvSpPr>
              <p:cNvPr id="3" name="文本框 2"/>
              <p:cNvSpPr txBox="1"/>
              <p:nvPr/>
            </p:nvSpPr>
            <p:spPr>
              <a:xfrm>
                <a:off x="1774569" y="2843604"/>
                <a:ext cx="309880" cy="278464"/>
              </a:xfrm>
              <a:prstGeom prst="rect">
                <a:avLst/>
              </a:prstGeom>
              <a:noFill/>
            </p:spPr>
            <p:txBody>
              <a:bodyPr wrap="none" rtlCol="0">
                <a:spAutoFit/>
              </a:bodyPr>
              <a:lstStyle/>
              <a:p>
                <a:endParaRPr lang="zh-CN" altLang="en-US" sz="1400" dirty="0"/>
              </a:p>
            </p:txBody>
          </p:sp>
          <p:sp>
            <p:nvSpPr>
              <p:cNvPr id="13" name="文本框 12"/>
              <p:cNvSpPr txBox="1"/>
              <p:nvPr/>
            </p:nvSpPr>
            <p:spPr>
              <a:xfrm>
                <a:off x="2858261" y="2849756"/>
                <a:ext cx="309880" cy="278464"/>
              </a:xfrm>
              <a:prstGeom prst="rect">
                <a:avLst/>
              </a:prstGeom>
              <a:noFill/>
            </p:spPr>
            <p:txBody>
              <a:bodyPr wrap="none" rtlCol="0">
                <a:spAutoFit/>
              </a:bodyPr>
              <a:lstStyle/>
              <a:p>
                <a:endParaRPr lang="zh-CN" altLang="en-US" sz="1400" dirty="0"/>
              </a:p>
            </p:txBody>
          </p:sp>
          <p:sp>
            <p:nvSpPr>
              <p:cNvPr id="15" name="文本框 14"/>
              <p:cNvSpPr txBox="1"/>
              <p:nvPr/>
            </p:nvSpPr>
            <p:spPr>
              <a:xfrm>
                <a:off x="3649420" y="2849532"/>
                <a:ext cx="309880" cy="278293"/>
              </a:xfrm>
              <a:prstGeom prst="rect">
                <a:avLst/>
              </a:prstGeom>
              <a:noFill/>
            </p:spPr>
            <p:txBody>
              <a:bodyPr wrap="none" rtlCol="0">
                <a:spAutoFit/>
              </a:bodyPr>
              <a:lstStyle/>
              <a:p>
                <a:endParaRPr lang="zh-CN" altLang="en-US" sz="1400" dirty="0"/>
              </a:p>
            </p:txBody>
          </p:sp>
        </p:grpSp>
        <p:grpSp>
          <p:nvGrpSpPr>
            <p:cNvPr id="23" name="组合 22"/>
            <p:cNvGrpSpPr/>
            <p:nvPr/>
          </p:nvGrpSpPr>
          <p:grpSpPr>
            <a:xfrm>
              <a:off x="1401323" y="2658099"/>
              <a:ext cx="2183380" cy="307960"/>
              <a:chOff x="1774569" y="2843604"/>
              <a:chExt cx="2183380" cy="307960"/>
            </a:xfrm>
          </p:grpSpPr>
          <p:sp>
            <p:nvSpPr>
              <p:cNvPr id="24" name="文本框 23"/>
              <p:cNvSpPr txBox="1"/>
              <p:nvPr/>
            </p:nvSpPr>
            <p:spPr>
              <a:xfrm>
                <a:off x="1774569" y="2843604"/>
                <a:ext cx="309880" cy="289918"/>
              </a:xfrm>
              <a:prstGeom prst="rect">
                <a:avLst/>
              </a:prstGeom>
              <a:noFill/>
            </p:spPr>
            <p:txBody>
              <a:bodyPr wrap="none" rtlCol="0">
                <a:spAutoFit/>
              </a:bodyPr>
              <a:lstStyle/>
              <a:p>
                <a:endParaRPr lang="zh-CN" altLang="en-US" sz="1400" dirty="0"/>
              </a:p>
            </p:txBody>
          </p:sp>
          <p:sp>
            <p:nvSpPr>
              <p:cNvPr id="26" name="文本框 25"/>
              <p:cNvSpPr txBox="1"/>
              <p:nvPr/>
            </p:nvSpPr>
            <p:spPr>
              <a:xfrm>
                <a:off x="2858844" y="2861646"/>
                <a:ext cx="309880" cy="289918"/>
              </a:xfrm>
              <a:prstGeom prst="rect">
                <a:avLst/>
              </a:prstGeom>
              <a:noFill/>
            </p:spPr>
            <p:txBody>
              <a:bodyPr wrap="none" rtlCol="0">
                <a:spAutoFit/>
              </a:bodyPr>
              <a:lstStyle/>
              <a:p>
                <a:endParaRPr lang="zh-CN" altLang="en-US" sz="1400" dirty="0"/>
              </a:p>
            </p:txBody>
          </p:sp>
          <p:sp>
            <p:nvSpPr>
              <p:cNvPr id="28" name="文本框 27"/>
              <p:cNvSpPr txBox="1"/>
              <p:nvPr/>
            </p:nvSpPr>
            <p:spPr>
              <a:xfrm>
                <a:off x="3648069" y="2861646"/>
                <a:ext cx="309880" cy="289918"/>
              </a:xfrm>
              <a:prstGeom prst="rect">
                <a:avLst/>
              </a:prstGeom>
              <a:noFill/>
            </p:spPr>
            <p:txBody>
              <a:bodyPr wrap="none" rtlCol="0">
                <a:spAutoFit/>
              </a:bodyPr>
              <a:lstStyle/>
              <a:p>
                <a:endParaRPr lang="zh-CN" altLang="en-US" sz="1400" dirty="0"/>
              </a:p>
            </p:txBody>
          </p:sp>
        </p:grpSp>
        <p:grpSp>
          <p:nvGrpSpPr>
            <p:cNvPr id="29" name="组合 28"/>
            <p:cNvGrpSpPr/>
            <p:nvPr/>
          </p:nvGrpSpPr>
          <p:grpSpPr>
            <a:xfrm>
              <a:off x="1401323" y="2956856"/>
              <a:ext cx="2158967" cy="317501"/>
              <a:chOff x="1774569" y="2843604"/>
              <a:chExt cx="2158967" cy="317501"/>
            </a:xfrm>
          </p:grpSpPr>
          <p:sp>
            <p:nvSpPr>
              <p:cNvPr id="30" name="文本框 29"/>
              <p:cNvSpPr txBox="1"/>
              <p:nvPr/>
            </p:nvSpPr>
            <p:spPr>
              <a:xfrm>
                <a:off x="1774569" y="2843604"/>
                <a:ext cx="309880" cy="289918"/>
              </a:xfrm>
              <a:prstGeom prst="rect">
                <a:avLst/>
              </a:prstGeom>
              <a:noFill/>
            </p:spPr>
            <p:txBody>
              <a:bodyPr wrap="none" rtlCol="0">
                <a:spAutoFit/>
              </a:bodyPr>
              <a:lstStyle/>
              <a:p>
                <a:endParaRPr lang="zh-CN" altLang="en-US" sz="1400" dirty="0"/>
              </a:p>
            </p:txBody>
          </p:sp>
          <p:sp>
            <p:nvSpPr>
              <p:cNvPr id="32" name="文本框 31"/>
              <p:cNvSpPr txBox="1"/>
              <p:nvPr/>
            </p:nvSpPr>
            <p:spPr>
              <a:xfrm>
                <a:off x="2790926" y="2871187"/>
                <a:ext cx="309880" cy="289918"/>
              </a:xfrm>
              <a:prstGeom prst="rect">
                <a:avLst/>
              </a:prstGeom>
              <a:noFill/>
            </p:spPr>
            <p:txBody>
              <a:bodyPr wrap="none" rtlCol="0">
                <a:spAutoFit/>
              </a:bodyPr>
              <a:lstStyle/>
              <a:p>
                <a:endParaRPr lang="zh-CN" altLang="en-US" sz="1400" dirty="0"/>
              </a:p>
            </p:txBody>
          </p:sp>
          <p:sp>
            <p:nvSpPr>
              <p:cNvPr id="34" name="文本框 33"/>
              <p:cNvSpPr txBox="1"/>
              <p:nvPr/>
            </p:nvSpPr>
            <p:spPr>
              <a:xfrm>
                <a:off x="3623656" y="2849904"/>
                <a:ext cx="309880" cy="274509"/>
              </a:xfrm>
              <a:prstGeom prst="rect">
                <a:avLst/>
              </a:prstGeom>
              <a:noFill/>
            </p:spPr>
            <p:txBody>
              <a:bodyPr wrap="none" rtlCol="0">
                <a:spAutoFit/>
              </a:bodyPr>
              <a:lstStyle/>
              <a:p>
                <a:endParaRPr lang="zh-CN" altLang="en-US" sz="1400" dirty="0"/>
              </a:p>
            </p:txBody>
          </p:sp>
        </p:grpSp>
        <p:grpSp>
          <p:nvGrpSpPr>
            <p:cNvPr id="35" name="组合 34"/>
            <p:cNvGrpSpPr/>
            <p:nvPr/>
          </p:nvGrpSpPr>
          <p:grpSpPr>
            <a:xfrm>
              <a:off x="1401323" y="3264633"/>
              <a:ext cx="2162500" cy="317054"/>
              <a:chOff x="1774569" y="2843604"/>
              <a:chExt cx="2162500" cy="317054"/>
            </a:xfrm>
          </p:grpSpPr>
          <p:sp>
            <p:nvSpPr>
              <p:cNvPr id="36" name="文本框 35"/>
              <p:cNvSpPr txBox="1"/>
              <p:nvPr/>
            </p:nvSpPr>
            <p:spPr>
              <a:xfrm>
                <a:off x="1774569" y="2843604"/>
                <a:ext cx="309880" cy="289918"/>
              </a:xfrm>
              <a:prstGeom prst="rect">
                <a:avLst/>
              </a:prstGeom>
              <a:noFill/>
            </p:spPr>
            <p:txBody>
              <a:bodyPr wrap="none" rtlCol="0">
                <a:spAutoFit/>
              </a:bodyPr>
              <a:lstStyle/>
              <a:p>
                <a:endParaRPr lang="zh-CN" altLang="en-US" sz="1400" dirty="0"/>
              </a:p>
            </p:txBody>
          </p:sp>
          <p:sp>
            <p:nvSpPr>
              <p:cNvPr id="38" name="文本框 37"/>
              <p:cNvSpPr txBox="1"/>
              <p:nvPr/>
            </p:nvSpPr>
            <p:spPr>
              <a:xfrm>
                <a:off x="2858844" y="2861646"/>
                <a:ext cx="309880" cy="289918"/>
              </a:xfrm>
              <a:prstGeom prst="rect">
                <a:avLst/>
              </a:prstGeom>
              <a:noFill/>
            </p:spPr>
            <p:txBody>
              <a:bodyPr wrap="none" rtlCol="0">
                <a:spAutoFit/>
              </a:bodyPr>
              <a:lstStyle/>
              <a:p>
                <a:endParaRPr lang="zh-CN" altLang="en-US" sz="1400" dirty="0"/>
              </a:p>
            </p:txBody>
          </p:sp>
          <p:sp>
            <p:nvSpPr>
              <p:cNvPr id="40" name="文本框 39"/>
              <p:cNvSpPr txBox="1"/>
              <p:nvPr/>
            </p:nvSpPr>
            <p:spPr>
              <a:xfrm>
                <a:off x="3627189" y="2870740"/>
                <a:ext cx="309880" cy="289918"/>
              </a:xfrm>
              <a:prstGeom prst="rect">
                <a:avLst/>
              </a:prstGeom>
              <a:noFill/>
            </p:spPr>
            <p:txBody>
              <a:bodyPr wrap="none" rtlCol="0">
                <a:spAutoFit/>
              </a:bodyPr>
              <a:lstStyle/>
              <a:p>
                <a:endParaRPr lang="zh-CN" altLang="en-US" sz="1400" dirty="0"/>
              </a:p>
            </p:txBody>
          </p:sp>
        </p:grpSp>
      </p:grpSp>
      <p:grpSp>
        <p:nvGrpSpPr>
          <p:cNvPr id="52" name="组合 51"/>
          <p:cNvGrpSpPr/>
          <p:nvPr/>
        </p:nvGrpSpPr>
        <p:grpSpPr>
          <a:xfrm>
            <a:off x="2927648" y="2436023"/>
            <a:ext cx="3168352" cy="1358860"/>
            <a:chOff x="1358900" y="2142148"/>
            <a:chExt cx="2926295" cy="1358860"/>
          </a:xfrm>
        </p:grpSpPr>
        <p:sp>
          <p:nvSpPr>
            <p:cNvPr id="50" name="对话气泡: 矩形 49"/>
            <p:cNvSpPr/>
            <p:nvPr/>
          </p:nvSpPr>
          <p:spPr bwMode="auto">
            <a:xfrm>
              <a:off x="1358900" y="2142148"/>
              <a:ext cx="2925068" cy="1358860"/>
            </a:xfrm>
            <a:prstGeom prst="wedgeRectCallout">
              <a:avLst>
                <a:gd name="adj1" fmla="val -31253"/>
                <a:gd name="adj2" fmla="val -98132"/>
              </a:avLst>
            </a:prstGeom>
            <a:solidFill>
              <a:srgbClr val="C00000"/>
            </a:solid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0" i="0" u="none" strike="noStrike" cap="none" normalizeH="0" baseline="0" dirty="0">
                <a:ln>
                  <a:noFill/>
                </a:ln>
                <a:solidFill>
                  <a:srgbClr val="000000"/>
                </a:solidFill>
                <a:effectLst/>
                <a:latin typeface="Arial" panose="020B0604020202020204" pitchFamily="34" charset="0"/>
                <a:ea typeface="Heiti SC Light" charset="0"/>
                <a:cs typeface="Heiti SC Light" charset="0"/>
                <a:sym typeface="Arial" panose="020B0604020202020204" pitchFamily="34" charset="0"/>
              </a:endParaRPr>
            </a:p>
          </p:txBody>
        </p:sp>
        <p:sp>
          <p:nvSpPr>
            <p:cNvPr id="51" name="矩形 50"/>
            <p:cNvSpPr/>
            <p:nvPr/>
          </p:nvSpPr>
          <p:spPr bwMode="auto">
            <a:xfrm>
              <a:off x="1358900" y="2148822"/>
              <a:ext cx="2926295" cy="1323083"/>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noAutofit/>
            </a:bodyPr>
            <a:lstStyle/>
            <a:p>
              <a:pPr eaLnBrk="1" hangingPunct="1">
                <a:lnSpc>
                  <a:spcPct val="150000"/>
                </a:lnSpc>
              </a:pPr>
              <a:r>
                <a:rPr kumimoji="0" lang="zh-CN" altLang="en-US" sz="1400" b="0" i="0" u="none" strike="noStrike" cap="none" normalizeH="0" baseline="0" dirty="0">
                  <a:ln>
                    <a:noFill/>
                  </a:ln>
                  <a:solidFill>
                    <a:schemeClr val="bg1"/>
                  </a:solidFill>
                  <a:effectLst/>
                  <a:latin typeface="Arial" panose="020B0604020202020204" pitchFamily="34" charset="0"/>
                  <a:ea typeface="Heiti SC Light" charset="0"/>
                  <a:cs typeface="Heiti SC Light" charset="0"/>
                  <a:sym typeface="Arial" panose="020B0604020202020204" pitchFamily="34" charset="0"/>
                </a:rPr>
                <a:t>产品：</a:t>
              </a:r>
              <a:r>
                <a:rPr kumimoji="0" lang="en-US" altLang="zh-CN" sz="1400" b="0" i="0" u="none" strike="noStrike" cap="none" normalizeH="0" baseline="0" dirty="0">
                  <a:ln>
                    <a:noFill/>
                  </a:ln>
                  <a:solidFill>
                    <a:schemeClr val="bg1"/>
                  </a:solidFill>
                  <a:effectLst/>
                  <a:latin typeface="Arial" panose="020B0604020202020204" pitchFamily="34" charset="0"/>
                  <a:ea typeface="Heiti SC Light" charset="0"/>
                  <a:cs typeface="Heiti SC Light" charset="0"/>
                  <a:sym typeface="Arial" panose="020B0604020202020204" pitchFamily="34" charset="0"/>
                </a:rPr>
                <a:t>2</a:t>
              </a:r>
              <a:r>
                <a:rPr lang="en-US" altLang="zh-CN" sz="1400" dirty="0">
                  <a:solidFill>
                    <a:schemeClr val="bg1"/>
                  </a:solidFill>
                </a:rPr>
                <a:t>000</a:t>
              </a:r>
              <a:r>
                <a:rPr lang="zh-CN" altLang="en-US" sz="1400" dirty="0">
                  <a:solidFill>
                    <a:schemeClr val="bg1"/>
                  </a:solidFill>
                </a:rPr>
                <a:t>元</a:t>
              </a:r>
              <a:r>
                <a:rPr lang="en-US" altLang="zh-CN" sz="1400" dirty="0">
                  <a:solidFill>
                    <a:schemeClr val="bg1"/>
                  </a:solidFill>
                </a:rPr>
                <a:t>/</a:t>
              </a:r>
              <a:r>
                <a:rPr lang="zh-CN" altLang="en-US" sz="1400" dirty="0">
                  <a:solidFill>
                    <a:schemeClr val="bg1"/>
                  </a:solidFill>
                </a:rPr>
                <a:t>件*</a:t>
              </a:r>
              <a:r>
                <a:rPr lang="en-US" altLang="zh-CN" sz="1400" dirty="0">
                  <a:solidFill>
                    <a:schemeClr val="bg1"/>
                  </a:solidFill>
                </a:rPr>
                <a:t>10000</a:t>
              </a:r>
              <a:r>
                <a:rPr lang="zh-CN" altLang="en-US" sz="1400" dirty="0">
                  <a:solidFill>
                    <a:schemeClr val="bg1"/>
                  </a:solidFill>
                </a:rPr>
                <a:t>件</a:t>
              </a:r>
              <a:r>
                <a:rPr lang="en-US" altLang="zh-CN" sz="1400" dirty="0">
                  <a:solidFill>
                    <a:schemeClr val="bg1"/>
                  </a:solidFill>
                </a:rPr>
                <a:t>=2000</a:t>
              </a:r>
              <a:r>
                <a:rPr lang="zh-CN" altLang="en-US" sz="1400" dirty="0">
                  <a:solidFill>
                    <a:schemeClr val="bg1"/>
                  </a:solidFill>
                </a:rPr>
                <a:t>万元</a:t>
              </a:r>
              <a:endParaRPr lang="zh-CN" altLang="en-US" sz="1400" dirty="0">
                <a:solidFill>
                  <a:schemeClr val="bg1"/>
                </a:solidFill>
              </a:endParaRPr>
            </a:p>
            <a:p>
              <a:pPr eaLnBrk="1" hangingPunct="1">
                <a:lnSpc>
                  <a:spcPct val="150000"/>
                </a:lnSpc>
              </a:pPr>
              <a:r>
                <a:rPr kumimoji="0" lang="zh-CN" altLang="en-US" sz="1400" b="0" i="0" u="none" strike="noStrike" cap="none" normalizeH="0" baseline="0" dirty="0">
                  <a:ln>
                    <a:noFill/>
                  </a:ln>
                  <a:solidFill>
                    <a:schemeClr val="bg1"/>
                  </a:solidFill>
                  <a:effectLst/>
                  <a:latin typeface="Arial" panose="020B0604020202020204" pitchFamily="34" charset="0"/>
                  <a:ea typeface="Heiti SC Light" charset="0"/>
                  <a:cs typeface="Heiti SC Light" charset="0"/>
                  <a:sym typeface="Arial" panose="020B0604020202020204" pitchFamily="34" charset="0"/>
                </a:rPr>
                <a:t>服务：</a:t>
              </a:r>
              <a:r>
                <a:rPr lang="en-US" altLang="zh-CN" sz="1400" dirty="0">
                  <a:solidFill>
                    <a:schemeClr val="bg1"/>
                  </a:solidFill>
                </a:rPr>
                <a:t>1000</a:t>
              </a:r>
              <a:r>
                <a:rPr lang="zh-CN" altLang="en-US" sz="1400" dirty="0">
                  <a:solidFill>
                    <a:schemeClr val="bg1"/>
                  </a:solidFill>
                </a:rPr>
                <a:t>元</a:t>
              </a:r>
              <a:r>
                <a:rPr lang="en-US" altLang="zh-CN" sz="1400" dirty="0">
                  <a:solidFill>
                    <a:schemeClr val="bg1"/>
                  </a:solidFill>
                </a:rPr>
                <a:t>/</a:t>
              </a:r>
              <a:r>
                <a:rPr lang="zh-CN" altLang="en-US" sz="1400" dirty="0">
                  <a:solidFill>
                    <a:schemeClr val="bg1"/>
                  </a:solidFill>
                </a:rPr>
                <a:t>件*</a:t>
              </a:r>
              <a:r>
                <a:rPr lang="en-US" altLang="zh-CN" sz="1400" dirty="0">
                  <a:solidFill>
                    <a:schemeClr val="bg1"/>
                  </a:solidFill>
                </a:rPr>
                <a:t>5000</a:t>
              </a:r>
              <a:r>
                <a:rPr lang="zh-CN" altLang="en-US" sz="1400" dirty="0">
                  <a:solidFill>
                    <a:schemeClr val="bg1"/>
                  </a:solidFill>
                </a:rPr>
                <a:t>件</a:t>
              </a:r>
              <a:r>
                <a:rPr lang="en-US" altLang="zh-CN" sz="1400" dirty="0">
                  <a:solidFill>
                    <a:schemeClr val="bg1"/>
                  </a:solidFill>
                </a:rPr>
                <a:t>=500</a:t>
              </a:r>
              <a:r>
                <a:rPr lang="zh-CN" altLang="en-US" sz="1400" dirty="0">
                  <a:solidFill>
                    <a:schemeClr val="bg1"/>
                  </a:solidFill>
                </a:rPr>
                <a:t>万元</a:t>
              </a:r>
              <a:endParaRPr lang="zh-CN" altLang="en-US" sz="1400" dirty="0">
                <a:solidFill>
                  <a:schemeClr val="bg1"/>
                </a:solidFill>
              </a:endParaRPr>
            </a:p>
            <a:p>
              <a:pPr eaLnBrk="1" hangingPunct="1">
                <a:lnSpc>
                  <a:spcPct val="150000"/>
                </a:lnSpc>
              </a:pPr>
              <a:r>
                <a:rPr lang="zh-CN" altLang="en-US" sz="1400" dirty="0">
                  <a:solidFill>
                    <a:schemeClr val="bg1"/>
                  </a:solidFill>
                  <a:latin typeface="Arial" panose="020B0604020202020204" pitchFamily="34" charset="0"/>
                  <a:ea typeface="Heiti SC Light" charset="0"/>
                  <a:sym typeface="Arial" panose="020B0604020202020204" pitchFamily="34" charset="0"/>
                </a:rPr>
                <a:t>鉴定：</a:t>
              </a:r>
              <a:r>
                <a:rPr lang="en-US" altLang="zh-CN" sz="1400" dirty="0">
                  <a:solidFill>
                    <a:schemeClr val="bg1"/>
                  </a:solidFill>
                </a:rPr>
                <a:t>100</a:t>
              </a:r>
              <a:r>
                <a:rPr lang="zh-CN" altLang="en-US" sz="1400" dirty="0">
                  <a:solidFill>
                    <a:schemeClr val="bg1"/>
                  </a:solidFill>
                </a:rPr>
                <a:t>元</a:t>
              </a:r>
              <a:r>
                <a:rPr lang="en-US" altLang="zh-CN" sz="1400" dirty="0">
                  <a:solidFill>
                    <a:schemeClr val="bg1"/>
                  </a:solidFill>
                </a:rPr>
                <a:t>/</a:t>
              </a:r>
              <a:r>
                <a:rPr lang="zh-CN" altLang="en-US" sz="1400" dirty="0">
                  <a:solidFill>
                    <a:schemeClr val="bg1"/>
                  </a:solidFill>
                </a:rPr>
                <a:t>件*</a:t>
              </a:r>
              <a:r>
                <a:rPr lang="en-US" altLang="zh-CN" sz="1400" dirty="0">
                  <a:solidFill>
                    <a:schemeClr val="bg1"/>
                  </a:solidFill>
                </a:rPr>
                <a:t>10000</a:t>
              </a:r>
              <a:r>
                <a:rPr lang="zh-CN" altLang="en-US" sz="1400" dirty="0">
                  <a:solidFill>
                    <a:schemeClr val="bg1"/>
                  </a:solidFill>
                </a:rPr>
                <a:t>件</a:t>
              </a:r>
              <a:r>
                <a:rPr lang="en-US" altLang="zh-CN" sz="1400" dirty="0">
                  <a:solidFill>
                    <a:schemeClr val="bg1"/>
                  </a:solidFill>
                </a:rPr>
                <a:t>=100</a:t>
              </a:r>
              <a:r>
                <a:rPr lang="zh-CN" altLang="en-US" sz="1400" dirty="0">
                  <a:solidFill>
                    <a:schemeClr val="bg1"/>
                  </a:solidFill>
                </a:rPr>
                <a:t>万元</a:t>
              </a:r>
              <a:endParaRPr lang="en-US" altLang="zh-CN" sz="1400" dirty="0">
                <a:solidFill>
                  <a:schemeClr val="bg1"/>
                </a:solidFill>
                <a:latin typeface="Arial" panose="020B0604020202020204" pitchFamily="34" charset="0"/>
                <a:ea typeface="Heiti SC Light" charset="0"/>
                <a:sym typeface="Arial" panose="020B0604020202020204" pitchFamily="34" charset="0"/>
              </a:endParaRPr>
            </a:p>
            <a:p>
              <a:pPr eaLnBrk="1" hangingPunct="1">
                <a:lnSpc>
                  <a:spcPct val="150000"/>
                </a:lnSpc>
              </a:pPr>
              <a:r>
                <a:rPr kumimoji="0" lang="zh-CN" altLang="en-US" sz="1400" b="0" i="0" u="none" strike="noStrike" cap="none" normalizeH="0" baseline="0" dirty="0">
                  <a:ln>
                    <a:noFill/>
                  </a:ln>
                  <a:solidFill>
                    <a:schemeClr val="bg1"/>
                  </a:solidFill>
                  <a:effectLst/>
                  <a:latin typeface="Arial" panose="020B0604020202020204" pitchFamily="34" charset="0"/>
                  <a:ea typeface="Heiti SC Light" charset="0"/>
                  <a:cs typeface="Heiti SC Light" charset="0"/>
                  <a:sym typeface="Arial" panose="020B0604020202020204" pitchFamily="34" charset="0"/>
                </a:rPr>
                <a:t>培训：</a:t>
              </a:r>
              <a:r>
                <a:rPr kumimoji="0" lang="en-US" altLang="zh-CN" sz="1400" b="0" i="0" u="none" strike="noStrike" cap="none" normalizeH="0" baseline="0" dirty="0">
                  <a:ln>
                    <a:noFill/>
                  </a:ln>
                  <a:solidFill>
                    <a:schemeClr val="bg1"/>
                  </a:solidFill>
                  <a:effectLst/>
                  <a:latin typeface="Arial" panose="020B0604020202020204" pitchFamily="34" charset="0"/>
                  <a:ea typeface="Heiti SC Light" charset="0"/>
                  <a:cs typeface="Heiti SC Light" charset="0"/>
                  <a:sym typeface="Arial" panose="020B0604020202020204" pitchFamily="34" charset="0"/>
                </a:rPr>
                <a:t>3</a:t>
              </a:r>
              <a:r>
                <a:rPr lang="en-US" altLang="zh-CN" sz="1400" dirty="0">
                  <a:solidFill>
                    <a:schemeClr val="bg1"/>
                  </a:solidFill>
                </a:rPr>
                <a:t>0000</a:t>
              </a:r>
              <a:r>
                <a:rPr lang="zh-CN" altLang="en-US" sz="1400" dirty="0">
                  <a:solidFill>
                    <a:schemeClr val="bg1"/>
                  </a:solidFill>
                </a:rPr>
                <a:t>元</a:t>
              </a:r>
              <a:r>
                <a:rPr lang="en-US" altLang="zh-CN" sz="1400" dirty="0">
                  <a:solidFill>
                    <a:schemeClr val="bg1"/>
                  </a:solidFill>
                </a:rPr>
                <a:t>/</a:t>
              </a:r>
              <a:r>
                <a:rPr lang="zh-CN" altLang="en-US" sz="1400" dirty="0">
                  <a:solidFill>
                    <a:schemeClr val="bg1"/>
                  </a:solidFill>
                </a:rPr>
                <a:t>人*</a:t>
              </a:r>
              <a:r>
                <a:rPr lang="en-US" altLang="zh-CN" sz="1400" dirty="0">
                  <a:solidFill>
                    <a:schemeClr val="bg1"/>
                  </a:solidFill>
                </a:rPr>
                <a:t>100</a:t>
              </a:r>
              <a:r>
                <a:rPr lang="zh-CN" altLang="en-US" sz="1400" dirty="0">
                  <a:solidFill>
                    <a:schemeClr val="bg1"/>
                  </a:solidFill>
                </a:rPr>
                <a:t>人</a:t>
              </a:r>
              <a:r>
                <a:rPr lang="en-US" altLang="zh-CN" sz="1400" dirty="0">
                  <a:solidFill>
                    <a:schemeClr val="bg1"/>
                  </a:solidFill>
                </a:rPr>
                <a:t>=300</a:t>
              </a:r>
              <a:r>
                <a:rPr lang="zh-CN" altLang="en-US" sz="1400" dirty="0">
                  <a:solidFill>
                    <a:schemeClr val="bg1"/>
                  </a:solidFill>
                </a:rPr>
                <a:t>万元</a:t>
              </a:r>
              <a:endParaRPr kumimoji="0" lang="zh-CN" altLang="en-US" sz="1400" b="0" i="0" u="none" strike="noStrike" cap="none" normalizeH="0" baseline="0" dirty="0">
                <a:ln>
                  <a:noFill/>
                </a:ln>
                <a:solidFill>
                  <a:schemeClr val="bg1"/>
                </a:solidFill>
                <a:effectLst/>
                <a:latin typeface="Arial" panose="020B0604020202020204" pitchFamily="34" charset="0"/>
                <a:ea typeface="Heiti SC Light" charset="0"/>
                <a:sym typeface="Arial" panose="020B0604020202020204" pitchFamily="34" charset="0"/>
              </a:endParaRPr>
            </a:p>
          </p:txBody>
        </p:sp>
      </p:grpSp>
      <p:sp>
        <p:nvSpPr>
          <p:cNvPr id="53" name="矩形 52"/>
          <p:cNvSpPr/>
          <p:nvPr/>
        </p:nvSpPr>
        <p:spPr>
          <a:xfrm>
            <a:off x="3702050" y="4691521"/>
            <a:ext cx="919480" cy="645160"/>
          </a:xfrm>
          <a:prstGeom prst="rect">
            <a:avLst/>
          </a:prstGeom>
        </p:spPr>
        <p:txBody>
          <a:bodyPr wrap="none">
            <a:spAutoFit/>
          </a:bodyPr>
          <a:lstStyle/>
          <a:p>
            <a:r>
              <a:rPr lang="en-US" altLang="zh-CN" dirty="0">
                <a:solidFill>
                  <a:srgbClr val="C00000"/>
                </a:solidFill>
              </a:rPr>
              <a:t>4000</a:t>
            </a:r>
            <a:r>
              <a:rPr lang="zh-CN" altLang="en-US" dirty="0">
                <a:solidFill>
                  <a:srgbClr val="C00000"/>
                </a:solidFill>
              </a:rPr>
              <a:t>件</a:t>
            </a:r>
            <a:endParaRPr lang="en-US" altLang="zh-CN" dirty="0">
              <a:solidFill>
                <a:srgbClr val="C00000"/>
              </a:solidFill>
            </a:endParaRPr>
          </a:p>
          <a:p>
            <a:r>
              <a:rPr lang="en-US" altLang="zh-CN" dirty="0">
                <a:solidFill>
                  <a:srgbClr val="C00000"/>
                </a:solidFill>
              </a:rPr>
              <a:t>0.14%</a:t>
            </a:r>
            <a:endParaRPr lang="zh-CN" altLang="en-US" dirty="0">
              <a:solidFill>
                <a:srgbClr val="C00000"/>
              </a:solidFill>
            </a:endParaRPr>
          </a:p>
        </p:txBody>
      </p:sp>
      <p:sp>
        <p:nvSpPr>
          <p:cNvPr id="55" name="矩形 54"/>
          <p:cNvSpPr/>
          <p:nvPr/>
        </p:nvSpPr>
        <p:spPr>
          <a:xfrm>
            <a:off x="4978777" y="4212683"/>
            <a:ext cx="1046480" cy="645160"/>
          </a:xfrm>
          <a:prstGeom prst="rect">
            <a:avLst/>
          </a:prstGeom>
        </p:spPr>
        <p:txBody>
          <a:bodyPr wrap="none">
            <a:spAutoFit/>
          </a:bodyPr>
          <a:lstStyle/>
          <a:p>
            <a:r>
              <a:rPr lang="en-US" altLang="zh-CN" dirty="0">
                <a:solidFill>
                  <a:srgbClr val="C00000"/>
                </a:solidFill>
              </a:rPr>
              <a:t>10000</a:t>
            </a:r>
            <a:r>
              <a:rPr lang="zh-CN" altLang="en-US" dirty="0">
                <a:solidFill>
                  <a:srgbClr val="C00000"/>
                </a:solidFill>
              </a:rPr>
              <a:t>件</a:t>
            </a:r>
            <a:endParaRPr lang="en-US" altLang="zh-CN" dirty="0">
              <a:solidFill>
                <a:srgbClr val="C00000"/>
              </a:solidFill>
            </a:endParaRPr>
          </a:p>
          <a:p>
            <a:r>
              <a:rPr lang="en-US" altLang="zh-CN" dirty="0">
                <a:solidFill>
                  <a:srgbClr val="C00000"/>
                </a:solidFill>
              </a:rPr>
              <a:t>0.36%</a:t>
            </a:r>
            <a:endParaRPr lang="zh-CN" altLang="en-US" dirty="0">
              <a:solidFill>
                <a:srgbClr val="C00000"/>
              </a:solidFill>
            </a:endParaRPr>
          </a:p>
        </p:txBody>
      </p:sp>
      <p:sp>
        <p:nvSpPr>
          <p:cNvPr id="56" name="矩形 55"/>
          <p:cNvSpPr/>
          <p:nvPr/>
        </p:nvSpPr>
        <p:spPr>
          <a:xfrm>
            <a:off x="6324597" y="3453544"/>
            <a:ext cx="1046480" cy="645160"/>
          </a:xfrm>
          <a:prstGeom prst="rect">
            <a:avLst/>
          </a:prstGeom>
        </p:spPr>
        <p:txBody>
          <a:bodyPr wrap="none">
            <a:spAutoFit/>
          </a:bodyPr>
          <a:lstStyle/>
          <a:p>
            <a:r>
              <a:rPr lang="en-US" altLang="zh-CN" dirty="0">
                <a:solidFill>
                  <a:srgbClr val="C00000"/>
                </a:solidFill>
              </a:rPr>
              <a:t>16000</a:t>
            </a:r>
            <a:r>
              <a:rPr lang="zh-CN" altLang="en-US" dirty="0">
                <a:solidFill>
                  <a:srgbClr val="C00000"/>
                </a:solidFill>
              </a:rPr>
              <a:t>件</a:t>
            </a:r>
            <a:endParaRPr lang="en-US" altLang="zh-CN" dirty="0">
              <a:solidFill>
                <a:srgbClr val="C00000"/>
              </a:solidFill>
            </a:endParaRPr>
          </a:p>
          <a:p>
            <a:r>
              <a:rPr lang="en-US" altLang="zh-CN" dirty="0">
                <a:solidFill>
                  <a:srgbClr val="C00000"/>
                </a:solidFill>
              </a:rPr>
              <a:t>0.6%</a:t>
            </a:r>
            <a:endParaRPr lang="zh-CN" altLang="en-US" dirty="0">
              <a:solidFill>
                <a:srgbClr val="C00000"/>
              </a:solidFill>
            </a:endParaRPr>
          </a:p>
        </p:txBody>
      </p:sp>
      <p:sp>
        <p:nvSpPr>
          <p:cNvPr id="57" name="矩形 56"/>
          <p:cNvSpPr/>
          <p:nvPr/>
        </p:nvSpPr>
        <p:spPr>
          <a:xfrm>
            <a:off x="7752184" y="2988004"/>
            <a:ext cx="1046480" cy="645160"/>
          </a:xfrm>
          <a:prstGeom prst="rect">
            <a:avLst/>
          </a:prstGeom>
        </p:spPr>
        <p:txBody>
          <a:bodyPr wrap="none">
            <a:spAutoFit/>
          </a:bodyPr>
          <a:lstStyle/>
          <a:p>
            <a:r>
              <a:rPr lang="en-US" altLang="zh-CN" dirty="0">
                <a:solidFill>
                  <a:srgbClr val="C00000"/>
                </a:solidFill>
              </a:rPr>
              <a:t>20000</a:t>
            </a:r>
            <a:r>
              <a:rPr lang="zh-CN" altLang="en-US" dirty="0">
                <a:solidFill>
                  <a:srgbClr val="C00000"/>
                </a:solidFill>
              </a:rPr>
              <a:t>件</a:t>
            </a:r>
            <a:endParaRPr lang="en-US" altLang="zh-CN" dirty="0">
              <a:solidFill>
                <a:srgbClr val="C00000"/>
              </a:solidFill>
            </a:endParaRPr>
          </a:p>
          <a:p>
            <a:r>
              <a:rPr lang="en-US" altLang="zh-CN" dirty="0">
                <a:solidFill>
                  <a:srgbClr val="C00000"/>
                </a:solidFill>
              </a:rPr>
              <a:t>0.7%</a:t>
            </a:r>
            <a:endParaRPr lang="zh-CN" altLang="en-US" dirty="0">
              <a:solidFill>
                <a:srgbClr val="C00000"/>
              </a:solidFill>
            </a:endParaRPr>
          </a:p>
        </p:txBody>
      </p:sp>
      <p:sp>
        <p:nvSpPr>
          <p:cNvPr id="58" name="矩形 57"/>
          <p:cNvSpPr/>
          <p:nvPr/>
        </p:nvSpPr>
        <p:spPr>
          <a:xfrm>
            <a:off x="9336360" y="2079208"/>
            <a:ext cx="1046480" cy="645160"/>
          </a:xfrm>
          <a:prstGeom prst="rect">
            <a:avLst/>
          </a:prstGeom>
        </p:spPr>
        <p:txBody>
          <a:bodyPr wrap="none">
            <a:spAutoFit/>
          </a:bodyPr>
          <a:lstStyle/>
          <a:p>
            <a:r>
              <a:rPr lang="en-US" altLang="zh-CN" dirty="0">
                <a:solidFill>
                  <a:srgbClr val="C00000"/>
                </a:solidFill>
              </a:rPr>
              <a:t>28000</a:t>
            </a:r>
            <a:r>
              <a:rPr lang="zh-CN" altLang="en-US" dirty="0">
                <a:solidFill>
                  <a:srgbClr val="C00000"/>
                </a:solidFill>
              </a:rPr>
              <a:t>件</a:t>
            </a:r>
            <a:endParaRPr lang="en-US" altLang="zh-CN" dirty="0">
              <a:solidFill>
                <a:srgbClr val="C00000"/>
              </a:solidFill>
            </a:endParaRPr>
          </a:p>
          <a:p>
            <a:r>
              <a:rPr lang="en-US" altLang="zh-CN" dirty="0">
                <a:solidFill>
                  <a:srgbClr val="C00000"/>
                </a:solidFill>
              </a:rPr>
              <a:t>1%</a:t>
            </a:r>
            <a:endParaRPr lang="zh-CN" altLang="en-US" dirty="0">
              <a:solidFill>
                <a:srgbClr val="C00000"/>
              </a:solidFill>
            </a:endParaRPr>
          </a:p>
        </p:txBody>
      </p:sp>
      <p:grpSp>
        <p:nvGrpSpPr>
          <p:cNvPr id="12" name="组合 11"/>
          <p:cNvGrpSpPr/>
          <p:nvPr/>
        </p:nvGrpSpPr>
        <p:grpSpPr>
          <a:xfrm>
            <a:off x="8785897" y="2613150"/>
            <a:ext cx="1965866" cy="1384678"/>
            <a:chOff x="7159484" y="2612983"/>
            <a:chExt cx="2189089" cy="1424634"/>
          </a:xfrm>
        </p:grpSpPr>
        <p:sp>
          <p:nvSpPr>
            <p:cNvPr id="4" name="思想气泡: 云 3"/>
            <p:cNvSpPr/>
            <p:nvPr/>
          </p:nvSpPr>
          <p:spPr bwMode="auto">
            <a:xfrm>
              <a:off x="7159484" y="2612983"/>
              <a:ext cx="2095815" cy="1424634"/>
            </a:xfrm>
            <a:prstGeom prst="cloudCallout">
              <a:avLst>
                <a:gd name="adj1" fmla="val -38196"/>
                <a:gd name="adj2" fmla="val -67254"/>
              </a:avLst>
            </a:prstGeom>
            <a:solidFill>
              <a:srgbClr val="C00000"/>
            </a:solid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2000" b="0" i="0" u="none" strike="noStrike" cap="none" normalizeH="0" baseline="0" dirty="0">
                <a:ln>
                  <a:noFill/>
                </a:ln>
                <a:solidFill>
                  <a:schemeClr val="bg1"/>
                </a:solidFill>
                <a:effectLst/>
                <a:latin typeface="Arial" panose="020B0604020202020204" pitchFamily="34" charset="0"/>
                <a:ea typeface="Heiti SC Light" charset="0"/>
                <a:cs typeface="Heiti SC Light" charset="0"/>
                <a:sym typeface="Arial" panose="020B0604020202020204" pitchFamily="34" charset="0"/>
              </a:endParaRPr>
            </a:p>
          </p:txBody>
        </p:sp>
        <p:sp>
          <p:nvSpPr>
            <p:cNvPr id="5" name="矩形 4"/>
            <p:cNvSpPr/>
            <p:nvPr/>
          </p:nvSpPr>
          <p:spPr>
            <a:xfrm>
              <a:off x="7291346" y="2880523"/>
              <a:ext cx="2057227" cy="663777"/>
            </a:xfrm>
            <a:prstGeom prst="rect">
              <a:avLst/>
            </a:prstGeom>
          </p:spPr>
          <p:txBody>
            <a:bodyPr wrap="square">
              <a:spAutoFit/>
            </a:bodyPr>
            <a:lstStyle/>
            <a:p>
              <a:pPr eaLnBrk="1" hangingPunct="1"/>
              <a:r>
                <a:rPr lang="zh-CN" altLang="en-US" dirty="0">
                  <a:solidFill>
                    <a:schemeClr val="bg1"/>
                  </a:solidFill>
                  <a:latin typeface="Arial" panose="020B0604020202020204" pitchFamily="34" charset="0"/>
                  <a:ea typeface="Heiti SC Light" charset="0"/>
                  <a:sym typeface="Arial" panose="020B0604020202020204" pitchFamily="34" charset="0"/>
                </a:rPr>
                <a:t>市场发力，</a:t>
              </a:r>
              <a:br>
                <a:rPr lang="en-US" altLang="zh-CN" dirty="0">
                  <a:solidFill>
                    <a:schemeClr val="bg1"/>
                  </a:solidFill>
                  <a:latin typeface="Arial" panose="020B0604020202020204" pitchFamily="34" charset="0"/>
                  <a:ea typeface="Heiti SC Light" charset="0"/>
                  <a:sym typeface="Arial" panose="020B0604020202020204" pitchFamily="34" charset="0"/>
                </a:rPr>
              </a:br>
              <a:r>
                <a:rPr lang="zh-CN" altLang="en-US" dirty="0">
                  <a:solidFill>
                    <a:schemeClr val="bg1"/>
                  </a:solidFill>
                  <a:latin typeface="Arial" panose="020B0604020202020204" pitchFamily="34" charset="0"/>
                  <a:ea typeface="Heiti SC Light" charset="0"/>
                  <a:sym typeface="Arial" panose="020B0604020202020204" pitchFamily="34" charset="0"/>
                </a:rPr>
                <a:t>推进“以换代修”</a:t>
              </a:r>
              <a:endParaRPr lang="zh-CN" altLang="en-US" dirty="0">
                <a:solidFill>
                  <a:schemeClr val="bg1"/>
                </a:solidFill>
                <a:latin typeface="Arial" panose="020B0604020202020204" pitchFamily="34" charset="0"/>
                <a:ea typeface="Heiti SC Light" charset="0"/>
                <a:sym typeface="Arial" panose="020B0604020202020204" pitchFamily="34" charset="0"/>
              </a:endParaRPr>
            </a:p>
          </p:txBody>
        </p:sp>
      </p:grpSp>
      <p:sp>
        <p:nvSpPr>
          <p:cNvPr id="17" name="文本框 16"/>
          <p:cNvSpPr txBox="1"/>
          <p:nvPr/>
        </p:nvSpPr>
        <p:spPr>
          <a:xfrm>
            <a:off x="1919605" y="260985"/>
            <a:ext cx="2316480" cy="521970"/>
          </a:xfrm>
          <a:prstGeom prst="rect">
            <a:avLst/>
          </a:prstGeom>
          <a:noFill/>
        </p:spPr>
        <p:txBody>
          <a:bodyPr wrap="none" rtlCol="0">
            <a:spAutoFit/>
          </a:bodyPr>
          <a:p>
            <a:r>
              <a:rPr lang="zh-CN" altLang="en-US" sz="2800">
                <a:solidFill>
                  <a:srgbClr val="FF0000"/>
                </a:solidFill>
              </a:rPr>
              <a:t>未来五年预测</a:t>
            </a:r>
            <a:endParaRPr lang="zh-CN" altLang="en-US" sz="2800">
              <a:solidFill>
                <a:srgbClr val="FF0000"/>
              </a:solidFill>
            </a:endParaRPr>
          </a:p>
        </p:txBody>
      </p:sp>
      <p:sp>
        <p:nvSpPr>
          <p:cNvPr id="18" name="文本框 17"/>
          <p:cNvSpPr txBox="1"/>
          <p:nvPr/>
        </p:nvSpPr>
        <p:spPr>
          <a:xfrm>
            <a:off x="3074670" y="5398135"/>
            <a:ext cx="7319010" cy="300990"/>
          </a:xfrm>
          <a:prstGeom prst="rect">
            <a:avLst/>
          </a:prstGeom>
          <a:noFill/>
        </p:spPr>
        <p:txBody>
          <a:bodyPr wrap="square" rtlCol="0">
            <a:noAutofit/>
          </a:bodyPr>
          <a:p>
            <a:r>
              <a:rPr lang="en-US" altLang="zh-CN"/>
              <a:t>2025             2026                  2027                     2028               2029    </a:t>
            </a:r>
            <a:endParaRPr lang="en-US" altLang="zh-CN"/>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645434" y="1058243"/>
            <a:ext cx="8893175" cy="922020"/>
            <a:chOff x="185407" y="372766"/>
            <a:chExt cx="11857566" cy="1229361"/>
          </a:xfrm>
        </p:grpSpPr>
        <p:sp>
          <p:nvSpPr>
            <p:cNvPr id="7" name="文本框 6"/>
            <p:cNvSpPr txBox="1"/>
            <p:nvPr/>
          </p:nvSpPr>
          <p:spPr>
            <a:xfrm>
              <a:off x="372520" y="372766"/>
              <a:ext cx="11670453" cy="1229361"/>
            </a:xfrm>
            <a:prstGeom prst="rect">
              <a:avLst/>
            </a:prstGeom>
            <a:noFill/>
          </p:spPr>
          <p:txBody>
            <a:bodyPr wrap="square" rtlCol="0">
              <a:spAutoFit/>
            </a:bodyPr>
            <a:p>
              <a:pPr algn="l"/>
              <a:r>
                <a:rPr lang="en-US" altLang="zh-CN" sz="1800" b="1" spc="100">
                  <a:solidFill>
                    <a:srgbClr val="AF1920"/>
                  </a:solidFill>
                  <a:latin typeface="Songti SC Regular" panose="02010600040101010101" charset="-122"/>
                  <a:ea typeface="Songti SC Regular" panose="02010600040101010101" charset="-122"/>
                  <a:cs typeface="Songti SC Regular" panose="02010600040101010101" charset="-122"/>
                </a:rPr>
                <a:t> </a:t>
              </a:r>
              <a:r>
                <a:rPr lang="zh-CN" altLang="en-US" sz="1800" b="1" spc="100">
                  <a:solidFill>
                    <a:srgbClr val="AF1920"/>
                  </a:solidFill>
                  <a:latin typeface="Songti SC Regular" panose="02010600040101010101" charset="-122"/>
                  <a:ea typeface="Songti SC Regular" panose="02010600040101010101" charset="-122"/>
                  <a:cs typeface="Songti SC Regular" panose="02010600040101010101" charset="-122"/>
                </a:rPr>
                <a:t>汉科战略布局：计划全国专利授权</a:t>
              </a:r>
              <a:r>
                <a:rPr lang="en-US" altLang="zh-CN" sz="1800" b="1" spc="100">
                  <a:solidFill>
                    <a:srgbClr val="AF1920"/>
                  </a:solidFill>
                  <a:latin typeface="Songti SC Regular" panose="02010600040101010101" charset="-122"/>
                  <a:ea typeface="Songti SC Regular" panose="02010600040101010101" charset="-122"/>
                  <a:cs typeface="Songti SC Regular" panose="02010600040101010101" charset="-122"/>
                </a:rPr>
                <a:t>300</a:t>
              </a:r>
              <a:r>
                <a:rPr lang="zh-CN" altLang="en-US" sz="1800" b="1" spc="100">
                  <a:solidFill>
                    <a:srgbClr val="AF1920"/>
                  </a:solidFill>
                  <a:latin typeface="Songti SC Regular" panose="02010600040101010101" charset="-122"/>
                  <a:ea typeface="Songti SC Regular" panose="02010600040101010101" charset="-122"/>
                  <a:cs typeface="Songti SC Regular" panose="02010600040101010101" charset="-122"/>
                </a:rPr>
                <a:t>家再制造服务中心网点（已建立</a:t>
              </a:r>
              <a:r>
                <a:rPr lang="en-US" altLang="zh-CN" sz="1800" b="1" spc="100">
                  <a:solidFill>
                    <a:srgbClr val="AF1920"/>
                  </a:solidFill>
                  <a:latin typeface="Songti SC Regular" panose="02010600040101010101" charset="-122"/>
                  <a:ea typeface="Songti SC Regular" panose="02010600040101010101" charset="-122"/>
                  <a:cs typeface="Songti SC Regular" panose="02010600040101010101" charset="-122"/>
                </a:rPr>
                <a:t>38</a:t>
              </a:r>
              <a:r>
                <a:rPr lang="zh-CN" altLang="en-US" sz="1800" b="1" spc="100">
                  <a:solidFill>
                    <a:srgbClr val="AF1920"/>
                  </a:solidFill>
                  <a:latin typeface="Songti SC Regular" panose="02010600040101010101" charset="-122"/>
                  <a:ea typeface="Songti SC Regular" panose="02010600040101010101" charset="-122"/>
                  <a:cs typeface="Songti SC Regular" panose="02010600040101010101" charset="-122"/>
                </a:rPr>
                <a:t>家）</a:t>
              </a:r>
              <a:endParaRPr lang="zh-CN" altLang="en-US" sz="1800" b="1" spc="100">
                <a:solidFill>
                  <a:srgbClr val="AF1920"/>
                </a:solidFill>
                <a:latin typeface="Songti SC Regular" panose="02010600040101010101" charset="-122"/>
                <a:ea typeface="Songti SC Regular" panose="02010600040101010101" charset="-122"/>
                <a:cs typeface="Songti SC Regular" panose="02010600040101010101" charset="-122"/>
              </a:endParaRPr>
            </a:p>
            <a:p>
              <a:pPr algn="l"/>
              <a:r>
                <a:rPr lang="en-US" altLang="zh-CN" sz="1800" b="1" spc="100">
                  <a:solidFill>
                    <a:srgbClr val="AF1920"/>
                  </a:solidFill>
                  <a:latin typeface="Songti SC Regular" panose="02010600040101010101" charset="-122"/>
                  <a:ea typeface="Songti SC Regular" panose="02010600040101010101" charset="-122"/>
                  <a:cs typeface="Songti SC Regular" panose="02010600040101010101" charset="-122"/>
                </a:rPr>
                <a:t>      </a:t>
              </a:r>
              <a:endParaRPr lang="en-US" altLang="zh-CN" sz="1800" b="1" spc="100">
                <a:solidFill>
                  <a:srgbClr val="AF1920"/>
                </a:solidFill>
                <a:latin typeface="Songti SC Regular" panose="02010600040101010101" charset="-122"/>
                <a:ea typeface="Songti SC Regular" panose="02010600040101010101" charset="-122"/>
                <a:cs typeface="Songti SC Regular" panose="02010600040101010101" charset="-122"/>
              </a:endParaRPr>
            </a:p>
            <a:p>
              <a:pPr algn="l"/>
              <a:r>
                <a:rPr lang="en-US" altLang="zh-CN" sz="1800" b="1" spc="100">
                  <a:solidFill>
                    <a:srgbClr val="AF1920"/>
                  </a:solidFill>
                  <a:latin typeface="Songti SC Regular" panose="02010600040101010101" charset="-122"/>
                  <a:ea typeface="Songti SC Regular" panose="02010600040101010101" charset="-122"/>
                  <a:cs typeface="Songti SC Regular" panose="02010600040101010101" charset="-122"/>
                </a:rPr>
                <a:t>     </a:t>
              </a:r>
              <a:r>
                <a:rPr lang="zh-CN" altLang="en-US" sz="1800" b="1" spc="100">
                  <a:solidFill>
                    <a:srgbClr val="AF1920"/>
                  </a:solidFill>
                  <a:latin typeface="Songti SC Regular" panose="02010600040101010101" charset="-122"/>
                  <a:ea typeface="Songti SC Regular" panose="02010600040101010101" charset="-122"/>
                  <a:cs typeface="Songti SC Regular" panose="02010600040101010101" charset="-122"/>
                </a:rPr>
                <a:t>计划全国建立</a:t>
              </a:r>
              <a:r>
                <a:rPr lang="en-US" altLang="zh-CN" sz="1800" b="1" spc="100">
                  <a:solidFill>
                    <a:srgbClr val="AF1920"/>
                  </a:solidFill>
                  <a:latin typeface="Songti SC Regular" panose="02010600040101010101" charset="-122"/>
                  <a:ea typeface="Songti SC Regular" panose="02010600040101010101" charset="-122"/>
                  <a:cs typeface="Songti SC Regular" panose="02010600040101010101" charset="-122"/>
                </a:rPr>
                <a:t>4</a:t>
              </a:r>
              <a:r>
                <a:rPr lang="zh-CN" altLang="en-US" sz="1800" b="1" spc="100">
                  <a:solidFill>
                    <a:srgbClr val="AF1920"/>
                  </a:solidFill>
                  <a:latin typeface="Songti SC Regular" panose="02010600040101010101" charset="-122"/>
                  <a:ea typeface="Songti SC Regular" panose="02010600040101010101" charset="-122"/>
                  <a:cs typeface="Songti SC Regular" panose="02010600040101010101" charset="-122"/>
                </a:rPr>
                <a:t>家再制造生产基地（潼南、南宁、北京、武汉等地区）</a:t>
              </a:r>
              <a:endParaRPr lang="zh-CN" altLang="en-US" sz="1800" b="1" spc="100">
                <a:solidFill>
                  <a:srgbClr val="AF1920"/>
                </a:solidFill>
                <a:latin typeface="Songti SC Regular" panose="02010600040101010101" charset="-122"/>
                <a:ea typeface="Songti SC Regular" panose="02010600040101010101" charset="-122"/>
                <a:cs typeface="Songti SC Regular" panose="02010600040101010101" charset="-122"/>
              </a:endParaRPr>
            </a:p>
          </p:txBody>
        </p:sp>
        <p:sp>
          <p:nvSpPr>
            <p:cNvPr id="5" name="Oval 13"/>
            <p:cNvSpPr/>
            <p:nvPr/>
          </p:nvSpPr>
          <p:spPr>
            <a:xfrm>
              <a:off x="185407" y="441360"/>
              <a:ext cx="324000" cy="324000"/>
            </a:xfrm>
            <a:prstGeom prst="ellipse">
              <a:avLst/>
            </a:prstGeom>
            <a:solidFill>
              <a:srgbClr val="AF1920"/>
            </a:solidFill>
            <a:ln w="12700">
              <a:noFill/>
            </a:ln>
          </p:spPr>
          <p:txBody>
            <a:bodyPr anchor="ctr"/>
            <a:p>
              <a:pPr algn="ctr" fontAlgn="base">
                <a:spcBef>
                  <a:spcPct val="0"/>
                </a:spcBef>
                <a:spcAft>
                  <a:spcPct val="0"/>
                </a:spcAft>
                <a:buFont typeface="Arial" panose="020B0604020202020204" pitchFamily="34" charset="0"/>
                <a:buNone/>
              </a:pPr>
              <a:endParaRPr lang="en-US" altLang="zh-CN" sz="2100" dirty="0">
                <a:solidFill>
                  <a:srgbClr val="F2F2F2"/>
                </a:solidFill>
                <a:cs typeface="+mn-ea"/>
                <a:sym typeface="+mn-lt"/>
              </a:endParaRPr>
            </a:p>
          </p:txBody>
        </p:sp>
      </p:grpSp>
      <p:pic>
        <p:nvPicPr>
          <p:cNvPr id="14" name="图片 13" descr="IMG_6174"/>
          <p:cNvPicPr>
            <a:picLocks noChangeAspect="1"/>
          </p:cNvPicPr>
          <p:nvPr/>
        </p:nvPicPr>
        <p:blipFill>
          <a:blip r:embed="rId1"/>
          <a:stretch>
            <a:fillRect/>
          </a:stretch>
        </p:blipFill>
        <p:spPr>
          <a:xfrm>
            <a:off x="6887528" y="2349659"/>
            <a:ext cx="3609499" cy="3759994"/>
          </a:xfrm>
          <a:prstGeom prst="rect">
            <a:avLst/>
          </a:prstGeom>
        </p:spPr>
      </p:pic>
      <p:pic>
        <p:nvPicPr>
          <p:cNvPr id="4" name="内容占位符 3"/>
          <p:cNvPicPr>
            <a:picLocks noChangeAspect="1"/>
          </p:cNvPicPr>
          <p:nvPr>
            <p:custDataLst>
              <p:tags r:id="rId2"/>
            </p:custDataLst>
          </p:nvPr>
        </p:nvPicPr>
        <p:blipFill>
          <a:blip r:embed="rId3"/>
          <a:stretch>
            <a:fillRect/>
          </a:stretch>
        </p:blipFill>
        <p:spPr>
          <a:xfrm>
            <a:off x="1559560" y="2349500"/>
            <a:ext cx="5299075" cy="3760470"/>
          </a:xfrm>
          <a:prstGeom prst="rect">
            <a:avLst/>
          </a:prstGeom>
        </p:spPr>
      </p:pic>
      <p:sp>
        <p:nvSpPr>
          <p:cNvPr id="3" name="文本框 2"/>
          <p:cNvSpPr txBox="1"/>
          <p:nvPr/>
        </p:nvSpPr>
        <p:spPr>
          <a:xfrm>
            <a:off x="2866390" y="5949315"/>
            <a:ext cx="7146290" cy="441325"/>
          </a:xfrm>
          <a:prstGeom prst="rect">
            <a:avLst/>
          </a:prstGeom>
          <a:noFill/>
        </p:spPr>
        <p:txBody>
          <a:bodyPr wrap="square" rtlCol="0" anchor="t">
            <a:noAutofit/>
          </a:bodyPr>
          <a:p>
            <a:endParaRPr lang="zh-CN" altLang="en-US" sz="3200" b="1" dirty="0">
              <a:solidFill>
                <a:srgbClr val="00B050"/>
              </a:solidFill>
              <a:latin typeface="Arial Black" panose="020B0A04020102020204" pitchFamily="34" charset="0"/>
              <a:ea typeface="方正小标宋简体" panose="02000000000000000000" pitchFamily="2" charset="-122"/>
              <a:sym typeface="+mn-ea"/>
            </a:endParaRPr>
          </a:p>
        </p:txBody>
      </p:sp>
      <p:sp>
        <p:nvSpPr>
          <p:cNvPr id="6" name="文本框 5"/>
          <p:cNvSpPr txBox="1"/>
          <p:nvPr/>
        </p:nvSpPr>
        <p:spPr>
          <a:xfrm>
            <a:off x="2063750" y="260985"/>
            <a:ext cx="3048000" cy="368300"/>
          </a:xfrm>
          <a:prstGeom prst="rect">
            <a:avLst/>
          </a:prstGeom>
          <a:noFill/>
        </p:spPr>
        <p:txBody>
          <a:bodyPr wrap="square" rtlCol="0">
            <a:spAutoFit/>
          </a:bodyPr>
          <a:p>
            <a:r>
              <a:rPr lang="zh-CN" altLang="en-US"/>
              <a:t>汉科未来</a:t>
            </a:r>
            <a:r>
              <a:rPr lang="en-US" altLang="zh-CN"/>
              <a:t>5</a:t>
            </a:r>
            <a:r>
              <a:rPr lang="zh-CN" altLang="en-US"/>
              <a:t>年发展规划</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switch dir="r"/>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图片 38"/>
          <p:cNvPicPr>
            <a:picLocks noChangeAspect="1"/>
          </p:cNvPicPr>
          <p:nvPr/>
        </p:nvPicPr>
        <p:blipFill rotWithShape="1">
          <a:blip r:embed="rId1">
            <a:extLst>
              <a:ext uri="{28A0092B-C50C-407E-A947-70E740481C1C}">
                <a14:useLocalDpi xmlns:a14="http://schemas.microsoft.com/office/drawing/2010/main" val="0"/>
              </a:ext>
            </a:extLst>
          </a:blip>
          <a:srcRect l="18088" t="38055" r="17289" b="48547"/>
          <a:stretch>
            <a:fillRect/>
          </a:stretch>
        </p:blipFill>
        <p:spPr>
          <a:xfrm>
            <a:off x="1690232" y="2549570"/>
            <a:ext cx="3629255" cy="1128713"/>
          </a:xfrm>
          <a:prstGeom prst="rect">
            <a:avLst/>
          </a:prstGeom>
        </p:spPr>
      </p:pic>
      <p:sp>
        <p:nvSpPr>
          <p:cNvPr id="2" name="矩形 1"/>
          <p:cNvSpPr/>
          <p:nvPr/>
        </p:nvSpPr>
        <p:spPr>
          <a:xfrm flipH="1">
            <a:off x="1831658" y="2149793"/>
            <a:ext cx="3143726" cy="842010"/>
          </a:xfrm>
          <a:prstGeom prst="rect">
            <a:avLst/>
          </a:prstGeom>
        </p:spPr>
        <p:txBody>
          <a:bodyPr wrap="square" lIns="68559" tIns="34279" rIns="68559" bIns="34279">
            <a:spAutoFit/>
          </a:bodyPr>
          <a:lstStyle/>
          <a:p>
            <a:pPr algn="r" defTabSz="609600">
              <a:lnSpc>
                <a:spcPct val="150000"/>
              </a:lnSpc>
            </a:pPr>
            <a:r>
              <a:rPr lang="zh-CN" altLang="en-US" sz="1800" b="1" u="sng" dirty="0">
                <a:solidFill>
                  <a:srgbClr val="C00000"/>
                </a:solidFill>
                <a:latin typeface="Microsoft YaHei" panose="020B0503020204020204" charset="-122"/>
                <a:ea typeface="Microsoft YaHei" panose="020B0503020204020204" charset="-122"/>
              </a:rPr>
              <a:t>汉科融资计划</a:t>
            </a:r>
            <a:endParaRPr lang="en-US" altLang="zh-CN" sz="1800" b="1" u="sng" dirty="0">
              <a:solidFill>
                <a:srgbClr val="C00000"/>
              </a:solidFill>
              <a:latin typeface="Microsoft YaHei" panose="020B0503020204020204" charset="-122"/>
              <a:ea typeface="Microsoft YaHei" panose="020B0503020204020204" charset="-122"/>
            </a:endParaRPr>
          </a:p>
          <a:p>
            <a:pPr defTabSz="609600">
              <a:lnSpc>
                <a:spcPct val="120000"/>
              </a:lnSpc>
              <a:spcBef>
                <a:spcPct val="0"/>
              </a:spcBef>
            </a:pPr>
            <a:endParaRPr lang="zh-CN" altLang="en-US" sz="900" dirty="0">
              <a:solidFill>
                <a:prstClr val="black">
                  <a:lumMod val="50000"/>
                  <a:lumOff val="50000"/>
                </a:prstClr>
              </a:solidFill>
              <a:latin typeface="Microsoft YaHei" panose="020B0503020204020204" charset="-122"/>
              <a:ea typeface="Microsoft YaHei" panose="020B0503020204020204" charset="-122"/>
              <a:sym typeface="Microsoft YaHei" panose="020B0503020204020204" charset="-122"/>
            </a:endParaRPr>
          </a:p>
          <a:p>
            <a:pPr algn="r" defTabSz="609600">
              <a:lnSpc>
                <a:spcPct val="120000"/>
              </a:lnSpc>
              <a:spcBef>
                <a:spcPct val="0"/>
              </a:spcBef>
            </a:pPr>
            <a:r>
              <a:rPr lang="zh-CN" altLang="en-US" sz="1050" dirty="0">
                <a:solidFill>
                  <a:srgbClr val="C00000"/>
                </a:solidFill>
                <a:latin typeface="Microsoft YaHei" panose="020B0503020204020204" charset="-122"/>
                <a:ea typeface="Microsoft YaHei" panose="020B0503020204020204" charset="-122"/>
                <a:sym typeface="Microsoft YaHei" panose="020B0503020204020204" charset="-122"/>
              </a:rPr>
              <a:t>新能源车时代下，车后市场全产业链战略布局升级</a:t>
            </a:r>
            <a:endParaRPr lang="zh-CN" altLang="en-US" sz="1050" dirty="0">
              <a:solidFill>
                <a:srgbClr val="C00000"/>
              </a:solidFill>
              <a:latin typeface="Microsoft YaHei" panose="020B0503020204020204" charset="-122"/>
              <a:ea typeface="Microsoft YaHei" panose="020B0503020204020204" charset="-122"/>
              <a:sym typeface="Microsoft YaHei" panose="020B0503020204020204" charset="-122"/>
            </a:endParaRPr>
          </a:p>
        </p:txBody>
      </p:sp>
      <p:sp>
        <p:nvSpPr>
          <p:cNvPr id="3" name="矩形 2"/>
          <p:cNvSpPr/>
          <p:nvPr/>
        </p:nvSpPr>
        <p:spPr>
          <a:xfrm flipH="1">
            <a:off x="7486684" y="2725486"/>
            <a:ext cx="2610857" cy="1174750"/>
          </a:xfrm>
          <a:prstGeom prst="rect">
            <a:avLst/>
          </a:prstGeom>
        </p:spPr>
        <p:txBody>
          <a:bodyPr wrap="square" lIns="68559" tIns="34279" rIns="68559" bIns="34279">
            <a:spAutoFit/>
          </a:bodyPr>
          <a:lstStyle/>
          <a:p>
            <a:pPr defTabSz="609600">
              <a:lnSpc>
                <a:spcPct val="150000"/>
              </a:lnSpc>
            </a:pPr>
            <a:r>
              <a:rPr lang="zh-CN" altLang="en-US" sz="1200" b="1" dirty="0">
                <a:solidFill>
                  <a:srgbClr val="C00000"/>
                </a:solidFill>
                <a:latin typeface="Microsoft YaHei" panose="020B0503020204020204" charset="-122"/>
                <a:ea typeface="Microsoft YaHei" panose="020B0503020204020204" charset="-122"/>
              </a:rPr>
              <a:t>融资条件</a:t>
            </a:r>
            <a:endParaRPr lang="en-US" altLang="zh-CN" sz="1200" b="1" dirty="0">
              <a:solidFill>
                <a:srgbClr val="C00000"/>
              </a:solidFill>
              <a:latin typeface="Microsoft YaHei" panose="020B0503020204020204" charset="-122"/>
              <a:ea typeface="Microsoft YaHei" panose="020B0503020204020204" charset="-122"/>
            </a:endParaRPr>
          </a:p>
          <a:p>
            <a:pPr defTabSz="609600">
              <a:lnSpc>
                <a:spcPct val="150000"/>
              </a:lnSpc>
              <a:spcBef>
                <a:spcPct val="0"/>
              </a:spcBef>
            </a:pPr>
            <a:r>
              <a:rPr lang="zh-CN" altLang="en-US" sz="900" dirty="0">
                <a:solidFill>
                  <a:prstClr val="black">
                    <a:lumMod val="50000"/>
                    <a:lumOff val="50000"/>
                  </a:prstClr>
                </a:solidFill>
                <a:latin typeface="Microsoft YaHei" panose="020B0503020204020204" charset="-122"/>
                <a:ea typeface="Microsoft YaHei" panose="020B0503020204020204" charset="-122"/>
                <a:sym typeface="Microsoft YaHei" panose="020B0503020204020204" charset="-122"/>
              </a:rPr>
              <a:t>受让对象：依法成立并合法存续的公司法人或具有独立民事行为能力的自然人。</a:t>
            </a:r>
            <a:endParaRPr lang="zh-CN" altLang="en-US" sz="900" dirty="0">
              <a:solidFill>
                <a:prstClr val="black">
                  <a:lumMod val="50000"/>
                  <a:lumOff val="50000"/>
                </a:prstClr>
              </a:solidFill>
              <a:latin typeface="Microsoft YaHei" panose="020B0503020204020204" charset="-122"/>
              <a:ea typeface="Microsoft YaHei" panose="020B0503020204020204" charset="-122"/>
              <a:sym typeface="Microsoft YaHei" panose="020B0503020204020204" charset="-122"/>
            </a:endParaRPr>
          </a:p>
          <a:p>
            <a:pPr defTabSz="609600">
              <a:lnSpc>
                <a:spcPct val="150000"/>
              </a:lnSpc>
              <a:spcBef>
                <a:spcPct val="0"/>
              </a:spcBef>
            </a:pPr>
            <a:r>
              <a:rPr lang="zh-CN" altLang="en-US" sz="900" dirty="0">
                <a:solidFill>
                  <a:prstClr val="black">
                    <a:lumMod val="50000"/>
                    <a:lumOff val="50000"/>
                  </a:prstClr>
                </a:solidFill>
                <a:latin typeface="Microsoft YaHei" panose="020B0503020204020204" charset="-122"/>
                <a:ea typeface="Microsoft YaHei" panose="020B0503020204020204" charset="-122"/>
                <a:sym typeface="Microsoft YaHei" panose="020B0503020204020204" charset="-122"/>
              </a:rPr>
              <a:t>愿携手汉科共同发展，实现车后市场全产业链战略布局升级。</a:t>
            </a:r>
            <a:endParaRPr lang="zh-CN" altLang="en-US" sz="900" dirty="0">
              <a:solidFill>
                <a:prstClr val="black">
                  <a:lumMod val="50000"/>
                  <a:lumOff val="50000"/>
                </a:prstClr>
              </a:solidFill>
              <a:latin typeface="Microsoft YaHei" panose="020B0503020204020204" charset="-122"/>
              <a:ea typeface="Microsoft YaHei" panose="020B0503020204020204" charset="-122"/>
              <a:sym typeface="Microsoft YaHei" panose="020B0503020204020204" charset="-122"/>
            </a:endParaRPr>
          </a:p>
        </p:txBody>
      </p:sp>
      <p:sp>
        <p:nvSpPr>
          <p:cNvPr id="4" name="矩形 3"/>
          <p:cNvSpPr/>
          <p:nvPr/>
        </p:nvSpPr>
        <p:spPr>
          <a:xfrm flipH="1">
            <a:off x="6222047" y="1947453"/>
            <a:ext cx="2610857" cy="805815"/>
          </a:xfrm>
          <a:prstGeom prst="rect">
            <a:avLst/>
          </a:prstGeom>
        </p:spPr>
        <p:txBody>
          <a:bodyPr wrap="square" lIns="68559" tIns="34279" rIns="68559" bIns="34279">
            <a:spAutoFit/>
          </a:bodyPr>
          <a:lstStyle/>
          <a:p>
            <a:pPr algn="l" defTabSz="609600">
              <a:lnSpc>
                <a:spcPct val="150000"/>
              </a:lnSpc>
            </a:pPr>
            <a:r>
              <a:rPr lang="zh-CN" altLang="en-US" sz="1200" b="1" dirty="0">
                <a:solidFill>
                  <a:srgbClr val="C00000"/>
                </a:solidFill>
                <a:latin typeface="Microsoft YaHei" panose="020B0503020204020204" charset="-122"/>
                <a:ea typeface="Microsoft YaHei" panose="020B0503020204020204" charset="-122"/>
              </a:rPr>
              <a:t>融资规模</a:t>
            </a:r>
            <a:endParaRPr lang="zh-CN" altLang="en-US" sz="900" dirty="0">
              <a:solidFill>
                <a:prstClr val="black">
                  <a:lumMod val="50000"/>
                  <a:lumOff val="50000"/>
                </a:prstClr>
              </a:solidFill>
              <a:latin typeface="Microsoft YaHei" panose="020B0503020204020204" charset="-122"/>
              <a:ea typeface="Microsoft YaHei" panose="020B0503020204020204" charset="-122"/>
              <a:sym typeface="Microsoft YaHei" panose="020B0503020204020204" charset="-122"/>
            </a:endParaRPr>
          </a:p>
          <a:p>
            <a:pPr algn="l" defTabSz="609600">
              <a:lnSpc>
                <a:spcPct val="150000"/>
              </a:lnSpc>
              <a:spcBef>
                <a:spcPct val="0"/>
              </a:spcBef>
            </a:pPr>
            <a:r>
              <a:rPr lang="zh-CN" altLang="en-US" sz="900" dirty="0">
                <a:solidFill>
                  <a:prstClr val="black">
                    <a:lumMod val="50000"/>
                    <a:lumOff val="50000"/>
                  </a:prstClr>
                </a:solidFill>
                <a:latin typeface="Microsoft YaHei" panose="020B0503020204020204" charset="-122"/>
                <a:ea typeface="Microsoft YaHei" panose="020B0503020204020204" charset="-122"/>
                <a:sym typeface="Microsoft YaHei" panose="020B0503020204020204" charset="-122"/>
              </a:rPr>
              <a:t>融资金额：</a:t>
            </a:r>
            <a:r>
              <a:rPr lang="en-US" altLang="zh-CN" sz="2000" dirty="0">
                <a:solidFill>
                  <a:srgbClr val="C00000"/>
                </a:solidFill>
                <a:latin typeface="Microsoft YaHei" panose="020B0503020204020204" charset="-122"/>
                <a:ea typeface="Microsoft YaHei" panose="020B0503020204020204" charset="-122"/>
                <a:sym typeface="Microsoft YaHei" panose="020B0503020204020204" charset="-122"/>
              </a:rPr>
              <a:t>2000</a:t>
            </a:r>
            <a:r>
              <a:rPr lang="zh-CN" altLang="en-US" sz="900" dirty="0">
                <a:solidFill>
                  <a:prstClr val="black">
                    <a:lumMod val="50000"/>
                    <a:lumOff val="50000"/>
                  </a:prstClr>
                </a:solidFill>
                <a:latin typeface="Microsoft YaHei" panose="020B0503020204020204" charset="-122"/>
                <a:ea typeface="Microsoft YaHei" panose="020B0503020204020204" charset="-122"/>
                <a:sym typeface="Microsoft YaHei" panose="020B0503020204020204" charset="-122"/>
              </a:rPr>
              <a:t>万人民币，出让</a:t>
            </a:r>
            <a:r>
              <a:rPr lang="en-US" altLang="zh-CN" sz="900" dirty="0">
                <a:solidFill>
                  <a:prstClr val="black">
                    <a:lumMod val="50000"/>
                    <a:lumOff val="50000"/>
                  </a:prstClr>
                </a:solidFill>
                <a:latin typeface="Microsoft YaHei" panose="020B0503020204020204" charset="-122"/>
                <a:ea typeface="Microsoft YaHei" panose="020B0503020204020204" charset="-122"/>
                <a:sym typeface="Microsoft YaHei" panose="020B0503020204020204" charset="-122"/>
              </a:rPr>
              <a:t>20%</a:t>
            </a:r>
            <a:r>
              <a:rPr lang="zh-CN" altLang="en-US" sz="900" dirty="0">
                <a:solidFill>
                  <a:prstClr val="black">
                    <a:lumMod val="50000"/>
                    <a:lumOff val="50000"/>
                  </a:prstClr>
                </a:solidFill>
                <a:latin typeface="Microsoft YaHei" panose="020B0503020204020204" charset="-122"/>
                <a:ea typeface="Microsoft YaHei" panose="020B0503020204020204" charset="-122"/>
                <a:sym typeface="Microsoft YaHei" panose="020B0503020204020204" charset="-122"/>
              </a:rPr>
              <a:t>股权</a:t>
            </a:r>
            <a:endParaRPr lang="zh-CN" altLang="en-US" sz="900" dirty="0">
              <a:solidFill>
                <a:prstClr val="black">
                  <a:lumMod val="50000"/>
                  <a:lumOff val="50000"/>
                </a:prstClr>
              </a:solidFill>
              <a:latin typeface="Microsoft YaHei" panose="020B0503020204020204" charset="-122"/>
              <a:ea typeface="Microsoft YaHei" panose="020B0503020204020204" charset="-122"/>
              <a:sym typeface="Microsoft YaHei" panose="020B0503020204020204" charset="-122"/>
            </a:endParaRPr>
          </a:p>
        </p:txBody>
      </p:sp>
      <p:sp>
        <p:nvSpPr>
          <p:cNvPr id="5" name="矩形 4"/>
          <p:cNvSpPr/>
          <p:nvPr/>
        </p:nvSpPr>
        <p:spPr>
          <a:xfrm flipH="1">
            <a:off x="6955155" y="4127183"/>
            <a:ext cx="2999899" cy="1506855"/>
          </a:xfrm>
          <a:prstGeom prst="rect">
            <a:avLst/>
          </a:prstGeom>
        </p:spPr>
        <p:txBody>
          <a:bodyPr wrap="square" lIns="68559" tIns="34279" rIns="68559" bIns="34279">
            <a:spAutoFit/>
          </a:bodyPr>
          <a:lstStyle/>
          <a:p>
            <a:pPr algn="l" defTabSz="609600">
              <a:lnSpc>
                <a:spcPct val="150000"/>
              </a:lnSpc>
            </a:pPr>
            <a:r>
              <a:rPr lang="zh-CN" altLang="en-US" sz="1200" b="1" dirty="0">
                <a:solidFill>
                  <a:srgbClr val="C00000"/>
                </a:solidFill>
                <a:latin typeface="Microsoft YaHei" panose="020B0503020204020204" charset="-122"/>
                <a:ea typeface="Microsoft YaHei" panose="020B0503020204020204" charset="-122"/>
              </a:rPr>
              <a:t>融资用途</a:t>
            </a:r>
            <a:endParaRPr lang="en-US" altLang="zh-CN" sz="1200" b="1" dirty="0">
              <a:solidFill>
                <a:srgbClr val="C00000"/>
              </a:solidFill>
              <a:latin typeface="Microsoft YaHei" panose="020B0503020204020204" charset="-122"/>
              <a:ea typeface="Microsoft YaHei" panose="020B0503020204020204" charset="-122"/>
            </a:endParaRPr>
          </a:p>
          <a:p>
            <a:pPr algn="l" defTabSz="609600">
              <a:lnSpc>
                <a:spcPct val="120000"/>
              </a:lnSpc>
              <a:spcBef>
                <a:spcPts val="0"/>
              </a:spcBef>
              <a:spcAft>
                <a:spcPts val="0"/>
              </a:spcAft>
            </a:pPr>
            <a:r>
              <a:rPr lang="zh-CN" altLang="en-US" sz="900" dirty="0">
                <a:solidFill>
                  <a:prstClr val="black">
                    <a:lumMod val="50000"/>
                    <a:lumOff val="50000"/>
                  </a:prstClr>
                </a:solidFill>
                <a:latin typeface="Microsoft YaHei" panose="020B0503020204020204" charset="-122"/>
                <a:ea typeface="Microsoft YaHei" panose="020B0503020204020204" charset="-122"/>
                <a:sym typeface="Microsoft YaHei" panose="020B0503020204020204" charset="-122"/>
              </a:rPr>
              <a:t>本次融入资金将全部用于公司主营业务再制造技术推广和新能源车售后服务网点布局，其中：</a:t>
            </a:r>
            <a:endParaRPr lang="zh-CN" altLang="en-US" sz="900" dirty="0">
              <a:solidFill>
                <a:prstClr val="black">
                  <a:lumMod val="50000"/>
                  <a:lumOff val="50000"/>
                </a:prstClr>
              </a:solidFill>
              <a:latin typeface="Microsoft YaHei" panose="020B0503020204020204" charset="-122"/>
              <a:ea typeface="Microsoft YaHei" panose="020B0503020204020204" charset="-122"/>
              <a:sym typeface="Microsoft YaHei" panose="020B0503020204020204" charset="-122"/>
            </a:endParaRPr>
          </a:p>
          <a:p>
            <a:pPr marL="171450" indent="-171450" algn="l" defTabSz="609600">
              <a:lnSpc>
                <a:spcPct val="120000"/>
              </a:lnSpc>
              <a:spcBef>
                <a:spcPts val="0"/>
              </a:spcBef>
              <a:spcAft>
                <a:spcPts val="0"/>
              </a:spcAft>
              <a:buFont typeface="Arial" panose="020B0604020202020204" pitchFamily="34" charset="0"/>
              <a:buChar char="•"/>
            </a:pPr>
            <a:r>
              <a:rPr lang="zh-CN" altLang="en-US" sz="900" dirty="0">
                <a:solidFill>
                  <a:prstClr val="black">
                    <a:lumMod val="50000"/>
                    <a:lumOff val="50000"/>
                  </a:prstClr>
                </a:solidFill>
                <a:latin typeface="Microsoft YaHei" panose="020B0503020204020204" charset="-122"/>
                <a:ea typeface="Microsoft YaHei" panose="020B0503020204020204" charset="-122"/>
                <a:sym typeface="Microsoft YaHei" panose="020B0503020204020204" charset="-122"/>
              </a:rPr>
              <a:t>技术研发：</a:t>
            </a:r>
            <a:r>
              <a:rPr lang="en-US" altLang="zh-CN" sz="900" dirty="0">
                <a:solidFill>
                  <a:prstClr val="black">
                    <a:lumMod val="50000"/>
                    <a:lumOff val="50000"/>
                  </a:prstClr>
                </a:solidFill>
                <a:latin typeface="Microsoft YaHei" panose="020B0503020204020204" charset="-122"/>
                <a:ea typeface="Microsoft YaHei" panose="020B0503020204020204" charset="-122"/>
                <a:sym typeface="Microsoft YaHei" panose="020B0503020204020204" charset="-122"/>
              </a:rPr>
              <a:t>400</a:t>
            </a:r>
            <a:r>
              <a:rPr lang="zh-CN" altLang="en-US" sz="900" dirty="0">
                <a:solidFill>
                  <a:prstClr val="black">
                    <a:lumMod val="50000"/>
                    <a:lumOff val="50000"/>
                  </a:prstClr>
                </a:solidFill>
                <a:latin typeface="Microsoft YaHei" panose="020B0503020204020204" charset="-122"/>
                <a:ea typeface="Microsoft YaHei" panose="020B0503020204020204" charset="-122"/>
                <a:sym typeface="Microsoft YaHei" panose="020B0503020204020204" charset="-122"/>
              </a:rPr>
              <a:t>万，完善公司再制造技术体系</a:t>
            </a:r>
            <a:endParaRPr lang="zh-CN" altLang="en-US" sz="900" dirty="0">
              <a:solidFill>
                <a:prstClr val="black">
                  <a:lumMod val="50000"/>
                  <a:lumOff val="50000"/>
                </a:prstClr>
              </a:solidFill>
              <a:latin typeface="Microsoft YaHei" panose="020B0503020204020204" charset="-122"/>
              <a:ea typeface="Microsoft YaHei" panose="020B0503020204020204" charset="-122"/>
              <a:sym typeface="Microsoft YaHei" panose="020B0503020204020204" charset="-122"/>
            </a:endParaRPr>
          </a:p>
          <a:p>
            <a:pPr marL="171450" indent="-171450" algn="l" defTabSz="609600">
              <a:lnSpc>
                <a:spcPct val="120000"/>
              </a:lnSpc>
              <a:spcBef>
                <a:spcPts val="0"/>
              </a:spcBef>
              <a:spcAft>
                <a:spcPts val="0"/>
              </a:spcAft>
              <a:buFont typeface="Arial" panose="020B0604020202020204" pitchFamily="34" charset="0"/>
              <a:buChar char="•"/>
            </a:pPr>
            <a:r>
              <a:rPr lang="zh-CN" altLang="en-US" sz="900" dirty="0">
                <a:solidFill>
                  <a:prstClr val="black">
                    <a:lumMod val="50000"/>
                    <a:lumOff val="50000"/>
                  </a:prstClr>
                </a:solidFill>
                <a:latin typeface="Microsoft YaHei" panose="020B0503020204020204" charset="-122"/>
                <a:ea typeface="Microsoft YaHei" panose="020B0503020204020204" charset="-122"/>
                <a:sym typeface="Microsoft YaHei" panose="020B0503020204020204" charset="-122"/>
              </a:rPr>
              <a:t>基础建设：</a:t>
            </a:r>
            <a:r>
              <a:rPr lang="en-US" altLang="zh-CN" sz="900" dirty="0">
                <a:solidFill>
                  <a:prstClr val="black">
                    <a:lumMod val="50000"/>
                    <a:lumOff val="50000"/>
                  </a:prstClr>
                </a:solidFill>
                <a:latin typeface="Microsoft YaHei" panose="020B0503020204020204" charset="-122"/>
                <a:ea typeface="Microsoft YaHei" panose="020B0503020204020204" charset="-122"/>
                <a:sym typeface="Microsoft YaHei" panose="020B0503020204020204" charset="-122"/>
              </a:rPr>
              <a:t>600</a:t>
            </a:r>
            <a:r>
              <a:rPr lang="zh-CN" altLang="en-US" sz="900" dirty="0">
                <a:solidFill>
                  <a:prstClr val="black">
                    <a:lumMod val="50000"/>
                    <a:lumOff val="50000"/>
                  </a:prstClr>
                </a:solidFill>
                <a:latin typeface="Microsoft YaHei" panose="020B0503020204020204" charset="-122"/>
                <a:ea typeface="Microsoft YaHei" panose="020B0503020204020204" charset="-122"/>
                <a:sym typeface="Microsoft YaHei" panose="020B0503020204020204" charset="-122"/>
              </a:rPr>
              <a:t>万，扩大再制造车身件生产规模，建设再制造服务培训中心、独立维修企业数字化管理体系和标准化客户服务培训体系</a:t>
            </a:r>
            <a:endParaRPr lang="zh-CN" altLang="en-US" sz="900" dirty="0">
              <a:solidFill>
                <a:prstClr val="black">
                  <a:lumMod val="50000"/>
                  <a:lumOff val="50000"/>
                </a:prstClr>
              </a:solidFill>
              <a:latin typeface="Microsoft YaHei" panose="020B0503020204020204" charset="-122"/>
              <a:ea typeface="Microsoft YaHei" panose="020B0503020204020204" charset="-122"/>
              <a:sym typeface="Microsoft YaHei" panose="020B0503020204020204" charset="-122"/>
            </a:endParaRPr>
          </a:p>
          <a:p>
            <a:pPr marL="171450" indent="-171450" algn="l" defTabSz="609600">
              <a:lnSpc>
                <a:spcPct val="120000"/>
              </a:lnSpc>
              <a:spcBef>
                <a:spcPts val="0"/>
              </a:spcBef>
              <a:spcAft>
                <a:spcPts val="0"/>
              </a:spcAft>
              <a:buFont typeface="Arial" panose="020B0604020202020204" pitchFamily="34" charset="0"/>
              <a:buChar char="•"/>
            </a:pPr>
            <a:r>
              <a:rPr lang="zh-CN" altLang="en-US" sz="900" dirty="0">
                <a:solidFill>
                  <a:prstClr val="black">
                    <a:lumMod val="50000"/>
                    <a:lumOff val="50000"/>
                  </a:prstClr>
                </a:solidFill>
                <a:latin typeface="Microsoft YaHei" panose="020B0503020204020204" charset="-122"/>
                <a:ea typeface="Microsoft YaHei" panose="020B0503020204020204" charset="-122"/>
                <a:sym typeface="Microsoft YaHei" panose="020B0503020204020204" charset="-122"/>
              </a:rPr>
              <a:t>核心业务：</a:t>
            </a:r>
            <a:r>
              <a:rPr lang="en-US" altLang="zh-CN" sz="900" dirty="0">
                <a:solidFill>
                  <a:prstClr val="black">
                    <a:lumMod val="50000"/>
                    <a:lumOff val="50000"/>
                  </a:prstClr>
                </a:solidFill>
                <a:latin typeface="Microsoft YaHei" panose="020B0503020204020204" charset="-122"/>
                <a:ea typeface="Microsoft YaHei" panose="020B0503020204020204" charset="-122"/>
                <a:sym typeface="Microsoft YaHei" panose="020B0503020204020204" charset="-122"/>
              </a:rPr>
              <a:t>1000</a:t>
            </a:r>
            <a:r>
              <a:rPr lang="zh-CN" altLang="en-US" sz="900" dirty="0">
                <a:solidFill>
                  <a:prstClr val="black">
                    <a:lumMod val="50000"/>
                    <a:lumOff val="50000"/>
                  </a:prstClr>
                </a:solidFill>
                <a:latin typeface="Microsoft YaHei" panose="020B0503020204020204" charset="-122"/>
                <a:ea typeface="Microsoft YaHei" panose="020B0503020204020204" charset="-122"/>
                <a:sym typeface="Microsoft YaHei" panose="020B0503020204020204" charset="-122"/>
              </a:rPr>
              <a:t>万，全国范围内铺设再制造生产基地</a:t>
            </a:r>
            <a:endParaRPr lang="zh-CN" altLang="en-US" sz="900" dirty="0">
              <a:solidFill>
                <a:prstClr val="black">
                  <a:lumMod val="50000"/>
                  <a:lumOff val="50000"/>
                </a:prstClr>
              </a:solidFill>
              <a:latin typeface="Microsoft YaHei" panose="020B0503020204020204" charset="-122"/>
              <a:ea typeface="Microsoft YaHei" panose="020B0503020204020204" charset="-122"/>
              <a:sym typeface="Microsoft YaHei" panose="020B0503020204020204" charset="-122"/>
            </a:endParaRPr>
          </a:p>
        </p:txBody>
      </p:sp>
      <p:grpSp>
        <p:nvGrpSpPr>
          <p:cNvPr id="6" name="组合 25"/>
          <p:cNvGrpSpPr/>
          <p:nvPr/>
        </p:nvGrpSpPr>
        <p:grpSpPr>
          <a:xfrm>
            <a:off x="4505387" y="2679401"/>
            <a:ext cx="1463699" cy="1393433"/>
            <a:chOff x="3974526" y="2345091"/>
            <a:chExt cx="1952201" cy="1857910"/>
          </a:xfrm>
        </p:grpSpPr>
        <p:sp>
          <p:nvSpPr>
            <p:cNvPr id="7" name="任意多边形 26"/>
            <p:cNvSpPr/>
            <p:nvPr/>
          </p:nvSpPr>
          <p:spPr>
            <a:xfrm>
              <a:off x="4114372" y="2345091"/>
              <a:ext cx="1812355" cy="1807575"/>
            </a:xfrm>
            <a:custGeom>
              <a:avLst/>
              <a:gdLst>
                <a:gd name="connsiteX0" fmla="*/ 830996 w 1812355"/>
                <a:gd name="connsiteY0" fmla="*/ 0 h 1807575"/>
                <a:gd name="connsiteX1" fmla="*/ 1616078 w 1812355"/>
                <a:gd name="connsiteY1" fmla="*/ 0 h 1807575"/>
                <a:gd name="connsiteX2" fmla="*/ 1812355 w 1812355"/>
                <a:gd name="connsiteY2" fmla="*/ 196277 h 1807575"/>
                <a:gd name="connsiteX3" fmla="*/ 1812355 w 1812355"/>
                <a:gd name="connsiteY3" fmla="*/ 981359 h 1807575"/>
                <a:gd name="connsiteX4" fmla="*/ 1616078 w 1812355"/>
                <a:gd name="connsiteY4" fmla="*/ 1177636 h 1807575"/>
                <a:gd name="connsiteX5" fmla="*/ 1021925 w 1812355"/>
                <a:gd name="connsiteY5" fmla="*/ 1177636 h 1807575"/>
                <a:gd name="connsiteX6" fmla="*/ 1021926 w 1812355"/>
                <a:gd name="connsiteY6" fmla="*/ 1177637 h 1807575"/>
                <a:gd name="connsiteX7" fmla="*/ 861844 w 1812355"/>
                <a:gd name="connsiteY7" fmla="*/ 1177637 h 1807575"/>
                <a:gd name="connsiteX8" fmla="*/ 562535 w 1812355"/>
                <a:gd name="connsiteY8" fmla="*/ 1421581 h 1807575"/>
                <a:gd name="connsiteX9" fmla="*/ 558240 w 1812355"/>
                <a:gd name="connsiteY9" fmla="*/ 1464194 h 1807575"/>
                <a:gd name="connsiteX10" fmla="*/ 556328 w 1812355"/>
                <a:gd name="connsiteY10" fmla="*/ 1462814 h 1807575"/>
                <a:gd name="connsiteX11" fmla="*/ 556328 w 1812355"/>
                <a:gd name="connsiteY11" fmla="*/ 1708270 h 1807575"/>
                <a:gd name="connsiteX12" fmla="*/ 457023 w 1812355"/>
                <a:gd name="connsiteY12" fmla="*/ 1807575 h 1807575"/>
                <a:gd name="connsiteX13" fmla="*/ 99305 w 1812355"/>
                <a:gd name="connsiteY13" fmla="*/ 1807575 h 1807575"/>
                <a:gd name="connsiteX14" fmla="*/ 0 w 1812355"/>
                <a:gd name="connsiteY14" fmla="*/ 1708270 h 1807575"/>
                <a:gd name="connsiteX15" fmla="*/ 0 w 1812355"/>
                <a:gd name="connsiteY15" fmla="*/ 1350552 h 1807575"/>
                <a:gd name="connsiteX16" fmla="*/ 99305 w 1812355"/>
                <a:gd name="connsiteY16" fmla="*/ 1251247 h 1807575"/>
                <a:gd name="connsiteX17" fmla="*/ 365499 w 1812355"/>
                <a:gd name="connsiteY17" fmla="*/ 1251247 h 1807575"/>
                <a:gd name="connsiteX18" fmla="*/ 419748 w 1812355"/>
                <a:gd name="connsiteY18" fmla="*/ 1245778 h 1807575"/>
                <a:gd name="connsiteX19" fmla="*/ 634719 w 1812355"/>
                <a:gd name="connsiteY19" fmla="*/ 982018 h 1807575"/>
                <a:gd name="connsiteX20" fmla="*/ 634719 w 1812355"/>
                <a:gd name="connsiteY20" fmla="*/ 981359 h 1807575"/>
                <a:gd name="connsiteX21" fmla="*/ 634719 w 1812355"/>
                <a:gd name="connsiteY21" fmla="*/ 898219 h 1807575"/>
                <a:gd name="connsiteX22" fmla="*/ 634719 w 1812355"/>
                <a:gd name="connsiteY22" fmla="*/ 196277 h 1807575"/>
                <a:gd name="connsiteX23" fmla="*/ 830996 w 1812355"/>
                <a:gd name="connsiteY23" fmla="*/ 0 h 1807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812355" h="1807575">
                  <a:moveTo>
                    <a:pt x="830996" y="0"/>
                  </a:moveTo>
                  <a:lnTo>
                    <a:pt x="1616078" y="0"/>
                  </a:lnTo>
                  <a:cubicBezTo>
                    <a:pt x="1724479" y="0"/>
                    <a:pt x="1812355" y="87876"/>
                    <a:pt x="1812355" y="196277"/>
                  </a:cubicBezTo>
                  <a:lnTo>
                    <a:pt x="1812355" y="981359"/>
                  </a:lnTo>
                  <a:cubicBezTo>
                    <a:pt x="1812355" y="1089760"/>
                    <a:pt x="1724479" y="1177636"/>
                    <a:pt x="1616078" y="1177636"/>
                  </a:cubicBezTo>
                  <a:lnTo>
                    <a:pt x="1021925" y="1177636"/>
                  </a:lnTo>
                  <a:lnTo>
                    <a:pt x="1021926" y="1177637"/>
                  </a:lnTo>
                  <a:lnTo>
                    <a:pt x="861844" y="1177637"/>
                  </a:lnTo>
                  <a:cubicBezTo>
                    <a:pt x="714204" y="1177637"/>
                    <a:pt x="591023" y="1282362"/>
                    <a:pt x="562535" y="1421581"/>
                  </a:cubicBezTo>
                  <a:lnTo>
                    <a:pt x="558240" y="1464194"/>
                  </a:lnTo>
                  <a:lnTo>
                    <a:pt x="556328" y="1462814"/>
                  </a:lnTo>
                  <a:lnTo>
                    <a:pt x="556328" y="1708270"/>
                  </a:lnTo>
                  <a:cubicBezTo>
                    <a:pt x="556328" y="1763115"/>
                    <a:pt x="511868" y="1807575"/>
                    <a:pt x="457023" y="1807575"/>
                  </a:cubicBezTo>
                  <a:lnTo>
                    <a:pt x="99305" y="1807575"/>
                  </a:lnTo>
                  <a:cubicBezTo>
                    <a:pt x="44460" y="1807575"/>
                    <a:pt x="0" y="1763115"/>
                    <a:pt x="0" y="1708270"/>
                  </a:cubicBezTo>
                  <a:lnTo>
                    <a:pt x="0" y="1350552"/>
                  </a:lnTo>
                  <a:cubicBezTo>
                    <a:pt x="0" y="1295707"/>
                    <a:pt x="44460" y="1251247"/>
                    <a:pt x="99305" y="1251247"/>
                  </a:cubicBezTo>
                  <a:lnTo>
                    <a:pt x="365499" y="1251247"/>
                  </a:lnTo>
                  <a:lnTo>
                    <a:pt x="419748" y="1245778"/>
                  </a:lnTo>
                  <a:cubicBezTo>
                    <a:pt x="542432" y="1220674"/>
                    <a:pt x="634719" y="1112124"/>
                    <a:pt x="634719" y="982018"/>
                  </a:cubicBezTo>
                  <a:lnTo>
                    <a:pt x="634719" y="981359"/>
                  </a:lnTo>
                  <a:lnTo>
                    <a:pt x="634719" y="898219"/>
                  </a:lnTo>
                  <a:lnTo>
                    <a:pt x="634719" y="196277"/>
                  </a:lnTo>
                  <a:cubicBezTo>
                    <a:pt x="634719" y="87876"/>
                    <a:pt x="722595" y="0"/>
                    <a:pt x="830996"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00"/>
              <a:endParaRPr lang="zh-CN" altLang="en-US" sz="1800" dirty="0">
                <a:solidFill>
                  <a:prstClr val="white"/>
                </a:solidFill>
                <a:latin typeface="Microsoft YaHei" panose="020B0503020204020204" charset="-122"/>
                <a:ea typeface="Microsoft YaHei" panose="020B0503020204020204" charset="-122"/>
              </a:endParaRPr>
            </a:p>
          </p:txBody>
        </p:sp>
        <p:sp>
          <p:nvSpPr>
            <p:cNvPr id="8" name="文本框 23"/>
            <p:cNvSpPr txBox="1"/>
            <p:nvPr/>
          </p:nvSpPr>
          <p:spPr>
            <a:xfrm>
              <a:off x="3974526" y="3711935"/>
              <a:ext cx="781735" cy="491066"/>
            </a:xfrm>
            <a:prstGeom prst="rect">
              <a:avLst/>
            </a:prstGeom>
            <a:noFill/>
          </p:spPr>
          <p:txBody>
            <a:bodyPr wrap="square" rtlCol="0">
              <a:spAutoFit/>
            </a:bodyPr>
            <a:lstStyle/>
            <a:p>
              <a:pPr algn="ctr" defTabSz="609600"/>
              <a:r>
                <a:rPr lang="en-US" altLang="zh-CN" sz="1800" b="1" dirty="0">
                  <a:solidFill>
                    <a:srgbClr val="C00000"/>
                  </a:solidFill>
                  <a:latin typeface="Microsoft YaHei" panose="020B0503020204020204" charset="-122"/>
                  <a:ea typeface="Microsoft YaHei" panose="020B0503020204020204" charset="-122"/>
                </a:rPr>
                <a:t>01</a:t>
              </a:r>
              <a:endParaRPr lang="zh-CN" altLang="en-US" sz="1800" b="1" dirty="0">
                <a:solidFill>
                  <a:srgbClr val="C00000"/>
                </a:solidFill>
                <a:latin typeface="Microsoft YaHei" panose="020B0503020204020204" charset="-122"/>
                <a:ea typeface="Microsoft YaHei" panose="020B0503020204020204" charset="-122"/>
              </a:endParaRPr>
            </a:p>
          </p:txBody>
        </p:sp>
        <p:grpSp>
          <p:nvGrpSpPr>
            <p:cNvPr id="9" name="组合 28"/>
            <p:cNvGrpSpPr/>
            <p:nvPr/>
          </p:nvGrpSpPr>
          <p:grpSpPr>
            <a:xfrm>
              <a:off x="5060163" y="2665369"/>
              <a:ext cx="515988" cy="517780"/>
              <a:chOff x="6085222" y="4249476"/>
              <a:chExt cx="649178" cy="651434"/>
            </a:xfrm>
          </p:grpSpPr>
          <p:sp>
            <p:nvSpPr>
              <p:cNvPr id="10" name="Freeform 116"/>
              <p:cNvSpPr>
                <a:spLocks noEditPoints="1"/>
              </p:cNvSpPr>
              <p:nvPr/>
            </p:nvSpPr>
            <p:spPr bwMode="auto">
              <a:xfrm>
                <a:off x="6085222" y="4249476"/>
                <a:ext cx="649178" cy="651434"/>
              </a:xfrm>
              <a:custGeom>
                <a:avLst/>
                <a:gdLst>
                  <a:gd name="T0" fmla="*/ 61 w 122"/>
                  <a:gd name="T1" fmla="*/ 0 h 122"/>
                  <a:gd name="T2" fmla="*/ 0 w 122"/>
                  <a:gd name="T3" fmla="*/ 61 h 122"/>
                  <a:gd name="T4" fmla="*/ 61 w 122"/>
                  <a:gd name="T5" fmla="*/ 122 h 122"/>
                  <a:gd name="T6" fmla="*/ 122 w 122"/>
                  <a:gd name="T7" fmla="*/ 61 h 122"/>
                  <a:gd name="T8" fmla="*/ 61 w 122"/>
                  <a:gd name="T9" fmla="*/ 0 h 122"/>
                  <a:gd name="T10" fmla="*/ 65 w 122"/>
                  <a:gd name="T11" fmla="*/ 109 h 122"/>
                  <a:gd name="T12" fmla="*/ 65 w 122"/>
                  <a:gd name="T13" fmla="*/ 102 h 122"/>
                  <a:gd name="T14" fmla="*/ 58 w 122"/>
                  <a:gd name="T15" fmla="*/ 102 h 122"/>
                  <a:gd name="T16" fmla="*/ 58 w 122"/>
                  <a:gd name="T17" fmla="*/ 109 h 122"/>
                  <a:gd name="T18" fmla="*/ 29 w 122"/>
                  <a:gd name="T19" fmla="*/ 97 h 122"/>
                  <a:gd name="T20" fmla="*/ 29 w 122"/>
                  <a:gd name="T21" fmla="*/ 97 h 122"/>
                  <a:gd name="T22" fmla="*/ 27 w 122"/>
                  <a:gd name="T23" fmla="*/ 95 h 122"/>
                  <a:gd name="T24" fmla="*/ 25 w 122"/>
                  <a:gd name="T25" fmla="*/ 93 h 122"/>
                  <a:gd name="T26" fmla="*/ 25 w 122"/>
                  <a:gd name="T27" fmla="*/ 92 h 122"/>
                  <a:gd name="T28" fmla="*/ 13 w 122"/>
                  <a:gd name="T29" fmla="*/ 64 h 122"/>
                  <a:gd name="T30" fmla="*/ 20 w 122"/>
                  <a:gd name="T31" fmla="*/ 64 h 122"/>
                  <a:gd name="T32" fmla="*/ 20 w 122"/>
                  <a:gd name="T33" fmla="*/ 57 h 122"/>
                  <a:gd name="T34" fmla="*/ 13 w 122"/>
                  <a:gd name="T35" fmla="*/ 57 h 122"/>
                  <a:gd name="T36" fmla="*/ 58 w 122"/>
                  <a:gd name="T37" fmla="*/ 13 h 122"/>
                  <a:gd name="T38" fmla="*/ 58 w 122"/>
                  <a:gd name="T39" fmla="*/ 20 h 122"/>
                  <a:gd name="T40" fmla="*/ 65 w 122"/>
                  <a:gd name="T41" fmla="*/ 20 h 122"/>
                  <a:gd name="T42" fmla="*/ 65 w 122"/>
                  <a:gd name="T43" fmla="*/ 13 h 122"/>
                  <a:gd name="T44" fmla="*/ 83 w 122"/>
                  <a:gd name="T45" fmla="*/ 18 h 122"/>
                  <a:gd name="T46" fmla="*/ 83 w 122"/>
                  <a:gd name="T47" fmla="*/ 18 h 122"/>
                  <a:gd name="T48" fmla="*/ 87 w 122"/>
                  <a:gd name="T49" fmla="*/ 20 h 122"/>
                  <a:gd name="T50" fmla="*/ 87 w 122"/>
                  <a:gd name="T51" fmla="*/ 21 h 122"/>
                  <a:gd name="T52" fmla="*/ 90 w 122"/>
                  <a:gd name="T53" fmla="*/ 23 h 122"/>
                  <a:gd name="T54" fmla="*/ 91 w 122"/>
                  <a:gd name="T55" fmla="*/ 24 h 122"/>
                  <a:gd name="T56" fmla="*/ 93 w 122"/>
                  <a:gd name="T57" fmla="*/ 25 h 122"/>
                  <a:gd name="T58" fmla="*/ 95 w 122"/>
                  <a:gd name="T59" fmla="*/ 27 h 122"/>
                  <a:gd name="T60" fmla="*/ 96 w 122"/>
                  <a:gd name="T61" fmla="*/ 28 h 122"/>
                  <a:gd name="T62" fmla="*/ 98 w 122"/>
                  <a:gd name="T63" fmla="*/ 30 h 122"/>
                  <a:gd name="T64" fmla="*/ 99 w 122"/>
                  <a:gd name="T65" fmla="*/ 32 h 122"/>
                  <a:gd name="T66" fmla="*/ 101 w 122"/>
                  <a:gd name="T67" fmla="*/ 34 h 122"/>
                  <a:gd name="T68" fmla="*/ 102 w 122"/>
                  <a:gd name="T69" fmla="*/ 35 h 122"/>
                  <a:gd name="T70" fmla="*/ 104 w 122"/>
                  <a:gd name="T71" fmla="*/ 39 h 122"/>
                  <a:gd name="T72" fmla="*/ 104 w 122"/>
                  <a:gd name="T73" fmla="*/ 39 h 122"/>
                  <a:gd name="T74" fmla="*/ 109 w 122"/>
                  <a:gd name="T75" fmla="*/ 57 h 122"/>
                  <a:gd name="T76" fmla="*/ 102 w 122"/>
                  <a:gd name="T77" fmla="*/ 57 h 122"/>
                  <a:gd name="T78" fmla="*/ 102 w 122"/>
                  <a:gd name="T79" fmla="*/ 64 h 122"/>
                  <a:gd name="T80" fmla="*/ 109 w 122"/>
                  <a:gd name="T81" fmla="*/ 64 h 122"/>
                  <a:gd name="T82" fmla="*/ 65 w 122"/>
                  <a:gd name="T83" fmla="*/ 109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2" h="122">
                    <a:moveTo>
                      <a:pt x="61" y="0"/>
                    </a:moveTo>
                    <a:cubicBezTo>
                      <a:pt x="27" y="0"/>
                      <a:pt x="0" y="27"/>
                      <a:pt x="0" y="61"/>
                    </a:cubicBezTo>
                    <a:cubicBezTo>
                      <a:pt x="0" y="94"/>
                      <a:pt x="27" y="122"/>
                      <a:pt x="61" y="122"/>
                    </a:cubicBezTo>
                    <a:cubicBezTo>
                      <a:pt x="95" y="122"/>
                      <a:pt x="122" y="94"/>
                      <a:pt x="122" y="61"/>
                    </a:cubicBezTo>
                    <a:cubicBezTo>
                      <a:pt x="122" y="27"/>
                      <a:pt x="95" y="0"/>
                      <a:pt x="61" y="0"/>
                    </a:cubicBezTo>
                    <a:close/>
                    <a:moveTo>
                      <a:pt x="65" y="109"/>
                    </a:moveTo>
                    <a:cubicBezTo>
                      <a:pt x="65" y="102"/>
                      <a:pt x="65" y="102"/>
                      <a:pt x="65" y="102"/>
                    </a:cubicBezTo>
                    <a:cubicBezTo>
                      <a:pt x="58" y="102"/>
                      <a:pt x="58" y="102"/>
                      <a:pt x="58" y="102"/>
                    </a:cubicBezTo>
                    <a:cubicBezTo>
                      <a:pt x="58" y="109"/>
                      <a:pt x="58" y="109"/>
                      <a:pt x="58" y="109"/>
                    </a:cubicBezTo>
                    <a:cubicBezTo>
                      <a:pt x="47" y="108"/>
                      <a:pt x="37" y="104"/>
                      <a:pt x="29" y="97"/>
                    </a:cubicBezTo>
                    <a:cubicBezTo>
                      <a:pt x="29" y="97"/>
                      <a:pt x="29" y="97"/>
                      <a:pt x="29" y="97"/>
                    </a:cubicBezTo>
                    <a:cubicBezTo>
                      <a:pt x="28" y="96"/>
                      <a:pt x="28" y="95"/>
                      <a:pt x="27" y="95"/>
                    </a:cubicBezTo>
                    <a:cubicBezTo>
                      <a:pt x="26" y="94"/>
                      <a:pt x="26" y="94"/>
                      <a:pt x="25" y="93"/>
                    </a:cubicBezTo>
                    <a:cubicBezTo>
                      <a:pt x="25" y="92"/>
                      <a:pt x="25" y="92"/>
                      <a:pt x="25" y="92"/>
                    </a:cubicBezTo>
                    <a:cubicBezTo>
                      <a:pt x="18" y="85"/>
                      <a:pt x="14" y="75"/>
                      <a:pt x="13" y="64"/>
                    </a:cubicBezTo>
                    <a:cubicBezTo>
                      <a:pt x="20" y="64"/>
                      <a:pt x="20" y="64"/>
                      <a:pt x="20" y="64"/>
                    </a:cubicBezTo>
                    <a:cubicBezTo>
                      <a:pt x="20" y="57"/>
                      <a:pt x="20" y="57"/>
                      <a:pt x="20" y="57"/>
                    </a:cubicBezTo>
                    <a:cubicBezTo>
                      <a:pt x="13" y="57"/>
                      <a:pt x="13" y="57"/>
                      <a:pt x="13" y="57"/>
                    </a:cubicBezTo>
                    <a:cubicBezTo>
                      <a:pt x="15" y="34"/>
                      <a:pt x="34" y="15"/>
                      <a:pt x="58" y="13"/>
                    </a:cubicBezTo>
                    <a:cubicBezTo>
                      <a:pt x="58" y="20"/>
                      <a:pt x="58" y="20"/>
                      <a:pt x="58" y="20"/>
                    </a:cubicBezTo>
                    <a:cubicBezTo>
                      <a:pt x="65" y="20"/>
                      <a:pt x="65" y="20"/>
                      <a:pt x="65" y="20"/>
                    </a:cubicBezTo>
                    <a:cubicBezTo>
                      <a:pt x="65" y="13"/>
                      <a:pt x="65" y="13"/>
                      <a:pt x="65" y="13"/>
                    </a:cubicBezTo>
                    <a:cubicBezTo>
                      <a:pt x="71" y="14"/>
                      <a:pt x="77" y="15"/>
                      <a:pt x="83" y="18"/>
                    </a:cubicBezTo>
                    <a:cubicBezTo>
                      <a:pt x="83" y="18"/>
                      <a:pt x="83" y="18"/>
                      <a:pt x="83" y="18"/>
                    </a:cubicBezTo>
                    <a:cubicBezTo>
                      <a:pt x="84" y="19"/>
                      <a:pt x="86" y="20"/>
                      <a:pt x="87" y="20"/>
                    </a:cubicBezTo>
                    <a:cubicBezTo>
                      <a:pt x="87" y="21"/>
                      <a:pt x="87" y="21"/>
                      <a:pt x="87" y="21"/>
                    </a:cubicBezTo>
                    <a:cubicBezTo>
                      <a:pt x="88" y="21"/>
                      <a:pt x="89" y="22"/>
                      <a:pt x="90" y="23"/>
                    </a:cubicBezTo>
                    <a:cubicBezTo>
                      <a:pt x="91" y="23"/>
                      <a:pt x="91" y="23"/>
                      <a:pt x="91" y="24"/>
                    </a:cubicBezTo>
                    <a:cubicBezTo>
                      <a:pt x="92" y="24"/>
                      <a:pt x="93" y="25"/>
                      <a:pt x="93" y="25"/>
                    </a:cubicBezTo>
                    <a:cubicBezTo>
                      <a:pt x="94" y="26"/>
                      <a:pt x="94" y="26"/>
                      <a:pt x="95" y="27"/>
                    </a:cubicBezTo>
                    <a:cubicBezTo>
                      <a:pt x="95" y="27"/>
                      <a:pt x="96" y="28"/>
                      <a:pt x="96" y="28"/>
                    </a:cubicBezTo>
                    <a:cubicBezTo>
                      <a:pt x="97" y="29"/>
                      <a:pt x="98" y="30"/>
                      <a:pt x="98" y="30"/>
                    </a:cubicBezTo>
                    <a:cubicBezTo>
                      <a:pt x="99" y="31"/>
                      <a:pt x="99" y="31"/>
                      <a:pt x="99" y="32"/>
                    </a:cubicBezTo>
                    <a:cubicBezTo>
                      <a:pt x="100" y="33"/>
                      <a:pt x="100" y="33"/>
                      <a:pt x="101" y="34"/>
                    </a:cubicBezTo>
                    <a:cubicBezTo>
                      <a:pt x="102" y="35"/>
                      <a:pt x="102" y="35"/>
                      <a:pt x="102" y="35"/>
                    </a:cubicBezTo>
                    <a:cubicBezTo>
                      <a:pt x="102" y="36"/>
                      <a:pt x="103" y="37"/>
                      <a:pt x="104" y="39"/>
                    </a:cubicBezTo>
                    <a:cubicBezTo>
                      <a:pt x="104" y="39"/>
                      <a:pt x="104" y="39"/>
                      <a:pt x="104" y="39"/>
                    </a:cubicBezTo>
                    <a:cubicBezTo>
                      <a:pt x="107" y="45"/>
                      <a:pt x="108" y="51"/>
                      <a:pt x="109" y="57"/>
                    </a:cubicBezTo>
                    <a:cubicBezTo>
                      <a:pt x="102" y="57"/>
                      <a:pt x="102" y="57"/>
                      <a:pt x="102" y="57"/>
                    </a:cubicBezTo>
                    <a:cubicBezTo>
                      <a:pt x="102" y="64"/>
                      <a:pt x="102" y="64"/>
                      <a:pt x="102" y="64"/>
                    </a:cubicBezTo>
                    <a:cubicBezTo>
                      <a:pt x="109" y="64"/>
                      <a:pt x="109" y="64"/>
                      <a:pt x="109" y="64"/>
                    </a:cubicBezTo>
                    <a:cubicBezTo>
                      <a:pt x="107" y="88"/>
                      <a:pt x="88" y="107"/>
                      <a:pt x="65" y="109"/>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91411" tIns="45705" rIns="91411" bIns="45705" numCol="1" anchor="t" anchorCtr="0" compatLnSpc="1"/>
              <a:lstStyle/>
              <a:p>
                <a:pPr defTabSz="609600"/>
                <a:endParaRPr lang="zh-CN" altLang="en-US" sz="1800" dirty="0">
                  <a:solidFill>
                    <a:prstClr val="black"/>
                  </a:solidFill>
                  <a:latin typeface="Microsoft YaHei" panose="020B0503020204020204" charset="-122"/>
                  <a:ea typeface="Microsoft YaHei" panose="020B0503020204020204" charset="-122"/>
                </a:endParaRPr>
              </a:p>
            </p:txBody>
          </p:sp>
          <p:sp>
            <p:nvSpPr>
              <p:cNvPr id="11" name="Freeform 117"/>
              <p:cNvSpPr>
                <a:spLocks noEditPoints="1"/>
              </p:cNvSpPr>
              <p:nvPr/>
            </p:nvSpPr>
            <p:spPr bwMode="auto">
              <a:xfrm>
                <a:off x="6330918" y="4409518"/>
                <a:ext cx="191598" cy="284016"/>
              </a:xfrm>
              <a:custGeom>
                <a:avLst/>
                <a:gdLst>
                  <a:gd name="T0" fmla="*/ 8 w 36"/>
                  <a:gd name="T1" fmla="*/ 29 h 53"/>
                  <a:gd name="T2" fmla="*/ 8 w 36"/>
                  <a:gd name="T3" fmla="*/ 29 h 53"/>
                  <a:gd name="T4" fmla="*/ 0 w 36"/>
                  <a:gd name="T5" fmla="*/ 53 h 53"/>
                  <a:gd name="T6" fmla="*/ 19 w 36"/>
                  <a:gd name="T7" fmla="*/ 36 h 53"/>
                  <a:gd name="T8" fmla="*/ 19 w 36"/>
                  <a:gd name="T9" fmla="*/ 36 h 53"/>
                  <a:gd name="T10" fmla="*/ 22 w 36"/>
                  <a:gd name="T11" fmla="*/ 33 h 53"/>
                  <a:gd name="T12" fmla="*/ 36 w 36"/>
                  <a:gd name="T13" fmla="*/ 0 h 53"/>
                  <a:gd name="T14" fmla="*/ 11 w 36"/>
                  <a:gd name="T15" fmla="*/ 25 h 53"/>
                  <a:gd name="T16" fmla="*/ 8 w 36"/>
                  <a:gd name="T17" fmla="*/ 29 h 53"/>
                  <a:gd name="T18" fmla="*/ 15 w 36"/>
                  <a:gd name="T19" fmla="*/ 28 h 53"/>
                  <a:gd name="T20" fmla="*/ 18 w 36"/>
                  <a:gd name="T21" fmla="*/ 31 h 53"/>
                  <a:gd name="T22" fmla="*/ 15 w 36"/>
                  <a:gd name="T23" fmla="*/ 34 h 53"/>
                  <a:gd name="T24" fmla="*/ 12 w 36"/>
                  <a:gd name="T25" fmla="*/ 31 h 53"/>
                  <a:gd name="T26" fmla="*/ 15 w 36"/>
                  <a:gd name="T27" fmla="*/ 28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53">
                    <a:moveTo>
                      <a:pt x="8" y="29"/>
                    </a:moveTo>
                    <a:cubicBezTo>
                      <a:pt x="8" y="29"/>
                      <a:pt x="8" y="29"/>
                      <a:pt x="8" y="29"/>
                    </a:cubicBezTo>
                    <a:cubicBezTo>
                      <a:pt x="0" y="53"/>
                      <a:pt x="0" y="53"/>
                      <a:pt x="0" y="53"/>
                    </a:cubicBezTo>
                    <a:cubicBezTo>
                      <a:pt x="19" y="36"/>
                      <a:pt x="19" y="36"/>
                      <a:pt x="19" y="36"/>
                    </a:cubicBezTo>
                    <a:cubicBezTo>
                      <a:pt x="19" y="36"/>
                      <a:pt x="19" y="36"/>
                      <a:pt x="19" y="36"/>
                    </a:cubicBezTo>
                    <a:cubicBezTo>
                      <a:pt x="21" y="35"/>
                      <a:pt x="21" y="33"/>
                      <a:pt x="22" y="33"/>
                    </a:cubicBezTo>
                    <a:cubicBezTo>
                      <a:pt x="36" y="0"/>
                      <a:pt x="36" y="0"/>
                      <a:pt x="36" y="0"/>
                    </a:cubicBezTo>
                    <a:cubicBezTo>
                      <a:pt x="11" y="25"/>
                      <a:pt x="11" y="25"/>
                      <a:pt x="11" y="25"/>
                    </a:cubicBezTo>
                    <a:cubicBezTo>
                      <a:pt x="10" y="26"/>
                      <a:pt x="9" y="28"/>
                      <a:pt x="8" y="29"/>
                    </a:cubicBezTo>
                    <a:close/>
                    <a:moveTo>
                      <a:pt x="15" y="28"/>
                    </a:moveTo>
                    <a:cubicBezTo>
                      <a:pt x="17" y="28"/>
                      <a:pt x="18" y="29"/>
                      <a:pt x="18" y="31"/>
                    </a:cubicBezTo>
                    <a:cubicBezTo>
                      <a:pt x="18" y="33"/>
                      <a:pt x="17" y="34"/>
                      <a:pt x="15" y="34"/>
                    </a:cubicBezTo>
                    <a:cubicBezTo>
                      <a:pt x="13" y="34"/>
                      <a:pt x="12" y="33"/>
                      <a:pt x="12" y="31"/>
                    </a:cubicBezTo>
                    <a:cubicBezTo>
                      <a:pt x="12" y="29"/>
                      <a:pt x="13" y="28"/>
                      <a:pt x="15" y="28"/>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91411" tIns="45705" rIns="91411" bIns="45705" numCol="1" anchor="t" anchorCtr="0" compatLnSpc="1"/>
              <a:lstStyle/>
              <a:p>
                <a:pPr defTabSz="609600"/>
                <a:endParaRPr lang="zh-CN" altLang="en-US" sz="1800">
                  <a:solidFill>
                    <a:prstClr val="black"/>
                  </a:solidFill>
                  <a:latin typeface="Microsoft YaHei" panose="020B0503020204020204" charset="-122"/>
                  <a:ea typeface="Microsoft YaHei" panose="020B0503020204020204" charset="-122"/>
                </a:endParaRPr>
              </a:p>
            </p:txBody>
          </p:sp>
        </p:grpSp>
      </p:grpSp>
      <p:grpSp>
        <p:nvGrpSpPr>
          <p:cNvPr id="12" name="组合 31"/>
          <p:cNvGrpSpPr/>
          <p:nvPr/>
        </p:nvGrpSpPr>
        <p:grpSpPr>
          <a:xfrm>
            <a:off x="5477870" y="2203361"/>
            <a:ext cx="1453752" cy="1359266"/>
            <a:chOff x="5271570" y="1710372"/>
            <a:chExt cx="1938935" cy="1812355"/>
          </a:xfrm>
        </p:grpSpPr>
        <p:sp>
          <p:nvSpPr>
            <p:cNvPr id="13" name="任意多边形 32"/>
            <p:cNvSpPr/>
            <p:nvPr/>
          </p:nvSpPr>
          <p:spPr>
            <a:xfrm rot="5400000">
              <a:off x="5400540" y="1712762"/>
              <a:ext cx="1812355" cy="1807575"/>
            </a:xfrm>
            <a:custGeom>
              <a:avLst/>
              <a:gdLst>
                <a:gd name="connsiteX0" fmla="*/ 830996 w 1812355"/>
                <a:gd name="connsiteY0" fmla="*/ 0 h 1807575"/>
                <a:gd name="connsiteX1" fmla="*/ 1616078 w 1812355"/>
                <a:gd name="connsiteY1" fmla="*/ 0 h 1807575"/>
                <a:gd name="connsiteX2" fmla="*/ 1812355 w 1812355"/>
                <a:gd name="connsiteY2" fmla="*/ 196277 h 1807575"/>
                <a:gd name="connsiteX3" fmla="*/ 1812355 w 1812355"/>
                <a:gd name="connsiteY3" fmla="*/ 981359 h 1807575"/>
                <a:gd name="connsiteX4" fmla="*/ 1616078 w 1812355"/>
                <a:gd name="connsiteY4" fmla="*/ 1177636 h 1807575"/>
                <a:gd name="connsiteX5" fmla="*/ 1021925 w 1812355"/>
                <a:gd name="connsiteY5" fmla="*/ 1177636 h 1807575"/>
                <a:gd name="connsiteX6" fmla="*/ 1021926 w 1812355"/>
                <a:gd name="connsiteY6" fmla="*/ 1177637 h 1807575"/>
                <a:gd name="connsiteX7" fmla="*/ 861844 w 1812355"/>
                <a:gd name="connsiteY7" fmla="*/ 1177637 h 1807575"/>
                <a:gd name="connsiteX8" fmla="*/ 562535 w 1812355"/>
                <a:gd name="connsiteY8" fmla="*/ 1421581 h 1807575"/>
                <a:gd name="connsiteX9" fmla="*/ 558240 w 1812355"/>
                <a:gd name="connsiteY9" fmla="*/ 1464194 h 1807575"/>
                <a:gd name="connsiteX10" fmla="*/ 556328 w 1812355"/>
                <a:gd name="connsiteY10" fmla="*/ 1462814 h 1807575"/>
                <a:gd name="connsiteX11" fmla="*/ 556328 w 1812355"/>
                <a:gd name="connsiteY11" fmla="*/ 1708270 h 1807575"/>
                <a:gd name="connsiteX12" fmla="*/ 457023 w 1812355"/>
                <a:gd name="connsiteY12" fmla="*/ 1807575 h 1807575"/>
                <a:gd name="connsiteX13" fmla="*/ 99305 w 1812355"/>
                <a:gd name="connsiteY13" fmla="*/ 1807575 h 1807575"/>
                <a:gd name="connsiteX14" fmla="*/ 0 w 1812355"/>
                <a:gd name="connsiteY14" fmla="*/ 1708270 h 1807575"/>
                <a:gd name="connsiteX15" fmla="*/ 0 w 1812355"/>
                <a:gd name="connsiteY15" fmla="*/ 1350552 h 1807575"/>
                <a:gd name="connsiteX16" fmla="*/ 99305 w 1812355"/>
                <a:gd name="connsiteY16" fmla="*/ 1251247 h 1807575"/>
                <a:gd name="connsiteX17" fmla="*/ 365499 w 1812355"/>
                <a:gd name="connsiteY17" fmla="*/ 1251247 h 1807575"/>
                <a:gd name="connsiteX18" fmla="*/ 419748 w 1812355"/>
                <a:gd name="connsiteY18" fmla="*/ 1245778 h 1807575"/>
                <a:gd name="connsiteX19" fmla="*/ 634719 w 1812355"/>
                <a:gd name="connsiteY19" fmla="*/ 982018 h 1807575"/>
                <a:gd name="connsiteX20" fmla="*/ 634719 w 1812355"/>
                <a:gd name="connsiteY20" fmla="*/ 981359 h 1807575"/>
                <a:gd name="connsiteX21" fmla="*/ 634719 w 1812355"/>
                <a:gd name="connsiteY21" fmla="*/ 898219 h 1807575"/>
                <a:gd name="connsiteX22" fmla="*/ 634719 w 1812355"/>
                <a:gd name="connsiteY22" fmla="*/ 196277 h 1807575"/>
                <a:gd name="connsiteX23" fmla="*/ 830996 w 1812355"/>
                <a:gd name="connsiteY23" fmla="*/ 0 h 1807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812355" h="1807575">
                  <a:moveTo>
                    <a:pt x="830996" y="0"/>
                  </a:moveTo>
                  <a:lnTo>
                    <a:pt x="1616078" y="0"/>
                  </a:lnTo>
                  <a:cubicBezTo>
                    <a:pt x="1724479" y="0"/>
                    <a:pt x="1812355" y="87876"/>
                    <a:pt x="1812355" y="196277"/>
                  </a:cubicBezTo>
                  <a:lnTo>
                    <a:pt x="1812355" y="981359"/>
                  </a:lnTo>
                  <a:cubicBezTo>
                    <a:pt x="1812355" y="1089760"/>
                    <a:pt x="1724479" y="1177636"/>
                    <a:pt x="1616078" y="1177636"/>
                  </a:cubicBezTo>
                  <a:lnTo>
                    <a:pt x="1021925" y="1177636"/>
                  </a:lnTo>
                  <a:lnTo>
                    <a:pt x="1021926" y="1177637"/>
                  </a:lnTo>
                  <a:lnTo>
                    <a:pt x="861844" y="1177637"/>
                  </a:lnTo>
                  <a:cubicBezTo>
                    <a:pt x="714204" y="1177637"/>
                    <a:pt x="591023" y="1282362"/>
                    <a:pt x="562535" y="1421581"/>
                  </a:cubicBezTo>
                  <a:lnTo>
                    <a:pt x="558240" y="1464194"/>
                  </a:lnTo>
                  <a:lnTo>
                    <a:pt x="556328" y="1462814"/>
                  </a:lnTo>
                  <a:lnTo>
                    <a:pt x="556328" y="1708270"/>
                  </a:lnTo>
                  <a:cubicBezTo>
                    <a:pt x="556328" y="1763115"/>
                    <a:pt x="511868" y="1807575"/>
                    <a:pt x="457023" y="1807575"/>
                  </a:cubicBezTo>
                  <a:lnTo>
                    <a:pt x="99305" y="1807575"/>
                  </a:lnTo>
                  <a:cubicBezTo>
                    <a:pt x="44460" y="1807575"/>
                    <a:pt x="0" y="1763115"/>
                    <a:pt x="0" y="1708270"/>
                  </a:cubicBezTo>
                  <a:lnTo>
                    <a:pt x="0" y="1350552"/>
                  </a:lnTo>
                  <a:cubicBezTo>
                    <a:pt x="0" y="1295707"/>
                    <a:pt x="44460" y="1251247"/>
                    <a:pt x="99305" y="1251247"/>
                  </a:cubicBezTo>
                  <a:lnTo>
                    <a:pt x="365499" y="1251247"/>
                  </a:lnTo>
                  <a:lnTo>
                    <a:pt x="419748" y="1245778"/>
                  </a:lnTo>
                  <a:cubicBezTo>
                    <a:pt x="542432" y="1220674"/>
                    <a:pt x="634719" y="1112124"/>
                    <a:pt x="634719" y="982018"/>
                  </a:cubicBezTo>
                  <a:lnTo>
                    <a:pt x="634719" y="981359"/>
                  </a:lnTo>
                  <a:lnTo>
                    <a:pt x="634719" y="898219"/>
                  </a:lnTo>
                  <a:lnTo>
                    <a:pt x="634719" y="196277"/>
                  </a:lnTo>
                  <a:cubicBezTo>
                    <a:pt x="634719" y="87876"/>
                    <a:pt x="722595" y="0"/>
                    <a:pt x="830996"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00"/>
              <a:endParaRPr lang="zh-CN" altLang="en-US" sz="1800" dirty="0">
                <a:solidFill>
                  <a:prstClr val="white"/>
                </a:solidFill>
                <a:latin typeface="Microsoft YaHei" panose="020B0503020204020204" charset="-122"/>
                <a:ea typeface="Microsoft YaHei" panose="020B0503020204020204" charset="-122"/>
              </a:endParaRPr>
            </a:p>
          </p:txBody>
        </p:sp>
        <p:sp>
          <p:nvSpPr>
            <p:cNvPr id="14" name="文本框 1"/>
            <p:cNvSpPr txBox="1"/>
            <p:nvPr/>
          </p:nvSpPr>
          <p:spPr>
            <a:xfrm>
              <a:off x="5271570" y="1796400"/>
              <a:ext cx="781735" cy="491067"/>
            </a:xfrm>
            <a:prstGeom prst="rect">
              <a:avLst/>
            </a:prstGeom>
            <a:noFill/>
          </p:spPr>
          <p:txBody>
            <a:bodyPr wrap="square" rtlCol="0">
              <a:spAutoFit/>
            </a:bodyPr>
            <a:lstStyle/>
            <a:p>
              <a:pPr algn="ctr" defTabSz="609600"/>
              <a:r>
                <a:rPr lang="en-US" altLang="zh-CN" sz="1800" b="1" dirty="0">
                  <a:solidFill>
                    <a:prstClr val="white"/>
                  </a:solidFill>
                  <a:latin typeface="Microsoft YaHei" panose="020B0503020204020204" charset="-122"/>
                  <a:ea typeface="Microsoft YaHei" panose="020B0503020204020204" charset="-122"/>
                </a:rPr>
                <a:t>02</a:t>
              </a:r>
              <a:endParaRPr lang="zh-CN" altLang="en-US" sz="1800" b="1" dirty="0">
                <a:solidFill>
                  <a:prstClr val="white"/>
                </a:solidFill>
                <a:latin typeface="Microsoft YaHei" panose="020B0503020204020204" charset="-122"/>
                <a:ea typeface="Microsoft YaHei" panose="020B0503020204020204" charset="-122"/>
              </a:endParaRPr>
            </a:p>
          </p:txBody>
        </p:sp>
        <p:grpSp>
          <p:nvGrpSpPr>
            <p:cNvPr id="15" name="组合 34"/>
            <p:cNvGrpSpPr/>
            <p:nvPr/>
          </p:nvGrpSpPr>
          <p:grpSpPr>
            <a:xfrm>
              <a:off x="6429175" y="2637381"/>
              <a:ext cx="381828" cy="576638"/>
              <a:chOff x="6570541" y="1509591"/>
              <a:chExt cx="311150" cy="469900"/>
            </a:xfrm>
          </p:grpSpPr>
          <p:sp>
            <p:nvSpPr>
              <p:cNvPr id="16" name="Freeform 1355"/>
              <p:cNvSpPr>
                <a:spLocks noEditPoints="1"/>
              </p:cNvSpPr>
              <p:nvPr/>
            </p:nvSpPr>
            <p:spPr bwMode="auto">
              <a:xfrm>
                <a:off x="6570541" y="1509591"/>
                <a:ext cx="311150" cy="357188"/>
              </a:xfrm>
              <a:custGeom>
                <a:avLst/>
                <a:gdLst>
                  <a:gd name="T0" fmla="*/ 83 w 83"/>
                  <a:gd name="T1" fmla="*/ 42 h 95"/>
                  <a:gd name="T2" fmla="*/ 41 w 83"/>
                  <a:gd name="T3" fmla="*/ 0 h 95"/>
                  <a:gd name="T4" fmla="*/ 0 w 83"/>
                  <a:gd name="T5" fmla="*/ 42 h 95"/>
                  <a:gd name="T6" fmla="*/ 27 w 83"/>
                  <a:gd name="T7" fmla="*/ 81 h 95"/>
                  <a:gd name="T8" fmla="*/ 24 w 83"/>
                  <a:gd name="T9" fmla="*/ 81 h 95"/>
                  <a:gd name="T10" fmla="*/ 24 w 83"/>
                  <a:gd name="T11" fmla="*/ 95 h 95"/>
                  <a:gd name="T12" fmla="*/ 59 w 83"/>
                  <a:gd name="T13" fmla="*/ 95 h 95"/>
                  <a:gd name="T14" fmla="*/ 59 w 83"/>
                  <a:gd name="T15" fmla="*/ 81 h 95"/>
                  <a:gd name="T16" fmla="*/ 56 w 83"/>
                  <a:gd name="T17" fmla="*/ 81 h 95"/>
                  <a:gd name="T18" fmla="*/ 83 w 83"/>
                  <a:gd name="T19" fmla="*/ 42 h 95"/>
                  <a:gd name="T20" fmla="*/ 41 w 83"/>
                  <a:gd name="T21" fmla="*/ 77 h 95"/>
                  <a:gd name="T22" fmla="*/ 7 w 83"/>
                  <a:gd name="T23" fmla="*/ 42 h 95"/>
                  <a:gd name="T24" fmla="*/ 41 w 83"/>
                  <a:gd name="T25" fmla="*/ 7 h 95"/>
                  <a:gd name="T26" fmla="*/ 76 w 83"/>
                  <a:gd name="T27" fmla="*/ 42 h 95"/>
                  <a:gd name="T28" fmla="*/ 41 w 83"/>
                  <a:gd name="T29" fmla="*/ 7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3" h="95">
                    <a:moveTo>
                      <a:pt x="83" y="42"/>
                    </a:moveTo>
                    <a:cubicBezTo>
                      <a:pt x="83" y="19"/>
                      <a:pt x="65" y="0"/>
                      <a:pt x="41" y="0"/>
                    </a:cubicBezTo>
                    <a:cubicBezTo>
                      <a:pt x="18" y="0"/>
                      <a:pt x="0" y="19"/>
                      <a:pt x="0" y="42"/>
                    </a:cubicBezTo>
                    <a:cubicBezTo>
                      <a:pt x="0" y="60"/>
                      <a:pt x="11" y="75"/>
                      <a:pt x="27" y="81"/>
                    </a:cubicBezTo>
                    <a:cubicBezTo>
                      <a:pt x="24" y="81"/>
                      <a:pt x="24" y="81"/>
                      <a:pt x="24" y="81"/>
                    </a:cubicBezTo>
                    <a:cubicBezTo>
                      <a:pt x="24" y="95"/>
                      <a:pt x="24" y="95"/>
                      <a:pt x="24" y="95"/>
                    </a:cubicBezTo>
                    <a:cubicBezTo>
                      <a:pt x="59" y="95"/>
                      <a:pt x="59" y="95"/>
                      <a:pt x="59" y="95"/>
                    </a:cubicBezTo>
                    <a:cubicBezTo>
                      <a:pt x="59" y="81"/>
                      <a:pt x="59" y="81"/>
                      <a:pt x="59" y="81"/>
                    </a:cubicBezTo>
                    <a:cubicBezTo>
                      <a:pt x="56" y="81"/>
                      <a:pt x="56" y="81"/>
                      <a:pt x="56" y="81"/>
                    </a:cubicBezTo>
                    <a:cubicBezTo>
                      <a:pt x="72" y="75"/>
                      <a:pt x="83" y="60"/>
                      <a:pt x="83" y="42"/>
                    </a:cubicBezTo>
                    <a:close/>
                    <a:moveTo>
                      <a:pt x="41" y="77"/>
                    </a:moveTo>
                    <a:cubicBezTo>
                      <a:pt x="22" y="77"/>
                      <a:pt x="7" y="61"/>
                      <a:pt x="7" y="42"/>
                    </a:cubicBezTo>
                    <a:cubicBezTo>
                      <a:pt x="7" y="23"/>
                      <a:pt x="22" y="7"/>
                      <a:pt x="41" y="7"/>
                    </a:cubicBezTo>
                    <a:cubicBezTo>
                      <a:pt x="61" y="7"/>
                      <a:pt x="76" y="23"/>
                      <a:pt x="76" y="42"/>
                    </a:cubicBezTo>
                    <a:cubicBezTo>
                      <a:pt x="76" y="61"/>
                      <a:pt x="61" y="77"/>
                      <a:pt x="41" y="7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1" tIns="45705" rIns="91411" bIns="45705" numCol="1" anchor="t" anchorCtr="0" compatLnSpc="1"/>
              <a:lstStyle/>
              <a:p>
                <a:pPr defTabSz="609600"/>
                <a:endParaRPr lang="zh-CN" altLang="en-US" sz="1800">
                  <a:solidFill>
                    <a:prstClr val="black"/>
                  </a:solidFill>
                  <a:latin typeface="Microsoft YaHei" panose="020B0503020204020204" charset="-122"/>
                  <a:ea typeface="Microsoft YaHei" panose="020B0503020204020204" charset="-122"/>
                </a:endParaRPr>
              </a:p>
            </p:txBody>
          </p:sp>
          <p:sp>
            <p:nvSpPr>
              <p:cNvPr id="17" name="Rectangle 1356"/>
              <p:cNvSpPr>
                <a:spLocks noChangeArrowheads="1"/>
              </p:cNvSpPr>
              <p:nvPr/>
            </p:nvSpPr>
            <p:spPr bwMode="auto">
              <a:xfrm>
                <a:off x="6659441" y="1877891"/>
                <a:ext cx="131763" cy="523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1" tIns="45705" rIns="91411" bIns="45705" numCol="1" anchor="t" anchorCtr="0" compatLnSpc="1"/>
              <a:lstStyle/>
              <a:p>
                <a:pPr defTabSz="609600"/>
                <a:endParaRPr lang="zh-CN" altLang="en-US" sz="1800">
                  <a:solidFill>
                    <a:prstClr val="black"/>
                  </a:solidFill>
                  <a:latin typeface="Microsoft YaHei" panose="020B0503020204020204" charset="-122"/>
                  <a:ea typeface="Microsoft YaHei" panose="020B0503020204020204" charset="-122"/>
                </a:endParaRPr>
              </a:p>
            </p:txBody>
          </p:sp>
          <p:sp>
            <p:nvSpPr>
              <p:cNvPr id="18" name="Freeform 1357"/>
              <p:cNvSpPr/>
              <p:nvPr/>
            </p:nvSpPr>
            <p:spPr bwMode="auto">
              <a:xfrm>
                <a:off x="6659441" y="1941391"/>
                <a:ext cx="131763" cy="38100"/>
              </a:xfrm>
              <a:custGeom>
                <a:avLst/>
                <a:gdLst>
                  <a:gd name="T0" fmla="*/ 0 w 83"/>
                  <a:gd name="T1" fmla="*/ 14 h 24"/>
                  <a:gd name="T2" fmla="*/ 29 w 83"/>
                  <a:gd name="T3" fmla="*/ 14 h 24"/>
                  <a:gd name="T4" fmla="*/ 29 w 83"/>
                  <a:gd name="T5" fmla="*/ 24 h 24"/>
                  <a:gd name="T6" fmla="*/ 55 w 83"/>
                  <a:gd name="T7" fmla="*/ 24 h 24"/>
                  <a:gd name="T8" fmla="*/ 55 w 83"/>
                  <a:gd name="T9" fmla="*/ 14 h 24"/>
                  <a:gd name="T10" fmla="*/ 83 w 83"/>
                  <a:gd name="T11" fmla="*/ 14 h 24"/>
                  <a:gd name="T12" fmla="*/ 83 w 83"/>
                  <a:gd name="T13" fmla="*/ 0 h 24"/>
                  <a:gd name="T14" fmla="*/ 0 w 83"/>
                  <a:gd name="T15" fmla="*/ 0 h 24"/>
                  <a:gd name="T16" fmla="*/ 0 w 83"/>
                  <a:gd name="T17" fmla="*/ 1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24">
                    <a:moveTo>
                      <a:pt x="0" y="14"/>
                    </a:moveTo>
                    <a:lnTo>
                      <a:pt x="29" y="14"/>
                    </a:lnTo>
                    <a:lnTo>
                      <a:pt x="29" y="24"/>
                    </a:lnTo>
                    <a:lnTo>
                      <a:pt x="55" y="24"/>
                    </a:lnTo>
                    <a:lnTo>
                      <a:pt x="55" y="14"/>
                    </a:lnTo>
                    <a:lnTo>
                      <a:pt x="83" y="14"/>
                    </a:lnTo>
                    <a:lnTo>
                      <a:pt x="83" y="0"/>
                    </a:lnTo>
                    <a:lnTo>
                      <a:pt x="0" y="0"/>
                    </a:lnTo>
                    <a:lnTo>
                      <a:pt x="0" y="1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1" tIns="45705" rIns="91411" bIns="45705" numCol="1" anchor="t" anchorCtr="0" compatLnSpc="1"/>
              <a:lstStyle/>
              <a:p>
                <a:pPr defTabSz="609600"/>
                <a:endParaRPr lang="zh-CN" altLang="en-US" sz="1800">
                  <a:solidFill>
                    <a:prstClr val="black"/>
                  </a:solidFill>
                  <a:latin typeface="Microsoft YaHei" panose="020B0503020204020204" charset="-122"/>
                  <a:ea typeface="Microsoft YaHei" panose="020B0503020204020204" charset="-122"/>
                </a:endParaRPr>
              </a:p>
            </p:txBody>
          </p:sp>
          <p:sp>
            <p:nvSpPr>
              <p:cNvPr id="19" name="Freeform 1358"/>
              <p:cNvSpPr>
                <a:spLocks noEditPoints="1"/>
              </p:cNvSpPr>
              <p:nvPr/>
            </p:nvSpPr>
            <p:spPr bwMode="auto">
              <a:xfrm>
                <a:off x="6678491" y="1611191"/>
                <a:ext cx="93663" cy="187325"/>
              </a:xfrm>
              <a:custGeom>
                <a:avLst/>
                <a:gdLst>
                  <a:gd name="T0" fmla="*/ 57 w 59"/>
                  <a:gd name="T1" fmla="*/ 5 h 118"/>
                  <a:gd name="T2" fmla="*/ 52 w 59"/>
                  <a:gd name="T3" fmla="*/ 0 h 118"/>
                  <a:gd name="T4" fmla="*/ 29 w 59"/>
                  <a:gd name="T5" fmla="*/ 10 h 118"/>
                  <a:gd name="T6" fmla="*/ 7 w 59"/>
                  <a:gd name="T7" fmla="*/ 0 h 118"/>
                  <a:gd name="T8" fmla="*/ 0 w 59"/>
                  <a:gd name="T9" fmla="*/ 5 h 118"/>
                  <a:gd name="T10" fmla="*/ 0 w 59"/>
                  <a:gd name="T11" fmla="*/ 5 h 118"/>
                  <a:gd name="T12" fmla="*/ 0 w 59"/>
                  <a:gd name="T13" fmla="*/ 5 h 118"/>
                  <a:gd name="T14" fmla="*/ 26 w 59"/>
                  <a:gd name="T15" fmla="*/ 118 h 118"/>
                  <a:gd name="T16" fmla="*/ 33 w 59"/>
                  <a:gd name="T17" fmla="*/ 118 h 118"/>
                  <a:gd name="T18" fmla="*/ 59 w 59"/>
                  <a:gd name="T19" fmla="*/ 5 h 118"/>
                  <a:gd name="T20" fmla="*/ 59 w 59"/>
                  <a:gd name="T21" fmla="*/ 5 h 118"/>
                  <a:gd name="T22" fmla="*/ 59 w 59"/>
                  <a:gd name="T23" fmla="*/ 5 h 118"/>
                  <a:gd name="T24" fmla="*/ 59 w 59"/>
                  <a:gd name="T25" fmla="*/ 5 h 118"/>
                  <a:gd name="T26" fmla="*/ 57 w 59"/>
                  <a:gd name="T27" fmla="*/ 5 h 118"/>
                  <a:gd name="T28" fmla="*/ 29 w 59"/>
                  <a:gd name="T29" fmla="*/ 102 h 118"/>
                  <a:gd name="T30" fmla="*/ 7 w 59"/>
                  <a:gd name="T31" fmla="*/ 7 h 118"/>
                  <a:gd name="T32" fmla="*/ 29 w 59"/>
                  <a:gd name="T33" fmla="*/ 14 h 118"/>
                  <a:gd name="T34" fmla="*/ 52 w 59"/>
                  <a:gd name="T35" fmla="*/ 7 h 118"/>
                  <a:gd name="T36" fmla="*/ 29 w 59"/>
                  <a:gd name="T37" fmla="*/ 102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 h="118">
                    <a:moveTo>
                      <a:pt x="57" y="5"/>
                    </a:moveTo>
                    <a:lnTo>
                      <a:pt x="52" y="0"/>
                    </a:lnTo>
                    <a:lnTo>
                      <a:pt x="29" y="10"/>
                    </a:lnTo>
                    <a:lnTo>
                      <a:pt x="7" y="0"/>
                    </a:lnTo>
                    <a:lnTo>
                      <a:pt x="0" y="5"/>
                    </a:lnTo>
                    <a:lnTo>
                      <a:pt x="0" y="5"/>
                    </a:lnTo>
                    <a:lnTo>
                      <a:pt x="0" y="5"/>
                    </a:lnTo>
                    <a:lnTo>
                      <a:pt x="26" y="118"/>
                    </a:lnTo>
                    <a:lnTo>
                      <a:pt x="33" y="118"/>
                    </a:lnTo>
                    <a:lnTo>
                      <a:pt x="59" y="5"/>
                    </a:lnTo>
                    <a:lnTo>
                      <a:pt x="59" y="5"/>
                    </a:lnTo>
                    <a:lnTo>
                      <a:pt x="59" y="5"/>
                    </a:lnTo>
                    <a:lnTo>
                      <a:pt x="59" y="5"/>
                    </a:lnTo>
                    <a:lnTo>
                      <a:pt x="57" y="5"/>
                    </a:lnTo>
                    <a:close/>
                    <a:moveTo>
                      <a:pt x="29" y="102"/>
                    </a:moveTo>
                    <a:lnTo>
                      <a:pt x="7" y="7"/>
                    </a:lnTo>
                    <a:lnTo>
                      <a:pt x="29" y="14"/>
                    </a:lnTo>
                    <a:lnTo>
                      <a:pt x="52" y="7"/>
                    </a:lnTo>
                    <a:lnTo>
                      <a:pt x="29" y="10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1" tIns="45705" rIns="91411" bIns="45705" numCol="1" anchor="t" anchorCtr="0" compatLnSpc="1"/>
              <a:lstStyle/>
              <a:p>
                <a:pPr defTabSz="609600"/>
                <a:endParaRPr lang="zh-CN" altLang="en-US" sz="1800">
                  <a:solidFill>
                    <a:prstClr val="black"/>
                  </a:solidFill>
                  <a:latin typeface="Microsoft YaHei" panose="020B0503020204020204" charset="-122"/>
                  <a:ea typeface="Microsoft YaHei" panose="020B0503020204020204" charset="-122"/>
                </a:endParaRPr>
              </a:p>
            </p:txBody>
          </p:sp>
        </p:grpSp>
      </p:grpSp>
      <p:grpSp>
        <p:nvGrpSpPr>
          <p:cNvPr id="20" name="组合 39"/>
          <p:cNvGrpSpPr/>
          <p:nvPr/>
        </p:nvGrpSpPr>
        <p:grpSpPr>
          <a:xfrm>
            <a:off x="5091506" y="3623462"/>
            <a:ext cx="1443079" cy="1398439"/>
            <a:chOff x="4756261" y="3603839"/>
            <a:chExt cx="1924698" cy="1864584"/>
          </a:xfrm>
        </p:grpSpPr>
        <p:sp>
          <p:nvSpPr>
            <p:cNvPr id="21" name="任意多边形 40"/>
            <p:cNvSpPr/>
            <p:nvPr/>
          </p:nvSpPr>
          <p:spPr>
            <a:xfrm flipH="1">
              <a:off x="4756261" y="3603839"/>
              <a:ext cx="1812355" cy="1807575"/>
            </a:xfrm>
            <a:custGeom>
              <a:avLst/>
              <a:gdLst>
                <a:gd name="connsiteX0" fmla="*/ 830996 w 1812355"/>
                <a:gd name="connsiteY0" fmla="*/ 0 h 1807575"/>
                <a:gd name="connsiteX1" fmla="*/ 1616078 w 1812355"/>
                <a:gd name="connsiteY1" fmla="*/ 0 h 1807575"/>
                <a:gd name="connsiteX2" fmla="*/ 1812355 w 1812355"/>
                <a:gd name="connsiteY2" fmla="*/ 196277 h 1807575"/>
                <a:gd name="connsiteX3" fmla="*/ 1812355 w 1812355"/>
                <a:gd name="connsiteY3" fmla="*/ 981359 h 1807575"/>
                <a:gd name="connsiteX4" fmla="*/ 1616078 w 1812355"/>
                <a:gd name="connsiteY4" fmla="*/ 1177636 h 1807575"/>
                <a:gd name="connsiteX5" fmla="*/ 1021925 w 1812355"/>
                <a:gd name="connsiteY5" fmla="*/ 1177636 h 1807575"/>
                <a:gd name="connsiteX6" fmla="*/ 1021926 w 1812355"/>
                <a:gd name="connsiteY6" fmla="*/ 1177637 h 1807575"/>
                <a:gd name="connsiteX7" fmla="*/ 861844 w 1812355"/>
                <a:gd name="connsiteY7" fmla="*/ 1177637 h 1807575"/>
                <a:gd name="connsiteX8" fmla="*/ 562535 w 1812355"/>
                <a:gd name="connsiteY8" fmla="*/ 1421581 h 1807575"/>
                <a:gd name="connsiteX9" fmla="*/ 558240 w 1812355"/>
                <a:gd name="connsiteY9" fmla="*/ 1464194 h 1807575"/>
                <a:gd name="connsiteX10" fmla="*/ 556328 w 1812355"/>
                <a:gd name="connsiteY10" fmla="*/ 1462814 h 1807575"/>
                <a:gd name="connsiteX11" fmla="*/ 556328 w 1812355"/>
                <a:gd name="connsiteY11" fmla="*/ 1708270 h 1807575"/>
                <a:gd name="connsiteX12" fmla="*/ 457023 w 1812355"/>
                <a:gd name="connsiteY12" fmla="*/ 1807575 h 1807575"/>
                <a:gd name="connsiteX13" fmla="*/ 99305 w 1812355"/>
                <a:gd name="connsiteY13" fmla="*/ 1807575 h 1807575"/>
                <a:gd name="connsiteX14" fmla="*/ 0 w 1812355"/>
                <a:gd name="connsiteY14" fmla="*/ 1708270 h 1807575"/>
                <a:gd name="connsiteX15" fmla="*/ 0 w 1812355"/>
                <a:gd name="connsiteY15" fmla="*/ 1350552 h 1807575"/>
                <a:gd name="connsiteX16" fmla="*/ 99305 w 1812355"/>
                <a:gd name="connsiteY16" fmla="*/ 1251247 h 1807575"/>
                <a:gd name="connsiteX17" fmla="*/ 365499 w 1812355"/>
                <a:gd name="connsiteY17" fmla="*/ 1251247 h 1807575"/>
                <a:gd name="connsiteX18" fmla="*/ 419748 w 1812355"/>
                <a:gd name="connsiteY18" fmla="*/ 1245778 h 1807575"/>
                <a:gd name="connsiteX19" fmla="*/ 634719 w 1812355"/>
                <a:gd name="connsiteY19" fmla="*/ 982018 h 1807575"/>
                <a:gd name="connsiteX20" fmla="*/ 634719 w 1812355"/>
                <a:gd name="connsiteY20" fmla="*/ 981359 h 1807575"/>
                <a:gd name="connsiteX21" fmla="*/ 634719 w 1812355"/>
                <a:gd name="connsiteY21" fmla="*/ 898219 h 1807575"/>
                <a:gd name="connsiteX22" fmla="*/ 634719 w 1812355"/>
                <a:gd name="connsiteY22" fmla="*/ 196277 h 1807575"/>
                <a:gd name="connsiteX23" fmla="*/ 830996 w 1812355"/>
                <a:gd name="connsiteY23" fmla="*/ 0 h 1807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812355" h="1807575">
                  <a:moveTo>
                    <a:pt x="830996" y="0"/>
                  </a:moveTo>
                  <a:lnTo>
                    <a:pt x="1616078" y="0"/>
                  </a:lnTo>
                  <a:cubicBezTo>
                    <a:pt x="1724479" y="0"/>
                    <a:pt x="1812355" y="87876"/>
                    <a:pt x="1812355" y="196277"/>
                  </a:cubicBezTo>
                  <a:lnTo>
                    <a:pt x="1812355" y="981359"/>
                  </a:lnTo>
                  <a:cubicBezTo>
                    <a:pt x="1812355" y="1089760"/>
                    <a:pt x="1724479" y="1177636"/>
                    <a:pt x="1616078" y="1177636"/>
                  </a:cubicBezTo>
                  <a:lnTo>
                    <a:pt x="1021925" y="1177636"/>
                  </a:lnTo>
                  <a:lnTo>
                    <a:pt x="1021926" y="1177637"/>
                  </a:lnTo>
                  <a:lnTo>
                    <a:pt x="861844" y="1177637"/>
                  </a:lnTo>
                  <a:cubicBezTo>
                    <a:pt x="714204" y="1177637"/>
                    <a:pt x="591023" y="1282362"/>
                    <a:pt x="562535" y="1421581"/>
                  </a:cubicBezTo>
                  <a:lnTo>
                    <a:pt x="558240" y="1464194"/>
                  </a:lnTo>
                  <a:lnTo>
                    <a:pt x="556328" y="1462814"/>
                  </a:lnTo>
                  <a:lnTo>
                    <a:pt x="556328" y="1708270"/>
                  </a:lnTo>
                  <a:cubicBezTo>
                    <a:pt x="556328" y="1763115"/>
                    <a:pt x="511868" y="1807575"/>
                    <a:pt x="457023" y="1807575"/>
                  </a:cubicBezTo>
                  <a:lnTo>
                    <a:pt x="99305" y="1807575"/>
                  </a:lnTo>
                  <a:cubicBezTo>
                    <a:pt x="44460" y="1807575"/>
                    <a:pt x="0" y="1763115"/>
                    <a:pt x="0" y="1708270"/>
                  </a:cubicBezTo>
                  <a:lnTo>
                    <a:pt x="0" y="1350552"/>
                  </a:lnTo>
                  <a:cubicBezTo>
                    <a:pt x="0" y="1295707"/>
                    <a:pt x="44460" y="1251247"/>
                    <a:pt x="99305" y="1251247"/>
                  </a:cubicBezTo>
                  <a:lnTo>
                    <a:pt x="365499" y="1251247"/>
                  </a:lnTo>
                  <a:lnTo>
                    <a:pt x="419748" y="1245778"/>
                  </a:lnTo>
                  <a:cubicBezTo>
                    <a:pt x="542432" y="1220674"/>
                    <a:pt x="634719" y="1112124"/>
                    <a:pt x="634719" y="982018"/>
                  </a:cubicBezTo>
                  <a:lnTo>
                    <a:pt x="634719" y="981359"/>
                  </a:lnTo>
                  <a:lnTo>
                    <a:pt x="634719" y="898219"/>
                  </a:lnTo>
                  <a:lnTo>
                    <a:pt x="634719" y="196277"/>
                  </a:lnTo>
                  <a:cubicBezTo>
                    <a:pt x="634719" y="87876"/>
                    <a:pt x="722595" y="0"/>
                    <a:pt x="830996"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00"/>
              <a:endParaRPr lang="zh-CN" altLang="en-US" sz="1800">
                <a:solidFill>
                  <a:prstClr val="white"/>
                </a:solidFill>
                <a:latin typeface="Microsoft YaHei" panose="020B0503020204020204" charset="-122"/>
                <a:ea typeface="Microsoft YaHei" panose="020B0503020204020204" charset="-122"/>
              </a:endParaRPr>
            </a:p>
          </p:txBody>
        </p:sp>
        <p:sp>
          <p:nvSpPr>
            <p:cNvPr id="22" name="文本框 22"/>
            <p:cNvSpPr txBox="1"/>
            <p:nvPr/>
          </p:nvSpPr>
          <p:spPr>
            <a:xfrm>
              <a:off x="5899225" y="4977357"/>
              <a:ext cx="781734" cy="491066"/>
            </a:xfrm>
            <a:prstGeom prst="rect">
              <a:avLst/>
            </a:prstGeom>
            <a:noFill/>
          </p:spPr>
          <p:txBody>
            <a:bodyPr wrap="square" rtlCol="0">
              <a:spAutoFit/>
            </a:bodyPr>
            <a:lstStyle/>
            <a:p>
              <a:pPr algn="ctr" defTabSz="609600"/>
              <a:r>
                <a:rPr lang="en-US" altLang="zh-CN" sz="1800" b="1" dirty="0">
                  <a:solidFill>
                    <a:prstClr val="white"/>
                  </a:solidFill>
                  <a:latin typeface="Microsoft YaHei" panose="020B0503020204020204" charset="-122"/>
                  <a:ea typeface="Microsoft YaHei" panose="020B0503020204020204" charset="-122"/>
                </a:rPr>
                <a:t>04</a:t>
              </a:r>
              <a:endParaRPr lang="zh-CN" altLang="en-US" sz="1800" b="1" dirty="0">
                <a:solidFill>
                  <a:prstClr val="white"/>
                </a:solidFill>
                <a:latin typeface="Microsoft YaHei" panose="020B0503020204020204" charset="-122"/>
                <a:ea typeface="Microsoft YaHei" panose="020B0503020204020204" charset="-122"/>
              </a:endParaRPr>
            </a:p>
          </p:txBody>
        </p:sp>
        <p:grpSp>
          <p:nvGrpSpPr>
            <p:cNvPr id="23" name="组合 42"/>
            <p:cNvGrpSpPr/>
            <p:nvPr/>
          </p:nvGrpSpPr>
          <p:grpSpPr>
            <a:xfrm>
              <a:off x="5053221" y="3941026"/>
              <a:ext cx="574676" cy="465140"/>
              <a:chOff x="2177375" y="247894"/>
              <a:chExt cx="574676" cy="465140"/>
            </a:xfrm>
          </p:grpSpPr>
          <p:sp>
            <p:nvSpPr>
              <p:cNvPr id="24" name="Freeform 5"/>
              <p:cNvSpPr>
                <a:spLocks noEditPoints="1"/>
              </p:cNvSpPr>
              <p:nvPr/>
            </p:nvSpPr>
            <p:spPr bwMode="auto">
              <a:xfrm>
                <a:off x="2177375" y="247894"/>
                <a:ext cx="574676" cy="465140"/>
              </a:xfrm>
              <a:custGeom>
                <a:avLst/>
                <a:gdLst>
                  <a:gd name="T0" fmla="*/ 78 w 153"/>
                  <a:gd name="T1" fmla="*/ 0 h 124"/>
                  <a:gd name="T2" fmla="*/ 0 w 153"/>
                  <a:gd name="T3" fmla="*/ 68 h 124"/>
                  <a:gd name="T4" fmla="*/ 15 w 153"/>
                  <a:gd name="T5" fmla="*/ 68 h 124"/>
                  <a:gd name="T6" fmla="*/ 21 w 153"/>
                  <a:gd name="T7" fmla="*/ 64 h 124"/>
                  <a:gd name="T8" fmla="*/ 21 w 153"/>
                  <a:gd name="T9" fmla="*/ 121 h 124"/>
                  <a:gd name="T10" fmla="*/ 24 w 153"/>
                  <a:gd name="T11" fmla="*/ 124 h 124"/>
                  <a:gd name="T12" fmla="*/ 63 w 153"/>
                  <a:gd name="T13" fmla="*/ 124 h 124"/>
                  <a:gd name="T14" fmla="*/ 63 w 153"/>
                  <a:gd name="T15" fmla="*/ 92 h 124"/>
                  <a:gd name="T16" fmla="*/ 67 w 153"/>
                  <a:gd name="T17" fmla="*/ 87 h 124"/>
                  <a:gd name="T18" fmla="*/ 83 w 153"/>
                  <a:gd name="T19" fmla="*/ 87 h 124"/>
                  <a:gd name="T20" fmla="*/ 89 w 153"/>
                  <a:gd name="T21" fmla="*/ 92 h 124"/>
                  <a:gd name="T22" fmla="*/ 89 w 153"/>
                  <a:gd name="T23" fmla="*/ 124 h 124"/>
                  <a:gd name="T24" fmla="*/ 127 w 153"/>
                  <a:gd name="T25" fmla="*/ 124 h 124"/>
                  <a:gd name="T26" fmla="*/ 131 w 153"/>
                  <a:gd name="T27" fmla="*/ 120 h 124"/>
                  <a:gd name="T28" fmla="*/ 131 w 153"/>
                  <a:gd name="T29" fmla="*/ 63 h 124"/>
                  <a:gd name="T30" fmla="*/ 136 w 153"/>
                  <a:gd name="T31" fmla="*/ 68 h 124"/>
                  <a:gd name="T32" fmla="*/ 153 w 153"/>
                  <a:gd name="T33" fmla="*/ 68 h 124"/>
                  <a:gd name="T34" fmla="*/ 78 w 153"/>
                  <a:gd name="T35" fmla="*/ 0 h 124"/>
                  <a:gd name="T36" fmla="*/ 76 w 153"/>
                  <a:gd name="T37" fmla="*/ 75 h 124"/>
                  <a:gd name="T38" fmla="*/ 60 w 153"/>
                  <a:gd name="T39" fmla="*/ 59 h 124"/>
                  <a:gd name="T40" fmla="*/ 76 w 153"/>
                  <a:gd name="T41" fmla="*/ 42 h 124"/>
                  <a:gd name="T42" fmla="*/ 92 w 153"/>
                  <a:gd name="T43" fmla="*/ 59 h 124"/>
                  <a:gd name="T44" fmla="*/ 76 w 153"/>
                  <a:gd name="T45" fmla="*/ 7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4">
                    <a:moveTo>
                      <a:pt x="78" y="0"/>
                    </a:moveTo>
                    <a:cubicBezTo>
                      <a:pt x="0" y="68"/>
                      <a:pt x="0" y="68"/>
                      <a:pt x="0" y="68"/>
                    </a:cubicBezTo>
                    <a:cubicBezTo>
                      <a:pt x="0" y="68"/>
                      <a:pt x="5" y="77"/>
                      <a:pt x="15" y="68"/>
                    </a:cubicBezTo>
                    <a:cubicBezTo>
                      <a:pt x="21" y="64"/>
                      <a:pt x="21" y="64"/>
                      <a:pt x="21" y="64"/>
                    </a:cubicBezTo>
                    <a:cubicBezTo>
                      <a:pt x="21" y="121"/>
                      <a:pt x="21" y="121"/>
                      <a:pt x="21" y="121"/>
                    </a:cubicBezTo>
                    <a:cubicBezTo>
                      <a:pt x="21" y="121"/>
                      <a:pt x="21" y="124"/>
                      <a:pt x="24" y="124"/>
                    </a:cubicBezTo>
                    <a:cubicBezTo>
                      <a:pt x="28" y="124"/>
                      <a:pt x="63" y="124"/>
                      <a:pt x="63" y="124"/>
                    </a:cubicBezTo>
                    <a:cubicBezTo>
                      <a:pt x="63" y="92"/>
                      <a:pt x="63" y="92"/>
                      <a:pt x="63" y="92"/>
                    </a:cubicBezTo>
                    <a:cubicBezTo>
                      <a:pt x="63" y="92"/>
                      <a:pt x="62" y="87"/>
                      <a:pt x="67" y="87"/>
                    </a:cubicBezTo>
                    <a:cubicBezTo>
                      <a:pt x="83" y="87"/>
                      <a:pt x="83" y="87"/>
                      <a:pt x="83" y="87"/>
                    </a:cubicBezTo>
                    <a:cubicBezTo>
                      <a:pt x="89" y="87"/>
                      <a:pt x="89" y="92"/>
                      <a:pt x="89" y="92"/>
                    </a:cubicBezTo>
                    <a:cubicBezTo>
                      <a:pt x="89" y="124"/>
                      <a:pt x="89" y="124"/>
                      <a:pt x="89" y="124"/>
                    </a:cubicBezTo>
                    <a:cubicBezTo>
                      <a:pt x="89" y="124"/>
                      <a:pt x="121" y="124"/>
                      <a:pt x="127" y="124"/>
                    </a:cubicBezTo>
                    <a:cubicBezTo>
                      <a:pt x="131" y="124"/>
                      <a:pt x="131" y="120"/>
                      <a:pt x="131" y="120"/>
                    </a:cubicBezTo>
                    <a:cubicBezTo>
                      <a:pt x="131" y="63"/>
                      <a:pt x="131" y="63"/>
                      <a:pt x="131" y="63"/>
                    </a:cubicBezTo>
                    <a:cubicBezTo>
                      <a:pt x="136" y="68"/>
                      <a:pt x="136" y="68"/>
                      <a:pt x="136" y="68"/>
                    </a:cubicBezTo>
                    <a:cubicBezTo>
                      <a:pt x="149" y="77"/>
                      <a:pt x="153" y="68"/>
                      <a:pt x="153" y="68"/>
                    </a:cubicBezTo>
                    <a:lnTo>
                      <a:pt x="78" y="0"/>
                    </a:lnTo>
                    <a:close/>
                    <a:moveTo>
                      <a:pt x="76" y="75"/>
                    </a:moveTo>
                    <a:cubicBezTo>
                      <a:pt x="67" y="75"/>
                      <a:pt x="60" y="68"/>
                      <a:pt x="60" y="59"/>
                    </a:cubicBezTo>
                    <a:cubicBezTo>
                      <a:pt x="60" y="50"/>
                      <a:pt x="67" y="42"/>
                      <a:pt x="76" y="42"/>
                    </a:cubicBezTo>
                    <a:cubicBezTo>
                      <a:pt x="85" y="42"/>
                      <a:pt x="92" y="50"/>
                      <a:pt x="92" y="59"/>
                    </a:cubicBezTo>
                    <a:cubicBezTo>
                      <a:pt x="92" y="68"/>
                      <a:pt x="85" y="75"/>
                      <a:pt x="76" y="7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1" tIns="45705" rIns="91411" bIns="45705" numCol="1" anchor="t" anchorCtr="0" compatLnSpc="1"/>
              <a:lstStyle/>
              <a:p>
                <a:pPr defTabSz="609600"/>
                <a:endParaRPr lang="zh-CN" altLang="en-US" sz="1800">
                  <a:solidFill>
                    <a:prstClr val="black"/>
                  </a:solidFill>
                  <a:latin typeface="Microsoft YaHei" panose="020B0503020204020204" charset="-122"/>
                  <a:ea typeface="Microsoft YaHei" panose="020B0503020204020204" charset="-122"/>
                </a:endParaRPr>
              </a:p>
            </p:txBody>
          </p:sp>
          <p:sp>
            <p:nvSpPr>
              <p:cNvPr id="25" name="Freeform 6"/>
              <p:cNvSpPr/>
              <p:nvPr/>
            </p:nvSpPr>
            <p:spPr bwMode="auto">
              <a:xfrm>
                <a:off x="2628226" y="303457"/>
                <a:ext cx="55563" cy="115888"/>
              </a:xfrm>
              <a:custGeom>
                <a:avLst/>
                <a:gdLst>
                  <a:gd name="T0" fmla="*/ 35 w 35"/>
                  <a:gd name="T1" fmla="*/ 73 h 73"/>
                  <a:gd name="T2" fmla="*/ 35 w 35"/>
                  <a:gd name="T3" fmla="*/ 0 h 73"/>
                  <a:gd name="T4" fmla="*/ 0 w 35"/>
                  <a:gd name="T5" fmla="*/ 0 h 73"/>
                  <a:gd name="T6" fmla="*/ 0 w 35"/>
                  <a:gd name="T7" fmla="*/ 42 h 73"/>
                  <a:gd name="T8" fmla="*/ 35 w 35"/>
                  <a:gd name="T9" fmla="*/ 73 h 73"/>
                </a:gdLst>
                <a:ahLst/>
                <a:cxnLst>
                  <a:cxn ang="0">
                    <a:pos x="T0" y="T1"/>
                  </a:cxn>
                  <a:cxn ang="0">
                    <a:pos x="T2" y="T3"/>
                  </a:cxn>
                  <a:cxn ang="0">
                    <a:pos x="T4" y="T5"/>
                  </a:cxn>
                  <a:cxn ang="0">
                    <a:pos x="T6" y="T7"/>
                  </a:cxn>
                  <a:cxn ang="0">
                    <a:pos x="T8" y="T9"/>
                  </a:cxn>
                </a:cxnLst>
                <a:rect l="0" t="0" r="r" b="b"/>
                <a:pathLst>
                  <a:path w="35" h="73">
                    <a:moveTo>
                      <a:pt x="35" y="73"/>
                    </a:moveTo>
                    <a:lnTo>
                      <a:pt x="35" y="0"/>
                    </a:lnTo>
                    <a:lnTo>
                      <a:pt x="0" y="0"/>
                    </a:lnTo>
                    <a:lnTo>
                      <a:pt x="0" y="42"/>
                    </a:lnTo>
                    <a:lnTo>
                      <a:pt x="35" y="7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1" tIns="45705" rIns="91411" bIns="45705" numCol="1" anchor="t" anchorCtr="0" compatLnSpc="1"/>
              <a:lstStyle/>
              <a:p>
                <a:pPr defTabSz="609600"/>
                <a:endParaRPr lang="zh-CN" altLang="en-US" sz="1800">
                  <a:solidFill>
                    <a:prstClr val="black"/>
                  </a:solidFill>
                  <a:latin typeface="Microsoft YaHei" panose="020B0503020204020204" charset="-122"/>
                  <a:ea typeface="Microsoft YaHei" panose="020B0503020204020204" charset="-122"/>
                </a:endParaRPr>
              </a:p>
            </p:txBody>
          </p:sp>
          <p:sp>
            <p:nvSpPr>
              <p:cNvPr id="26" name="Oval 7"/>
              <p:cNvSpPr>
                <a:spLocks noChangeArrowheads="1"/>
              </p:cNvSpPr>
              <p:nvPr/>
            </p:nvSpPr>
            <p:spPr bwMode="auto">
              <a:xfrm>
                <a:off x="2432963" y="438395"/>
                <a:ext cx="60325" cy="6032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1" tIns="45705" rIns="91411" bIns="45705" numCol="1" anchor="t" anchorCtr="0" compatLnSpc="1"/>
              <a:lstStyle/>
              <a:p>
                <a:pPr defTabSz="609600"/>
                <a:endParaRPr lang="zh-CN" altLang="en-US" sz="1800">
                  <a:solidFill>
                    <a:prstClr val="black"/>
                  </a:solidFill>
                  <a:latin typeface="Microsoft YaHei" panose="020B0503020204020204" charset="-122"/>
                  <a:ea typeface="Microsoft YaHei" panose="020B0503020204020204" charset="-122"/>
                </a:endParaRPr>
              </a:p>
            </p:txBody>
          </p:sp>
        </p:grpSp>
      </p:grpSp>
      <p:grpSp>
        <p:nvGrpSpPr>
          <p:cNvPr id="27" name="组合 46"/>
          <p:cNvGrpSpPr/>
          <p:nvPr/>
        </p:nvGrpSpPr>
        <p:grpSpPr>
          <a:xfrm>
            <a:off x="6050459" y="3163402"/>
            <a:ext cx="1438769" cy="1359266"/>
            <a:chOff x="6035259" y="2990425"/>
            <a:chExt cx="1918951" cy="1812355"/>
          </a:xfrm>
        </p:grpSpPr>
        <p:sp>
          <p:nvSpPr>
            <p:cNvPr id="28" name="任意多边形 47"/>
            <p:cNvSpPr/>
            <p:nvPr/>
          </p:nvSpPr>
          <p:spPr>
            <a:xfrm rot="16200000" flipH="1">
              <a:off x="6032869" y="2992815"/>
              <a:ext cx="1812355" cy="1807575"/>
            </a:xfrm>
            <a:custGeom>
              <a:avLst/>
              <a:gdLst>
                <a:gd name="connsiteX0" fmla="*/ 830996 w 1812355"/>
                <a:gd name="connsiteY0" fmla="*/ 0 h 1807575"/>
                <a:gd name="connsiteX1" fmla="*/ 1616078 w 1812355"/>
                <a:gd name="connsiteY1" fmla="*/ 0 h 1807575"/>
                <a:gd name="connsiteX2" fmla="*/ 1812355 w 1812355"/>
                <a:gd name="connsiteY2" fmla="*/ 196277 h 1807575"/>
                <a:gd name="connsiteX3" fmla="*/ 1812355 w 1812355"/>
                <a:gd name="connsiteY3" fmla="*/ 981359 h 1807575"/>
                <a:gd name="connsiteX4" fmla="*/ 1616078 w 1812355"/>
                <a:gd name="connsiteY4" fmla="*/ 1177636 h 1807575"/>
                <a:gd name="connsiteX5" fmla="*/ 1021925 w 1812355"/>
                <a:gd name="connsiteY5" fmla="*/ 1177636 h 1807575"/>
                <a:gd name="connsiteX6" fmla="*/ 1021926 w 1812355"/>
                <a:gd name="connsiteY6" fmla="*/ 1177637 h 1807575"/>
                <a:gd name="connsiteX7" fmla="*/ 861844 w 1812355"/>
                <a:gd name="connsiteY7" fmla="*/ 1177637 h 1807575"/>
                <a:gd name="connsiteX8" fmla="*/ 562535 w 1812355"/>
                <a:gd name="connsiteY8" fmla="*/ 1421581 h 1807575"/>
                <a:gd name="connsiteX9" fmla="*/ 558240 w 1812355"/>
                <a:gd name="connsiteY9" fmla="*/ 1464194 h 1807575"/>
                <a:gd name="connsiteX10" fmla="*/ 556328 w 1812355"/>
                <a:gd name="connsiteY10" fmla="*/ 1462814 h 1807575"/>
                <a:gd name="connsiteX11" fmla="*/ 556328 w 1812355"/>
                <a:gd name="connsiteY11" fmla="*/ 1708270 h 1807575"/>
                <a:gd name="connsiteX12" fmla="*/ 457023 w 1812355"/>
                <a:gd name="connsiteY12" fmla="*/ 1807575 h 1807575"/>
                <a:gd name="connsiteX13" fmla="*/ 99305 w 1812355"/>
                <a:gd name="connsiteY13" fmla="*/ 1807575 h 1807575"/>
                <a:gd name="connsiteX14" fmla="*/ 0 w 1812355"/>
                <a:gd name="connsiteY14" fmla="*/ 1708270 h 1807575"/>
                <a:gd name="connsiteX15" fmla="*/ 0 w 1812355"/>
                <a:gd name="connsiteY15" fmla="*/ 1350552 h 1807575"/>
                <a:gd name="connsiteX16" fmla="*/ 99305 w 1812355"/>
                <a:gd name="connsiteY16" fmla="*/ 1251247 h 1807575"/>
                <a:gd name="connsiteX17" fmla="*/ 365499 w 1812355"/>
                <a:gd name="connsiteY17" fmla="*/ 1251247 h 1807575"/>
                <a:gd name="connsiteX18" fmla="*/ 419748 w 1812355"/>
                <a:gd name="connsiteY18" fmla="*/ 1245778 h 1807575"/>
                <a:gd name="connsiteX19" fmla="*/ 634719 w 1812355"/>
                <a:gd name="connsiteY19" fmla="*/ 982018 h 1807575"/>
                <a:gd name="connsiteX20" fmla="*/ 634719 w 1812355"/>
                <a:gd name="connsiteY20" fmla="*/ 981359 h 1807575"/>
                <a:gd name="connsiteX21" fmla="*/ 634719 w 1812355"/>
                <a:gd name="connsiteY21" fmla="*/ 898219 h 1807575"/>
                <a:gd name="connsiteX22" fmla="*/ 634719 w 1812355"/>
                <a:gd name="connsiteY22" fmla="*/ 196277 h 1807575"/>
                <a:gd name="connsiteX23" fmla="*/ 830996 w 1812355"/>
                <a:gd name="connsiteY23" fmla="*/ 0 h 1807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812355" h="1807575">
                  <a:moveTo>
                    <a:pt x="830996" y="0"/>
                  </a:moveTo>
                  <a:lnTo>
                    <a:pt x="1616078" y="0"/>
                  </a:lnTo>
                  <a:cubicBezTo>
                    <a:pt x="1724479" y="0"/>
                    <a:pt x="1812355" y="87876"/>
                    <a:pt x="1812355" y="196277"/>
                  </a:cubicBezTo>
                  <a:lnTo>
                    <a:pt x="1812355" y="981359"/>
                  </a:lnTo>
                  <a:cubicBezTo>
                    <a:pt x="1812355" y="1089760"/>
                    <a:pt x="1724479" y="1177636"/>
                    <a:pt x="1616078" y="1177636"/>
                  </a:cubicBezTo>
                  <a:lnTo>
                    <a:pt x="1021925" y="1177636"/>
                  </a:lnTo>
                  <a:lnTo>
                    <a:pt x="1021926" y="1177637"/>
                  </a:lnTo>
                  <a:lnTo>
                    <a:pt x="861844" y="1177637"/>
                  </a:lnTo>
                  <a:cubicBezTo>
                    <a:pt x="714204" y="1177637"/>
                    <a:pt x="591023" y="1282362"/>
                    <a:pt x="562535" y="1421581"/>
                  </a:cubicBezTo>
                  <a:lnTo>
                    <a:pt x="558240" y="1464194"/>
                  </a:lnTo>
                  <a:lnTo>
                    <a:pt x="556328" y="1462814"/>
                  </a:lnTo>
                  <a:lnTo>
                    <a:pt x="556328" y="1708270"/>
                  </a:lnTo>
                  <a:cubicBezTo>
                    <a:pt x="556328" y="1763115"/>
                    <a:pt x="511868" y="1807575"/>
                    <a:pt x="457023" y="1807575"/>
                  </a:cubicBezTo>
                  <a:lnTo>
                    <a:pt x="99305" y="1807575"/>
                  </a:lnTo>
                  <a:cubicBezTo>
                    <a:pt x="44460" y="1807575"/>
                    <a:pt x="0" y="1763115"/>
                    <a:pt x="0" y="1708270"/>
                  </a:cubicBezTo>
                  <a:lnTo>
                    <a:pt x="0" y="1350552"/>
                  </a:lnTo>
                  <a:cubicBezTo>
                    <a:pt x="0" y="1295707"/>
                    <a:pt x="44460" y="1251247"/>
                    <a:pt x="99305" y="1251247"/>
                  </a:cubicBezTo>
                  <a:lnTo>
                    <a:pt x="365499" y="1251247"/>
                  </a:lnTo>
                  <a:lnTo>
                    <a:pt x="419748" y="1245778"/>
                  </a:lnTo>
                  <a:cubicBezTo>
                    <a:pt x="542432" y="1220674"/>
                    <a:pt x="634719" y="1112124"/>
                    <a:pt x="634719" y="982018"/>
                  </a:cubicBezTo>
                  <a:lnTo>
                    <a:pt x="634719" y="981359"/>
                  </a:lnTo>
                  <a:lnTo>
                    <a:pt x="634719" y="898219"/>
                  </a:lnTo>
                  <a:lnTo>
                    <a:pt x="634719" y="196277"/>
                  </a:lnTo>
                  <a:cubicBezTo>
                    <a:pt x="634719" y="87876"/>
                    <a:pt x="722595" y="0"/>
                    <a:pt x="830996"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00"/>
              <a:endParaRPr lang="zh-CN" altLang="en-US" sz="1800" dirty="0">
                <a:solidFill>
                  <a:prstClr val="white"/>
                </a:solidFill>
                <a:latin typeface="Microsoft YaHei" panose="020B0503020204020204" charset="-122"/>
                <a:ea typeface="Microsoft YaHei" panose="020B0503020204020204" charset="-122"/>
              </a:endParaRPr>
            </a:p>
          </p:txBody>
        </p:sp>
        <p:sp>
          <p:nvSpPr>
            <p:cNvPr id="29" name="文本框 18"/>
            <p:cNvSpPr txBox="1"/>
            <p:nvPr/>
          </p:nvSpPr>
          <p:spPr>
            <a:xfrm>
              <a:off x="7172475" y="3064212"/>
              <a:ext cx="781735" cy="491067"/>
            </a:xfrm>
            <a:prstGeom prst="rect">
              <a:avLst/>
            </a:prstGeom>
            <a:noFill/>
          </p:spPr>
          <p:txBody>
            <a:bodyPr wrap="square" rtlCol="0">
              <a:spAutoFit/>
            </a:bodyPr>
            <a:lstStyle/>
            <a:p>
              <a:pPr algn="ctr" defTabSz="609600"/>
              <a:r>
                <a:rPr lang="en-US" altLang="zh-CN" sz="1800" b="1" dirty="0">
                  <a:solidFill>
                    <a:srgbClr val="C00000"/>
                  </a:solidFill>
                  <a:latin typeface="Microsoft YaHei" panose="020B0503020204020204" charset="-122"/>
                  <a:ea typeface="Microsoft YaHei" panose="020B0503020204020204" charset="-122"/>
                </a:rPr>
                <a:t>03</a:t>
              </a:r>
              <a:endParaRPr lang="zh-CN" altLang="en-US" sz="1800" b="1" dirty="0">
                <a:solidFill>
                  <a:srgbClr val="C00000"/>
                </a:solidFill>
                <a:latin typeface="Microsoft YaHei" panose="020B0503020204020204" charset="-122"/>
                <a:ea typeface="Microsoft YaHei" panose="020B0503020204020204" charset="-122"/>
              </a:endParaRPr>
            </a:p>
          </p:txBody>
        </p:sp>
        <p:grpSp>
          <p:nvGrpSpPr>
            <p:cNvPr id="30" name="组合 49"/>
            <p:cNvGrpSpPr/>
            <p:nvPr/>
          </p:nvGrpSpPr>
          <p:grpSpPr>
            <a:xfrm>
              <a:off x="6434265" y="3961773"/>
              <a:ext cx="353333" cy="460157"/>
              <a:chOff x="2966364" y="3551501"/>
              <a:chExt cx="409575" cy="533403"/>
            </a:xfrm>
          </p:grpSpPr>
          <p:sp>
            <p:nvSpPr>
              <p:cNvPr id="31" name="Freeform 128"/>
              <p:cNvSpPr>
                <a:spLocks noEditPoints="1"/>
              </p:cNvSpPr>
              <p:nvPr/>
            </p:nvSpPr>
            <p:spPr bwMode="auto">
              <a:xfrm>
                <a:off x="2966364" y="3551501"/>
                <a:ext cx="409575" cy="533403"/>
              </a:xfrm>
              <a:prstGeom prst="actionButtonHelp">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11" tIns="45705" rIns="91411" bIns="45705" numCol="1" anchor="t" anchorCtr="0" compatLnSpc="1"/>
              <a:lstStyle/>
              <a:p>
                <a:pPr defTabSz="609600"/>
                <a:endParaRPr lang="zh-CN" altLang="en-US" sz="1800">
                  <a:solidFill>
                    <a:prstClr val="black"/>
                  </a:solidFill>
                  <a:latin typeface="Microsoft YaHei" panose="020B0503020204020204" charset="-122"/>
                  <a:ea typeface="Microsoft YaHei" panose="020B0503020204020204" charset="-122"/>
                </a:endParaRPr>
              </a:p>
            </p:txBody>
          </p:sp>
          <p:sp>
            <p:nvSpPr>
              <p:cNvPr id="32" name="Freeform 129"/>
              <p:cNvSpPr/>
              <p:nvPr/>
            </p:nvSpPr>
            <p:spPr bwMode="auto">
              <a:xfrm>
                <a:off x="3145751" y="3915041"/>
                <a:ext cx="49213" cy="120651"/>
              </a:xfrm>
              <a:custGeom>
                <a:avLst/>
                <a:gdLst>
                  <a:gd name="T0" fmla="*/ 7 w 13"/>
                  <a:gd name="T1" fmla="*/ 0 h 32"/>
                  <a:gd name="T2" fmla="*/ 0 w 13"/>
                  <a:gd name="T3" fmla="*/ 7 h 32"/>
                  <a:gd name="T4" fmla="*/ 0 w 13"/>
                  <a:gd name="T5" fmla="*/ 25 h 32"/>
                  <a:gd name="T6" fmla="*/ 7 w 13"/>
                  <a:gd name="T7" fmla="*/ 32 h 32"/>
                  <a:gd name="T8" fmla="*/ 13 w 13"/>
                  <a:gd name="T9" fmla="*/ 25 h 32"/>
                  <a:gd name="T10" fmla="*/ 13 w 13"/>
                  <a:gd name="T11" fmla="*/ 7 h 32"/>
                  <a:gd name="T12" fmla="*/ 7 w 13"/>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13" h="32">
                    <a:moveTo>
                      <a:pt x="7" y="0"/>
                    </a:moveTo>
                    <a:cubicBezTo>
                      <a:pt x="3" y="0"/>
                      <a:pt x="0" y="3"/>
                      <a:pt x="0" y="7"/>
                    </a:cubicBezTo>
                    <a:cubicBezTo>
                      <a:pt x="0" y="25"/>
                      <a:pt x="0" y="25"/>
                      <a:pt x="0" y="25"/>
                    </a:cubicBezTo>
                    <a:cubicBezTo>
                      <a:pt x="0" y="29"/>
                      <a:pt x="3" y="32"/>
                      <a:pt x="7" y="32"/>
                    </a:cubicBezTo>
                    <a:cubicBezTo>
                      <a:pt x="10" y="32"/>
                      <a:pt x="13" y="29"/>
                      <a:pt x="13" y="25"/>
                    </a:cubicBezTo>
                    <a:cubicBezTo>
                      <a:pt x="13" y="7"/>
                      <a:pt x="13" y="7"/>
                      <a:pt x="13" y="7"/>
                    </a:cubicBezTo>
                    <a:cubicBezTo>
                      <a:pt x="13" y="3"/>
                      <a:pt x="10" y="0"/>
                      <a:pt x="7" y="0"/>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91411" tIns="45705" rIns="91411" bIns="45705" numCol="1" anchor="t" anchorCtr="0" compatLnSpc="1"/>
              <a:lstStyle/>
              <a:p>
                <a:pPr defTabSz="609600"/>
                <a:endParaRPr lang="zh-CN" altLang="en-US" sz="1800">
                  <a:solidFill>
                    <a:prstClr val="black"/>
                  </a:solidFill>
                  <a:latin typeface="Microsoft YaHei" panose="020B0503020204020204" charset="-122"/>
                  <a:ea typeface="Microsoft YaHei" panose="020B0503020204020204" charset="-122"/>
                </a:endParaRPr>
              </a:p>
            </p:txBody>
          </p:sp>
        </p:grpSp>
      </p:grpSp>
      <p:pic>
        <p:nvPicPr>
          <p:cNvPr id="36" name="图片 35"/>
          <p:cNvPicPr>
            <a:picLocks noChangeAspect="1"/>
          </p:cNvPicPr>
          <p:nvPr/>
        </p:nvPicPr>
        <p:blipFill>
          <a:blip r:embed="rId2">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1619250" y="5707856"/>
            <a:ext cx="989171" cy="170021"/>
          </a:xfrm>
          <a:prstGeom prst="rect">
            <a:avLst/>
          </a:prstGeom>
        </p:spPr>
      </p:pic>
      <p:pic>
        <p:nvPicPr>
          <p:cNvPr id="38" name="图片 37"/>
          <p:cNvPicPr>
            <a:picLocks noChangeAspect="1"/>
          </p:cNvPicPr>
          <p:nvPr/>
        </p:nvPicPr>
        <p:blipFill>
          <a:blip r:embed="rId2">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9678829" y="1662589"/>
            <a:ext cx="989171" cy="170021"/>
          </a:xfrm>
          <a:prstGeom prst="rect">
            <a:avLst/>
          </a:prstGeom>
        </p:spPr>
      </p:pic>
      <p:pic>
        <p:nvPicPr>
          <p:cNvPr id="33" name="图片 32"/>
          <p:cNvPicPr>
            <a:picLocks noChangeAspect="1"/>
          </p:cNvPicPr>
          <p:nvPr/>
        </p:nvPicPr>
        <p:blipFill>
          <a:blip r:embed="rId3">
            <a:clrChange>
              <a:clrFrom>
                <a:srgbClr val="FFFFFF">
                  <a:alpha val="100000"/>
                </a:srgbClr>
              </a:clrFrom>
              <a:clrTo>
                <a:srgbClr val="FFFFFF">
                  <a:alpha val="100000"/>
                  <a:alpha val="0"/>
                </a:srgbClr>
              </a:clrTo>
            </a:clrChange>
          </a:blip>
          <a:stretch>
            <a:fillRect/>
          </a:stretch>
        </p:blipFill>
        <p:spPr>
          <a:xfrm>
            <a:off x="8833009" y="395764"/>
            <a:ext cx="1479709" cy="427673"/>
          </a:xfrm>
          <a:prstGeom prst="rect">
            <a:avLst/>
          </a:prstGeom>
        </p:spPr>
      </p:pic>
    </p:spTree>
  </p:cSld>
  <p:clrMapOvr>
    <a:masterClrMapping/>
  </p:clrMapOvr>
  <p:transition/>
  <p:timing>
    <p:tnLst>
      <p:par>
        <p:cTn id="1" dur="indefinite" restart="never" nodeType="tmRoot"/>
      </p:par>
    </p:tnLst>
    <p:bldLst>
      <p:bldP spid="2" grpId="0"/>
      <p:bldP spid="3" grpId="0"/>
      <p:bldP spid="4" grpId="0"/>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片 2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523333" y="859765"/>
            <a:ext cx="9141713" cy="5143500"/>
          </a:xfrm>
          <a:prstGeom prst="rect">
            <a:avLst/>
          </a:prstGeom>
        </p:spPr>
      </p:pic>
      <p:sp>
        <p:nvSpPr>
          <p:cNvPr id="50" name="AutoShape 11"/>
          <p:cNvSpPr>
            <a:spLocks noChangeAspect="1" noChangeArrowheads="1" noTextEdit="1"/>
          </p:cNvSpPr>
          <p:nvPr/>
        </p:nvSpPr>
        <p:spPr bwMode="auto">
          <a:xfrm>
            <a:off x="2889524" y="2623271"/>
            <a:ext cx="4238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350"/>
          </a:p>
        </p:txBody>
      </p:sp>
      <p:sp>
        <p:nvSpPr>
          <p:cNvPr id="52" name="AutoShape 15"/>
          <p:cNvSpPr>
            <a:spLocks noChangeAspect="1" noChangeArrowheads="1" noTextEdit="1"/>
          </p:cNvSpPr>
          <p:nvPr/>
        </p:nvSpPr>
        <p:spPr bwMode="auto">
          <a:xfrm>
            <a:off x="4911035" y="2619997"/>
            <a:ext cx="4619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350"/>
          </a:p>
        </p:txBody>
      </p:sp>
      <p:sp>
        <p:nvSpPr>
          <p:cNvPr id="31" name="剪去单角的矩形 30"/>
          <p:cNvSpPr/>
          <p:nvPr/>
        </p:nvSpPr>
        <p:spPr>
          <a:xfrm flipV="1">
            <a:off x="1613535" y="1282541"/>
            <a:ext cx="3100864" cy="323850"/>
          </a:xfrm>
          <a:prstGeom prst="snip1Rect">
            <a:avLst/>
          </a:prstGeom>
          <a:solidFill>
            <a:srgbClr val="0F32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sp>
        <p:nvSpPr>
          <p:cNvPr id="32" name="文本框 31"/>
          <p:cNvSpPr txBox="1"/>
          <p:nvPr/>
        </p:nvSpPr>
        <p:spPr>
          <a:xfrm>
            <a:off x="2667413" y="1294212"/>
            <a:ext cx="944880" cy="321945"/>
          </a:xfrm>
          <a:prstGeom prst="rect">
            <a:avLst/>
          </a:prstGeom>
          <a:noFill/>
        </p:spPr>
        <p:txBody>
          <a:bodyPr wrap="none" rtlCol="0">
            <a:spAutoFit/>
          </a:bodyPr>
          <a:lstStyle>
            <a:defPPr>
              <a:defRPr lang="zh-CN"/>
            </a:defPPr>
            <a:lvl1pPr algn="ctr">
              <a:defRPr sz="2000">
                <a:solidFill>
                  <a:schemeClr val="bg1"/>
                </a:solidFill>
                <a:latin typeface="张海山锐线体简" panose="02000000000000000000" pitchFamily="2" charset="-122"/>
                <a:ea typeface="张海山锐线体简" panose="02000000000000000000" pitchFamily="2" charset="-122"/>
              </a:defRPr>
            </a:lvl1pPr>
          </a:lstStyle>
          <a:p>
            <a:pPr marL="0" marR="0" lvl="0" indent="0" algn="ctr" defTabSz="913765" rtl="0" eaLnBrk="1" fontAlgn="auto" latinLnBrk="0" hangingPunct="1">
              <a:lnSpc>
                <a:spcPct val="100000"/>
              </a:lnSpc>
              <a:spcBef>
                <a:spcPts val="0"/>
              </a:spcBef>
              <a:spcAft>
                <a:spcPts val="0"/>
              </a:spcAft>
              <a:buClrTx/>
              <a:buSzTx/>
              <a:buFontTx/>
              <a:buNone/>
              <a:defRPr/>
            </a:pPr>
            <a:r>
              <a:rPr lang="zh-CN" altLang="en-US" sz="1500" b="1" noProof="0" dirty="0">
                <a:ln>
                  <a:noFill/>
                </a:ln>
                <a:effectLst/>
                <a:uLnTx/>
                <a:uFillTx/>
                <a:latin typeface="Microsoft YaHei" panose="020B0503020204020204" charset="-122"/>
                <a:ea typeface="Microsoft YaHei" panose="020B0503020204020204" charset="-122"/>
                <a:cs typeface="+mn-ea"/>
                <a:sym typeface="+mn-ea"/>
              </a:rPr>
              <a:t>我们倡导</a:t>
            </a:r>
            <a:endParaRPr lang="zh-CN" altLang="en-US" sz="1500" b="1" dirty="0">
              <a:latin typeface="Microsoft YaHei" panose="020B0503020204020204" charset="-122"/>
              <a:ea typeface="Microsoft YaHei" panose="020B0503020204020204" charset="-122"/>
            </a:endParaRPr>
          </a:p>
        </p:txBody>
      </p:sp>
      <p:sp>
        <p:nvSpPr>
          <p:cNvPr id="10" name="矩形 9"/>
          <p:cNvSpPr/>
          <p:nvPr/>
        </p:nvSpPr>
        <p:spPr>
          <a:xfrm>
            <a:off x="1520793" y="2492951"/>
            <a:ext cx="9144000" cy="1523344"/>
          </a:xfrm>
          <a:prstGeom prst="rect">
            <a:avLst/>
          </a:prstGeom>
          <a:solidFill>
            <a:srgbClr val="0F32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dirty="0">
              <a:solidFill>
                <a:schemeClr val="bg1"/>
              </a:solidFill>
              <a:latin typeface="Microsoft YaHei" panose="020B0503020204020204" charset="-122"/>
              <a:ea typeface="Microsoft YaHei" panose="020B0503020204020204" charset="-122"/>
            </a:endParaRPr>
          </a:p>
        </p:txBody>
      </p:sp>
      <p:sp>
        <p:nvSpPr>
          <p:cNvPr id="12" name="矩形 11"/>
          <p:cNvSpPr/>
          <p:nvPr/>
        </p:nvSpPr>
        <p:spPr>
          <a:xfrm>
            <a:off x="4669155" y="4320064"/>
            <a:ext cx="5337334" cy="1686560"/>
          </a:xfrm>
          <a:prstGeom prst="rect">
            <a:avLst/>
          </a:prstGeom>
        </p:spPr>
        <p:txBody>
          <a:bodyPr wrap="square">
            <a:spAutoFit/>
          </a:bodyPr>
          <a:lstStyle/>
          <a:p>
            <a:pPr lvl="0" algn="r" defTabSz="920750" fontAlgn="base">
              <a:spcBef>
                <a:spcPct val="20000"/>
              </a:spcBef>
              <a:spcAft>
                <a:spcPct val="0"/>
              </a:spcAft>
              <a:defRPr/>
            </a:pPr>
            <a:endParaRPr lang="zh-CN" altLang="en-US" sz="2100" b="1" dirty="0">
              <a:latin typeface="Microsoft YaHei" panose="020B0503020204020204" charset="-122"/>
              <a:ea typeface="Microsoft YaHei" panose="020B0503020204020204" charset="-122"/>
            </a:endParaRPr>
          </a:p>
          <a:p>
            <a:pPr lvl="0" algn="r" defTabSz="920750" fontAlgn="base">
              <a:spcBef>
                <a:spcPct val="20000"/>
              </a:spcBef>
              <a:spcAft>
                <a:spcPct val="0"/>
              </a:spcAft>
              <a:defRPr/>
            </a:pPr>
            <a:r>
              <a:rPr lang="zh-CN" altLang="en-US" sz="2100" b="1" dirty="0">
                <a:latin typeface="Microsoft YaHei" panose="020B0503020204020204" charset="-122"/>
                <a:ea typeface="Microsoft YaHei" panose="020B0503020204020204" charset="-122"/>
              </a:rPr>
              <a:t>常州汉科汽车科技有限公司</a:t>
            </a:r>
            <a:endParaRPr lang="zh-CN" altLang="en-US" sz="2100" b="1" dirty="0">
              <a:latin typeface="Microsoft YaHei" panose="020B0503020204020204" charset="-122"/>
              <a:ea typeface="Microsoft YaHei" panose="020B0503020204020204" charset="-122"/>
            </a:endParaRPr>
          </a:p>
          <a:p>
            <a:pPr marL="342900" lvl="0" indent="-342900" algn="r" defTabSz="920750" fontAlgn="base">
              <a:spcBef>
                <a:spcPct val="20000"/>
              </a:spcBef>
              <a:spcAft>
                <a:spcPct val="0"/>
              </a:spcAft>
              <a:buFont typeface="Wingdings" panose="05000000000000000000" charset="0"/>
              <a:buChar char="u"/>
              <a:defRPr/>
            </a:pPr>
            <a:r>
              <a:rPr lang="zh-CN" altLang="en-US" sz="1200" b="1" dirty="0">
                <a:latin typeface="Microsoft YaHei" panose="020B0503020204020204" charset="-122"/>
                <a:ea typeface="Microsoft YaHei" panose="020B0503020204020204" charset="-122"/>
              </a:rPr>
              <a:t>电话：</a:t>
            </a:r>
            <a:r>
              <a:rPr lang="en-US" altLang="zh-CN" sz="1200" b="1" dirty="0">
                <a:latin typeface="Microsoft YaHei" panose="020B0503020204020204" charset="-122"/>
                <a:ea typeface="Microsoft YaHei" panose="020B0503020204020204" charset="-122"/>
              </a:rPr>
              <a:t>0519-89861588</a:t>
            </a:r>
            <a:endParaRPr lang="en-US" altLang="zh-CN" sz="1200" b="1" dirty="0">
              <a:latin typeface="Microsoft YaHei" panose="020B0503020204020204" charset="-122"/>
              <a:ea typeface="Microsoft YaHei" panose="020B0503020204020204" charset="-122"/>
            </a:endParaRPr>
          </a:p>
          <a:p>
            <a:pPr marL="342900" lvl="0" indent="-342900" algn="r" defTabSz="920750" fontAlgn="base">
              <a:spcBef>
                <a:spcPct val="20000"/>
              </a:spcBef>
              <a:spcAft>
                <a:spcPct val="0"/>
              </a:spcAft>
              <a:buFont typeface="Wingdings" panose="05000000000000000000" charset="0"/>
              <a:buChar char="u"/>
              <a:defRPr/>
            </a:pPr>
            <a:r>
              <a:rPr lang="zh-CN" altLang="en-US" sz="1200" b="1" dirty="0">
                <a:latin typeface="Microsoft YaHei" panose="020B0503020204020204" charset="-122"/>
                <a:ea typeface="Microsoft YaHei" panose="020B0503020204020204" charset="-122"/>
              </a:rPr>
              <a:t>传真：</a:t>
            </a:r>
            <a:r>
              <a:rPr lang="en-US" altLang="zh-CN" sz="1200" b="1" dirty="0">
                <a:latin typeface="Microsoft YaHei" panose="020B0503020204020204" charset="-122"/>
                <a:ea typeface="Microsoft YaHei" panose="020B0503020204020204" charset="-122"/>
              </a:rPr>
              <a:t>0519-89860886</a:t>
            </a:r>
            <a:endParaRPr lang="en-US" altLang="zh-CN" sz="1200" b="1" dirty="0">
              <a:latin typeface="Microsoft YaHei" panose="020B0503020204020204" charset="-122"/>
              <a:ea typeface="Microsoft YaHei" panose="020B0503020204020204" charset="-122"/>
            </a:endParaRPr>
          </a:p>
          <a:p>
            <a:pPr marL="342900" lvl="0" indent="-342900" algn="r" defTabSz="920750" fontAlgn="base">
              <a:spcBef>
                <a:spcPct val="20000"/>
              </a:spcBef>
              <a:spcAft>
                <a:spcPct val="0"/>
              </a:spcAft>
              <a:buFont typeface="Wingdings" panose="05000000000000000000" charset="0"/>
              <a:buChar char="u"/>
              <a:defRPr/>
            </a:pPr>
            <a:r>
              <a:rPr lang="zh-CN" altLang="en-US" sz="1200" b="1" dirty="0">
                <a:latin typeface="Microsoft YaHei" panose="020B0503020204020204" charset="-122"/>
                <a:ea typeface="Microsoft YaHei" panose="020B0503020204020204" charset="-122"/>
              </a:rPr>
              <a:t>网址：</a:t>
            </a:r>
            <a:r>
              <a:rPr lang="en-US" altLang="zh-CN" sz="1200" b="1" dirty="0">
                <a:latin typeface="Microsoft YaHei" panose="020B0503020204020204" charset="-122"/>
                <a:ea typeface="Microsoft YaHei" panose="020B0503020204020204" charset="-122"/>
              </a:rPr>
              <a:t>www.henkelcz.com</a:t>
            </a:r>
            <a:endParaRPr lang="zh-CN" altLang="en-US" sz="1200" b="1" dirty="0">
              <a:latin typeface="Microsoft YaHei" panose="020B0503020204020204" charset="-122"/>
              <a:ea typeface="Microsoft YaHei" panose="020B0503020204020204" charset="-122"/>
            </a:endParaRPr>
          </a:p>
          <a:p>
            <a:pPr lvl="0" indent="0" algn="r" defTabSz="920750" fontAlgn="base">
              <a:spcBef>
                <a:spcPct val="20000"/>
              </a:spcBef>
              <a:spcAft>
                <a:spcPct val="0"/>
              </a:spcAft>
              <a:buFont typeface="Wingdings" panose="05000000000000000000" charset="0"/>
              <a:buNone/>
              <a:defRPr/>
            </a:pPr>
            <a:endParaRPr lang="zh-CN" altLang="en-US" sz="1200" b="1" dirty="0">
              <a:latin typeface="Microsoft YaHei" panose="020B0503020204020204" charset="-122"/>
              <a:ea typeface="Microsoft YaHei" panose="020B0503020204020204" charset="-122"/>
            </a:endParaRPr>
          </a:p>
        </p:txBody>
      </p:sp>
      <p:sp>
        <p:nvSpPr>
          <p:cNvPr id="4" name="文本框 3"/>
          <p:cNvSpPr txBox="1"/>
          <p:nvPr/>
        </p:nvSpPr>
        <p:spPr>
          <a:xfrm>
            <a:off x="3655737" y="2619997"/>
            <a:ext cx="4881476" cy="1891665"/>
          </a:xfrm>
          <a:prstGeom prst="rect">
            <a:avLst/>
          </a:prstGeom>
          <a:noFill/>
        </p:spPr>
        <p:txBody>
          <a:bodyPr wrap="square" rtlCol="0">
            <a:spAutoFit/>
          </a:bodyPr>
          <a:lstStyle/>
          <a:p>
            <a:pPr lvl="0" algn="dist"/>
            <a:r>
              <a:rPr lang="zh-CN" altLang="en-US" sz="3300" dirty="0">
                <a:solidFill>
                  <a:srgbClr val="00B050"/>
                </a:solidFill>
                <a:latin typeface="华文彩云" panose="02010800040101010101" pitchFamily="2" charset="-122"/>
                <a:ea typeface="华文彩云" panose="02010800040101010101" pitchFamily="2" charset="-122"/>
              </a:rPr>
              <a:t>使用再制造</a:t>
            </a:r>
            <a:endParaRPr lang="zh-CN" altLang="en-US" sz="3300" dirty="0">
              <a:solidFill>
                <a:srgbClr val="00B050"/>
              </a:solidFill>
              <a:latin typeface="华文彩云" panose="02010800040101010101" pitchFamily="2" charset="-122"/>
              <a:ea typeface="华文彩云" panose="02010800040101010101" pitchFamily="2" charset="-122"/>
            </a:endParaRPr>
          </a:p>
          <a:p>
            <a:pPr lvl="0" algn="dist"/>
            <a:r>
              <a:rPr lang="zh-CN" altLang="en-US" sz="3300" dirty="0">
                <a:solidFill>
                  <a:srgbClr val="00B050"/>
                </a:solidFill>
                <a:latin typeface="华文彩云" panose="02010800040101010101" pitchFamily="2" charset="-122"/>
                <a:ea typeface="华文彩云" panose="02010800040101010101" pitchFamily="2" charset="-122"/>
              </a:rPr>
              <a:t>环境更美好</a:t>
            </a:r>
            <a:endParaRPr lang="en-US" altLang="zh-CN" sz="3300" dirty="0">
              <a:solidFill>
                <a:srgbClr val="00B050"/>
              </a:solidFill>
              <a:latin typeface="华文彩云" panose="02010800040101010101" pitchFamily="2" charset="-122"/>
              <a:ea typeface="华文彩云" panose="02010800040101010101" pitchFamily="2" charset="-122"/>
            </a:endParaRPr>
          </a:p>
          <a:p>
            <a:r>
              <a:rPr lang="en-US" altLang="zh-CN" sz="3000" b="1" dirty="0">
                <a:solidFill>
                  <a:schemeClr val="bg1"/>
                </a:solidFill>
                <a:latin typeface="Microsoft YaHei" panose="020B0503020204020204" charset="-122"/>
                <a:ea typeface="Microsoft YaHei" panose="020B0503020204020204" charset="-122"/>
              </a:rPr>
              <a:t>                                              </a:t>
            </a:r>
            <a:r>
              <a:rPr lang="en-US" altLang="zh-CN" sz="2100" b="1" dirty="0">
                <a:solidFill>
                  <a:schemeClr val="bg1"/>
                </a:solidFill>
                <a:latin typeface="Microsoft YaHei" panose="020B0503020204020204" charset="-122"/>
                <a:ea typeface="Microsoft YaHei" panose="020B0503020204020204" charset="-122"/>
              </a:rPr>
              <a:t>--Thahankenks</a:t>
            </a:r>
            <a:endParaRPr lang="zh-CN" altLang="en-US" sz="2100" b="1" dirty="0">
              <a:solidFill>
                <a:schemeClr val="bg1"/>
              </a:solidFill>
              <a:latin typeface="Microsoft YaHei" panose="020B0503020204020204" charset="-122"/>
              <a:ea typeface="Microsoft YaHei" panose="020B0503020204020204" charset="-122"/>
            </a:endParaRPr>
          </a:p>
        </p:txBody>
      </p:sp>
      <p:sp>
        <p:nvSpPr>
          <p:cNvPr id="5" name="矩形 4"/>
          <p:cNvSpPr/>
          <p:nvPr/>
        </p:nvSpPr>
        <p:spPr>
          <a:xfrm>
            <a:off x="4460077" y="4066409"/>
            <a:ext cx="361950" cy="414020"/>
          </a:xfrm>
          <a:prstGeom prst="rect">
            <a:avLst/>
          </a:prstGeom>
        </p:spPr>
        <p:txBody>
          <a:bodyPr wrap="none">
            <a:spAutoFit/>
          </a:bodyPr>
          <a:lstStyle/>
          <a:p>
            <a:r>
              <a:rPr lang="zh-CN" altLang="en-US" sz="2100" b="1" dirty="0">
                <a:solidFill>
                  <a:srgbClr val="00B050"/>
                </a:solidFill>
                <a:latin typeface="Arial Black" panose="020B0A04020102020204" pitchFamily="34" charset="0"/>
                <a:ea typeface="方正小标宋简体" panose="02000000000000000000" pitchFamily="2" charset="-122"/>
                <a:sym typeface="+mn-ea"/>
              </a:rPr>
              <a:t>  </a:t>
            </a:r>
            <a:endParaRPr lang="zh-CN" altLang="en-US" sz="2100" dirty="0">
              <a:solidFill>
                <a:srgbClr val="00B050"/>
              </a:solidFill>
              <a:latin typeface="Arial Black" panose="020B0A04020102020204" pitchFamily="34" charset="0"/>
            </a:endParaRPr>
          </a:p>
        </p:txBody>
      </p:sp>
      <p:sp>
        <p:nvSpPr>
          <p:cNvPr id="6" name="矩形 5"/>
          <p:cNvSpPr/>
          <p:nvPr/>
        </p:nvSpPr>
        <p:spPr>
          <a:xfrm>
            <a:off x="8122811" y="1262948"/>
            <a:ext cx="309880" cy="299085"/>
          </a:xfrm>
          <a:prstGeom prst="rect">
            <a:avLst/>
          </a:prstGeom>
        </p:spPr>
        <p:txBody>
          <a:bodyPr wrap="none">
            <a:spAutoFit/>
          </a:bodyPr>
          <a:lstStyle/>
          <a:p>
            <a:endParaRPr lang="zh-CN" altLang="en-US" sz="1350" dirty="0"/>
          </a:p>
        </p:txBody>
      </p:sp>
      <p:pic>
        <p:nvPicPr>
          <p:cNvPr id="13" name="图片 12"/>
          <p:cNvPicPr>
            <a:picLocks noChangeAspect="1"/>
          </p:cNvPicPr>
          <p:nvPr/>
        </p:nvPicPr>
        <p:blipFill>
          <a:blip r:embed="rId2"/>
          <a:stretch>
            <a:fillRect/>
          </a:stretch>
        </p:blipFill>
        <p:spPr>
          <a:xfrm>
            <a:off x="2063750" y="4255135"/>
            <a:ext cx="1845310" cy="1767205"/>
          </a:xfrm>
          <a:prstGeom prst="rect">
            <a:avLst/>
          </a:prstGeom>
        </p:spPr>
      </p:pic>
    </p:spTree>
  </p:cSld>
  <p:clrMapOvr>
    <a:masterClrMapping/>
  </p:clrMapOvr>
  <p:transition spd="slow" advClick="0">
    <p:fade/>
  </p:transition>
</p:sld>
</file>

<file path=ppt/tags/tag1.xml><?xml version="1.0" encoding="utf-8"?>
<p:tagLst xmlns:p="http://schemas.openxmlformats.org/presentationml/2006/main">
  <p:tag name="ISLIDE.THEME" val="https://www.islide.cc;"/>
</p:tagLst>
</file>

<file path=ppt/tags/tag2.xml><?xml version="1.0" encoding="utf-8"?>
<p:tagLst xmlns:p="http://schemas.openxmlformats.org/presentationml/2006/main">
  <p:tag name="ISLIDE.THEME" val="https://www.islide.cc;"/>
</p:tagLst>
</file>

<file path=ppt/tags/tag3.xml><?xml version="1.0" encoding="utf-8"?>
<p:tagLst xmlns:p="http://schemas.openxmlformats.org/presentationml/2006/main">
  <p:tag name="KSO_WM_UNIT_PLACING_PICTURE_USER_VIEWPORT" val="{&quot;height&quot;:6853,&quot;width&quot;:4691}"/>
  <p:tag name="KSO_WM_BEAUTIFY_FLAG" val=""/>
</p:tagLst>
</file>

<file path=ppt/tags/tag4.xml><?xml version="1.0" encoding="utf-8"?>
<p:tagLst xmlns:p="http://schemas.openxmlformats.org/presentationml/2006/main">
  <p:tag name="KSO_WM_UNIT_PLACING_PICTURE_USER_VIEWPORT" val="{&quot;height&quot;:6852.500787401575,&quot;width&quot;:16560}"/>
</p:tagLst>
</file>

<file path=ppt/tags/tag5.xml><?xml version="1.0" encoding="utf-8"?>
<p:tagLst xmlns:p="http://schemas.openxmlformats.org/presentationml/2006/main">
  <p:tag name="KSO_WM_UNIT_PLACING_PICTURE_USER_VIEWPORT" val="{&quot;height&quot;:13065,&quot;width&quot;:9645}"/>
</p:tagLst>
</file>

<file path=ppt/tags/tag6.xml><?xml version="1.0" encoding="utf-8"?>
<p:tagLst xmlns:p="http://schemas.openxmlformats.org/presentationml/2006/main">
  <p:tag name="ISLIDE.THEME" val="https://www.islide.cc;"/>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COMMONDATA" val="eyJoZGlkIjoiZTJmZDNmNDJhOWQ0NDcwNzg0ODA1NzIyMGEyZWY3MTIifQ=="/>
  <p:tag name="KSO_WPP_MARK_KEY" val="9d538a41-977f-451b-b9ae-302a11e5ca0e"/>
</p:tagLst>
</file>

<file path=ppt/theme/theme1.xml><?xml version="1.0" encoding="utf-8"?>
<a:theme xmlns:a="http://schemas.openxmlformats.org/drawingml/2006/main" name="默认设计模板">
  <a:themeElements>
    <a:clrScheme name="">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fontScheme name="默认设计模板">
      <a:majorFont>
        <a:latin typeface="Arial"/>
        <a:ea typeface="Heiti SC Light"/>
        <a:cs typeface="Heiti SC Light"/>
      </a:majorFont>
      <a:minorFont>
        <a:latin typeface="Arial"/>
        <a:ea typeface="Heiti SC Light"/>
        <a:cs typeface="Heiti SC Light"/>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FDEF3"/>
        </a:solidFill>
        <a:ln w="9525" cap="flat" cmpd="sng" algn="ctr">
          <a:solidFill>
            <a:srgbClr val="000000"/>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en-US" sz="1800" b="0" i="0" u="none" strike="noStrike" cap="none" normalizeH="0" baseline="0" smtClean="0">
            <a:ln>
              <a:noFill/>
            </a:ln>
            <a:solidFill>
              <a:srgbClr val="000000"/>
            </a:solidFill>
            <a:effectLst/>
            <a:latin typeface="Arial" panose="020B0604020202020204" pitchFamily="34" charset="0"/>
            <a:ea typeface="Heiti SC Light" charset="0"/>
            <a:cs typeface="Heiti SC Light" charset="0"/>
            <a:sym typeface="Arial" panose="020B0604020202020204" pitchFamily="34" charset="0"/>
          </a:defRPr>
        </a:defPPr>
      </a:lstStyle>
    </a:spDef>
    <a:lnDef>
      <a:spPr bwMode="auto">
        <a:xfrm>
          <a:off x="0" y="0"/>
          <a:ext cx="1" cy="1"/>
        </a:xfrm>
        <a:custGeom>
          <a:avLst/>
          <a:gdLst/>
          <a:ahLst/>
          <a:cxnLst/>
          <a:rect l="0" t="0" r="0" b="0"/>
          <a:pathLst/>
        </a:custGeom>
        <a:solidFill>
          <a:srgbClr val="CFDEF3"/>
        </a:solidFill>
        <a:ln w="9525" cap="flat" cmpd="sng" algn="ctr">
          <a:solidFill>
            <a:srgbClr val="000000"/>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en-US" sz="1800" b="0" i="0" u="none" strike="noStrike" cap="none" normalizeH="0" baseline="0" smtClean="0">
            <a:ln>
              <a:noFill/>
            </a:ln>
            <a:solidFill>
              <a:srgbClr val="000000"/>
            </a:solidFill>
            <a:effectLst/>
            <a:latin typeface="Arial" panose="020B0604020202020204" pitchFamily="34" charset="0"/>
            <a:ea typeface="Heiti SC Light" charset="0"/>
            <a:cs typeface="Heiti SC Light" charset="0"/>
            <a:sym typeface="Arial" panose="020B0604020202020204" pitchFamily="34" charset="0"/>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002060"/>
        </a:solidFill>
        <a:ln>
          <a:solidFill>
            <a:srgbClr val="002060"/>
          </a:solidFill>
        </a:ln>
      </a:spPr>
      <a:bodyPr rtlCol="0" anchor="ctr"/>
      <a:lstStyle>
        <a:defPPr algn="ctr">
          <a:defRPr lang="zh-CN" altLang="en-US"/>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0</TotalTime>
  <Words>3680</Words>
  <Application>WPS 演示</Application>
  <PresentationFormat>全屏显示(4:3)</PresentationFormat>
  <Paragraphs>525</Paragraphs>
  <Slides>27</Slides>
  <Notes>13</Notes>
  <HiddenSlides>0</HiddenSlides>
  <MMClips>1</MMClips>
  <ScaleCrop>false</ScaleCrop>
  <HeadingPairs>
    <vt:vector size="6" baseType="variant">
      <vt:variant>
        <vt:lpstr>已用的字体</vt:lpstr>
      </vt:variant>
      <vt:variant>
        <vt:i4>21</vt:i4>
      </vt:variant>
      <vt:variant>
        <vt:lpstr>主题</vt:lpstr>
      </vt:variant>
      <vt:variant>
        <vt:i4>2</vt:i4>
      </vt:variant>
      <vt:variant>
        <vt:lpstr>幻灯片标题</vt:lpstr>
      </vt:variant>
      <vt:variant>
        <vt:i4>27</vt:i4>
      </vt:variant>
    </vt:vector>
  </HeadingPairs>
  <TitlesOfParts>
    <vt:vector size="50" baseType="lpstr">
      <vt:lpstr>Arial</vt:lpstr>
      <vt:lpstr>SimSun</vt:lpstr>
      <vt:lpstr>Wingdings</vt:lpstr>
      <vt:lpstr>Heiti SC Light</vt:lpstr>
      <vt:lpstr>Microsoft YaHei</vt:lpstr>
      <vt:lpstr>PMingLiU</vt:lpstr>
      <vt:lpstr>Calibri</vt:lpstr>
      <vt:lpstr>Hiragino Sans GB W6</vt:lpstr>
      <vt:lpstr>Segoe Print</vt:lpstr>
      <vt:lpstr>KaiTi</vt:lpstr>
      <vt:lpstr>方正小标宋简体</vt:lpstr>
      <vt:lpstr>Times New Roman</vt:lpstr>
      <vt:lpstr>Arial Unicode MS</vt:lpstr>
      <vt:lpstr>SimHei</vt:lpstr>
      <vt:lpstr>张海山锐线体简</vt:lpstr>
      <vt:lpstr>Arial Black</vt:lpstr>
      <vt:lpstr>Songti SC Regular</vt:lpstr>
      <vt:lpstr>Wingdings</vt:lpstr>
      <vt:lpstr>华文彩云</vt:lpstr>
      <vt:lpstr>等线</vt:lpstr>
      <vt:lpstr>Calibri Light</vt:lpstr>
      <vt:lpstr>默认设计模板</vt:lpstr>
      <vt:lpstr>Office 主题</vt:lpstr>
      <vt:lpstr>新能源汽车铝合金车身再制造</vt:lpstr>
      <vt:lpstr>PowerPoint 演示文稿</vt:lpstr>
      <vt:lpstr>PowerPoint 演示文稿</vt:lpstr>
      <vt:lpstr>PowerPoint 演示文稿</vt:lpstr>
      <vt:lpstr>PowerPoint 演示文稿</vt:lpstr>
      <vt:lpstr>再制造概念</vt:lpstr>
      <vt:lpstr>         解决行业的痛点</vt:lpstr>
      <vt:lpstr>       传统工艺与汉科再制造工艺区别</vt:lpstr>
      <vt:lpstr>再制造新技术</vt:lpstr>
      <vt:lpstr>新材料-液体合金</vt:lpstr>
      <vt:lpstr>PowerPoint 演示文稿</vt:lpstr>
      <vt:lpstr>车身件再制造技术-质量检测报告</vt:lpstr>
      <vt:lpstr>PowerPoint 演示文稿</vt:lpstr>
      <vt:lpstr>车身件再制造生产流程</vt:lpstr>
      <vt:lpstr>汉科再制造技术展示</vt:lpstr>
      <vt:lpstr>汉科再制造技术展示</vt:lpstr>
      <vt:lpstr>汉科再制造技术展示</vt:lpstr>
      <vt:lpstr>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Jeff</dc:creator>
  <cp:lastModifiedBy>汉科科技</cp:lastModifiedBy>
  <cp:revision>267</cp:revision>
  <dcterms:created xsi:type="dcterms:W3CDTF">2020-07-08T02:10:00Z</dcterms:created>
  <dcterms:modified xsi:type="dcterms:W3CDTF">2024-09-20T00:57:49Z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2052-12.1.0.17827</vt:lpwstr>
  </property>
  <property fmtid="{D5CDD505-2E9C-101B-9397-08002B2CF9AE}" pid="3" name="ICV">
    <vt:lpwstr>9DC8BB1369C64518A003372A8BE1866F_13</vt:lpwstr>
  </property>
</Properties>
</file>