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34"/>
  </p:handoutMasterIdLst>
  <p:sldIdLst>
    <p:sldId id="307" r:id="rId3"/>
    <p:sldId id="257" r:id="rId5"/>
    <p:sldId id="405" r:id="rId6"/>
    <p:sldId id="406" r:id="rId7"/>
    <p:sldId id="407" r:id="rId8"/>
    <p:sldId id="434" r:id="rId9"/>
    <p:sldId id="435" r:id="rId10"/>
    <p:sldId id="334" r:id="rId11"/>
    <p:sldId id="348" r:id="rId12"/>
    <p:sldId id="437" r:id="rId13"/>
    <p:sldId id="258" r:id="rId14"/>
    <p:sldId id="373" r:id="rId15"/>
    <p:sldId id="304" r:id="rId16"/>
    <p:sldId id="374" r:id="rId17"/>
    <p:sldId id="375" r:id="rId18"/>
    <p:sldId id="260" r:id="rId19"/>
    <p:sldId id="376" r:id="rId20"/>
    <p:sldId id="335" r:id="rId21"/>
    <p:sldId id="345" r:id="rId22"/>
    <p:sldId id="346" r:id="rId23"/>
    <p:sldId id="347" r:id="rId24"/>
    <p:sldId id="336" r:id="rId25"/>
    <p:sldId id="262" r:id="rId26"/>
    <p:sldId id="342" r:id="rId27"/>
    <p:sldId id="291" r:id="rId28"/>
    <p:sldId id="339" r:id="rId29"/>
    <p:sldId id="305" r:id="rId30"/>
    <p:sldId id="341" r:id="rId31"/>
    <p:sldId id="299" r:id="rId32"/>
    <p:sldId id="303" r:id="rId33"/>
  </p:sldIdLst>
  <p:sldSz cx="12192000" cy="6858000"/>
  <p:notesSz cx="6858000" cy="9144000"/>
  <p:custDataLst>
    <p:tags r:id="rId3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50" userDrawn="1">
          <p15:clr>
            <a:srgbClr val="A4A3A4"/>
          </p15:clr>
        </p15:guide>
        <p15:guide id="2" pos="3871"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iyimin" initials="c"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51472"/>
    <a:srgbClr val="4319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p:scale>
          <a:sx n="66" d="100"/>
          <a:sy n="66" d="100"/>
        </p:scale>
        <p:origin x="1032" y="374"/>
      </p:cViewPr>
      <p:guideLst>
        <p:guide orient="horz" pos="2250"/>
        <p:guide pos="387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9" Type="http://schemas.openxmlformats.org/officeDocument/2006/relationships/tags" Target="tags/tag180.xml"/><Relationship Id="rId38" Type="http://schemas.openxmlformats.org/officeDocument/2006/relationships/commentAuthors" Target="commentAuthors.xml"/><Relationship Id="rId37" Type="http://schemas.openxmlformats.org/officeDocument/2006/relationships/tableStyles" Target="tableStyles.xml"/><Relationship Id="rId36" Type="http://schemas.openxmlformats.org/officeDocument/2006/relationships/viewProps" Target="viewProps.xml"/><Relationship Id="rId35" Type="http://schemas.openxmlformats.org/officeDocument/2006/relationships/presProps" Target="presProps.xml"/><Relationship Id="rId34" Type="http://schemas.openxmlformats.org/officeDocument/2006/relationships/handoutMaster" Target="handoutMasters/handoutMaster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F0D17D-8D7F-463E-AFBB-F6E1A46F4357}"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2CE2E4-0F5A-4070-9180-44376623099E}"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A2CE2E4-0F5A-4070-9180-44376623099E}"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A2CE2E4-0F5A-4070-9180-44376623099E}"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A2CE2E4-0F5A-4070-9180-44376623099E}"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A2CE2E4-0F5A-4070-9180-44376623099E}"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A2CE2E4-0F5A-4070-9180-44376623099E}"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A2CE2E4-0F5A-4070-9180-44376623099E}"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A2CE2E4-0F5A-4070-9180-44376623099E}"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A2CE2E4-0F5A-4070-9180-44376623099E}"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A2CE2E4-0F5A-4070-9180-44376623099E}"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A2CE2E4-0F5A-4070-9180-44376623099E}"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A2CE2E4-0F5A-4070-9180-44376623099E}"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A95E3C-5BAA-4AAA-AF4C-3E158FDB55E0}"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A2CE2E4-0F5A-4070-9180-44376623099E}"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A2CE2E4-0F5A-4070-9180-44376623099E}"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A2CE2E4-0F5A-4070-9180-44376623099E}"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A2CE2E4-0F5A-4070-9180-44376623099E}"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A2CE2E4-0F5A-4070-9180-44376623099E}"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A2CE2E4-0F5A-4070-9180-44376623099E}"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A2CE2E4-0F5A-4070-9180-44376623099E}"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A2CE2E4-0F5A-4070-9180-44376623099E}"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A2CE2E4-0F5A-4070-9180-44376623099E}"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A2CE2E4-0F5A-4070-9180-44376623099E}"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A2CE2E4-0F5A-4070-9180-44376623099E}"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A2CE2E4-0F5A-4070-9180-44376623099E}"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A2CE2E4-0F5A-4070-9180-44376623099E}"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A2CE2E4-0F5A-4070-9180-44376623099E}"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A2CE2E4-0F5A-4070-9180-44376623099E}"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A2CE2E4-0F5A-4070-9180-44376623099E}"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A2CE2E4-0F5A-4070-9180-44376623099E}"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A2CE2E4-0F5A-4070-9180-44376623099E}"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E1CC33A5-4536-4CCF-8A59-B0585F9C1F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98B494C-91E6-4B14-89A5-945DBEEA703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E1CC33A5-4536-4CCF-8A59-B0585F9C1F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98B494C-91E6-4B14-89A5-945DBEEA703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E1CC33A5-4536-4CCF-8A59-B0585F9C1F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98B494C-91E6-4B14-89A5-945DBEEA703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E1CC33A5-4536-4CCF-8A59-B0585F9C1F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98B494C-91E6-4B14-89A5-945DBEEA703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E1CC33A5-4536-4CCF-8A59-B0585F9C1F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98B494C-91E6-4B14-89A5-945DBEEA703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E1CC33A5-4536-4CCF-8A59-B0585F9C1F9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98B494C-91E6-4B14-89A5-945DBEEA703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E1CC33A5-4536-4CCF-8A59-B0585F9C1F9E}"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98B494C-91E6-4B14-89A5-945DBEEA703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E1CC33A5-4536-4CCF-8A59-B0585F9C1F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98B494C-91E6-4B14-89A5-945DBEEA703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1CC33A5-4536-4CCF-8A59-B0585F9C1F9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98B494C-91E6-4B14-89A5-945DBEEA703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E1CC33A5-4536-4CCF-8A59-B0585F9C1F9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98B494C-91E6-4B14-89A5-945DBEEA703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E1CC33A5-4536-4CCF-8A59-B0585F9C1F9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98B494C-91E6-4B14-89A5-945DBEEA703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1.png"/><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CC33A5-4536-4CCF-8A59-B0585F9C1F9E}"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8B494C-91E6-4B14-89A5-945DBEEA7038}" type="slidenum">
              <a:rPr lang="zh-CN" altLang="en-US" smtClean="0"/>
            </a:fld>
            <a:endParaRPr lang="zh-CN" altLang="en-US"/>
          </a:p>
        </p:txBody>
      </p:sp>
      <p:pic>
        <p:nvPicPr>
          <p:cNvPr id="7" name="图片 6"/>
          <p:cNvPicPr>
            <a:picLocks noChangeAspect="1"/>
          </p:cNvPicPr>
          <p:nvPr userDrawn="1"/>
        </p:nvPicPr>
        <p:blipFill>
          <a:blip r:embed="rId13">
            <a:alphaModFix amt="60000"/>
          </a:blip>
          <a:stretch>
            <a:fillRect/>
          </a:stretch>
        </p:blipFill>
        <p:spPr>
          <a:xfrm>
            <a:off x="9909810" y="0"/>
            <a:ext cx="2282190" cy="784860"/>
          </a:xfrm>
          <a:prstGeom prst="rect">
            <a:avLst/>
          </a:prstGeom>
          <a:effectLst>
            <a:glow rad="139700">
              <a:schemeClr val="accent1">
                <a:satMod val="175000"/>
                <a:alpha val="40000"/>
              </a:schemeClr>
            </a:glow>
            <a:softEdge rad="12700"/>
          </a:effec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mc:Choice xmlns:p14="http://schemas.microsoft.com/office/powerpoint/2010/main" Requires="p14">
      <p:transition p14:dur="10"/>
    </mc:Choice>
    <mc:Fallback>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7" Type="http://schemas.openxmlformats.org/officeDocument/2006/relationships/notesSlide" Target="../notesSlides/notesSlide10.xml"/><Relationship Id="rId6"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tags" Target="../tags/tag43.xml"/><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7.xml"/><Relationship Id="rId2" Type="http://schemas.openxmlformats.org/officeDocument/2006/relationships/image" Target="../media/image49.png"/><Relationship Id="rId1" Type="http://schemas.openxmlformats.org/officeDocument/2006/relationships/tags" Target="../tags/tag44.xml"/></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7.xml"/><Relationship Id="rId2" Type="http://schemas.openxmlformats.org/officeDocument/2006/relationships/image" Target="../media/image50.png"/><Relationship Id="rId1" Type="http://schemas.openxmlformats.org/officeDocument/2006/relationships/tags" Target="../tags/tag45.xml"/></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7.xml"/><Relationship Id="rId2" Type="http://schemas.openxmlformats.org/officeDocument/2006/relationships/image" Target="../media/image51.png"/><Relationship Id="rId1" Type="http://schemas.openxmlformats.org/officeDocument/2006/relationships/tags" Target="../tags/tag46.xml"/></Relationships>
</file>

<file path=ppt/slides/_rels/slide15.xml.rels><?xml version="1.0" encoding="UTF-8" standalone="yes"?>
<Relationships xmlns="http://schemas.openxmlformats.org/package/2006/relationships"><Relationship Id="rId5" Type="http://schemas.openxmlformats.org/officeDocument/2006/relationships/notesSlide" Target="../notesSlides/notesSlide15.xml"/><Relationship Id="rId4" Type="http://schemas.openxmlformats.org/officeDocument/2006/relationships/slideLayout" Target="../slideLayouts/slideLayout7.xml"/><Relationship Id="rId3" Type="http://schemas.openxmlformats.org/officeDocument/2006/relationships/image" Target="../media/image52.png"/><Relationship Id="rId2" Type="http://schemas.openxmlformats.org/officeDocument/2006/relationships/tags" Target="../tags/tag48.xml"/><Relationship Id="rId1" Type="http://schemas.openxmlformats.org/officeDocument/2006/relationships/tags" Target="../tags/tag47.xml"/></Relationships>
</file>

<file path=ppt/slides/_rels/slide16.xml.rels><?xml version="1.0" encoding="UTF-8" standalone="yes"?>
<Relationships xmlns="http://schemas.openxmlformats.org/package/2006/relationships"><Relationship Id="rId9" Type="http://schemas.openxmlformats.org/officeDocument/2006/relationships/tags" Target="../tags/tag57.xml"/><Relationship Id="rId8" Type="http://schemas.openxmlformats.org/officeDocument/2006/relationships/tags" Target="../tags/tag56.xml"/><Relationship Id="rId7" Type="http://schemas.openxmlformats.org/officeDocument/2006/relationships/tags" Target="../tags/tag55.xml"/><Relationship Id="rId6" Type="http://schemas.openxmlformats.org/officeDocument/2006/relationships/tags" Target="../tags/tag54.xml"/><Relationship Id="rId5" Type="http://schemas.openxmlformats.org/officeDocument/2006/relationships/tags" Target="../tags/tag53.xml"/><Relationship Id="rId49" Type="http://schemas.openxmlformats.org/officeDocument/2006/relationships/notesSlide" Target="../notesSlides/notesSlide16.xml"/><Relationship Id="rId48" Type="http://schemas.openxmlformats.org/officeDocument/2006/relationships/slideLayout" Target="../slideLayouts/slideLayout7.xml"/><Relationship Id="rId47" Type="http://schemas.openxmlformats.org/officeDocument/2006/relationships/tags" Target="../tags/tag95.xml"/><Relationship Id="rId46" Type="http://schemas.openxmlformats.org/officeDocument/2006/relationships/tags" Target="../tags/tag94.xml"/><Relationship Id="rId45" Type="http://schemas.openxmlformats.org/officeDocument/2006/relationships/tags" Target="../tags/tag93.xml"/><Relationship Id="rId44" Type="http://schemas.openxmlformats.org/officeDocument/2006/relationships/tags" Target="../tags/tag92.xml"/><Relationship Id="rId43" Type="http://schemas.openxmlformats.org/officeDocument/2006/relationships/tags" Target="../tags/tag91.xml"/><Relationship Id="rId42" Type="http://schemas.openxmlformats.org/officeDocument/2006/relationships/tags" Target="../tags/tag90.xml"/><Relationship Id="rId41" Type="http://schemas.openxmlformats.org/officeDocument/2006/relationships/tags" Target="../tags/tag89.xml"/><Relationship Id="rId40" Type="http://schemas.openxmlformats.org/officeDocument/2006/relationships/tags" Target="../tags/tag88.xml"/><Relationship Id="rId4" Type="http://schemas.openxmlformats.org/officeDocument/2006/relationships/tags" Target="../tags/tag52.xml"/><Relationship Id="rId39" Type="http://schemas.openxmlformats.org/officeDocument/2006/relationships/tags" Target="../tags/tag87.xml"/><Relationship Id="rId38" Type="http://schemas.openxmlformats.org/officeDocument/2006/relationships/tags" Target="../tags/tag86.xml"/><Relationship Id="rId37" Type="http://schemas.openxmlformats.org/officeDocument/2006/relationships/tags" Target="../tags/tag85.xml"/><Relationship Id="rId36" Type="http://schemas.openxmlformats.org/officeDocument/2006/relationships/tags" Target="../tags/tag84.xml"/><Relationship Id="rId35" Type="http://schemas.openxmlformats.org/officeDocument/2006/relationships/tags" Target="../tags/tag83.xml"/><Relationship Id="rId34" Type="http://schemas.openxmlformats.org/officeDocument/2006/relationships/tags" Target="../tags/tag82.xml"/><Relationship Id="rId33" Type="http://schemas.openxmlformats.org/officeDocument/2006/relationships/tags" Target="../tags/tag81.xml"/><Relationship Id="rId32" Type="http://schemas.openxmlformats.org/officeDocument/2006/relationships/tags" Target="../tags/tag80.xml"/><Relationship Id="rId31" Type="http://schemas.openxmlformats.org/officeDocument/2006/relationships/tags" Target="../tags/tag79.xml"/><Relationship Id="rId30" Type="http://schemas.openxmlformats.org/officeDocument/2006/relationships/tags" Target="../tags/tag78.xml"/><Relationship Id="rId3" Type="http://schemas.openxmlformats.org/officeDocument/2006/relationships/tags" Target="../tags/tag51.xml"/><Relationship Id="rId29" Type="http://schemas.openxmlformats.org/officeDocument/2006/relationships/tags" Target="../tags/tag77.xml"/><Relationship Id="rId28" Type="http://schemas.openxmlformats.org/officeDocument/2006/relationships/tags" Target="../tags/tag76.xml"/><Relationship Id="rId27" Type="http://schemas.openxmlformats.org/officeDocument/2006/relationships/tags" Target="../tags/tag75.xml"/><Relationship Id="rId26" Type="http://schemas.openxmlformats.org/officeDocument/2006/relationships/tags" Target="../tags/tag74.xml"/><Relationship Id="rId25" Type="http://schemas.openxmlformats.org/officeDocument/2006/relationships/tags" Target="../tags/tag73.xml"/><Relationship Id="rId24" Type="http://schemas.openxmlformats.org/officeDocument/2006/relationships/tags" Target="../tags/tag72.xml"/><Relationship Id="rId23" Type="http://schemas.openxmlformats.org/officeDocument/2006/relationships/tags" Target="../tags/tag71.xml"/><Relationship Id="rId22" Type="http://schemas.openxmlformats.org/officeDocument/2006/relationships/tags" Target="../tags/tag70.xml"/><Relationship Id="rId21" Type="http://schemas.openxmlformats.org/officeDocument/2006/relationships/tags" Target="../tags/tag69.xml"/><Relationship Id="rId20" Type="http://schemas.openxmlformats.org/officeDocument/2006/relationships/tags" Target="../tags/tag68.xml"/><Relationship Id="rId2" Type="http://schemas.openxmlformats.org/officeDocument/2006/relationships/tags" Target="../tags/tag50.xml"/><Relationship Id="rId19" Type="http://schemas.openxmlformats.org/officeDocument/2006/relationships/tags" Target="../tags/tag67.xml"/><Relationship Id="rId18" Type="http://schemas.openxmlformats.org/officeDocument/2006/relationships/tags" Target="../tags/tag66.xml"/><Relationship Id="rId17" Type="http://schemas.openxmlformats.org/officeDocument/2006/relationships/tags" Target="../tags/tag65.xml"/><Relationship Id="rId16" Type="http://schemas.openxmlformats.org/officeDocument/2006/relationships/tags" Target="../tags/tag64.xml"/><Relationship Id="rId15" Type="http://schemas.openxmlformats.org/officeDocument/2006/relationships/tags" Target="../tags/tag63.xml"/><Relationship Id="rId14" Type="http://schemas.openxmlformats.org/officeDocument/2006/relationships/tags" Target="../tags/tag62.xml"/><Relationship Id="rId13" Type="http://schemas.openxmlformats.org/officeDocument/2006/relationships/tags" Target="../tags/tag61.xml"/><Relationship Id="rId12" Type="http://schemas.openxmlformats.org/officeDocument/2006/relationships/tags" Target="../tags/tag60.xml"/><Relationship Id="rId11" Type="http://schemas.openxmlformats.org/officeDocument/2006/relationships/tags" Target="../tags/tag59.xml"/><Relationship Id="rId10" Type="http://schemas.openxmlformats.org/officeDocument/2006/relationships/tags" Target="../tags/tag58.xml"/><Relationship Id="rId1" Type="http://schemas.openxmlformats.org/officeDocument/2006/relationships/tags" Target="../tags/tag49.xml"/></Relationships>
</file>

<file path=ppt/slides/_rels/slide17.xml.rels><?xml version="1.0" encoding="UTF-8" standalone="yes"?>
<Relationships xmlns="http://schemas.openxmlformats.org/package/2006/relationships"><Relationship Id="rId9" Type="http://schemas.openxmlformats.org/officeDocument/2006/relationships/tags" Target="../tags/tag104.xml"/><Relationship Id="rId8" Type="http://schemas.openxmlformats.org/officeDocument/2006/relationships/tags" Target="../tags/tag103.xml"/><Relationship Id="rId7" Type="http://schemas.openxmlformats.org/officeDocument/2006/relationships/tags" Target="../tags/tag102.xml"/><Relationship Id="rId6" Type="http://schemas.openxmlformats.org/officeDocument/2006/relationships/tags" Target="../tags/tag101.xml"/><Relationship Id="rId5" Type="http://schemas.openxmlformats.org/officeDocument/2006/relationships/tags" Target="../tags/tag100.xml"/><Relationship Id="rId4" Type="http://schemas.openxmlformats.org/officeDocument/2006/relationships/tags" Target="../tags/tag99.xml"/><Relationship Id="rId31" Type="http://schemas.openxmlformats.org/officeDocument/2006/relationships/notesSlide" Target="../notesSlides/notesSlide17.xml"/><Relationship Id="rId30" Type="http://schemas.openxmlformats.org/officeDocument/2006/relationships/slideLayout" Target="../slideLayouts/slideLayout7.xml"/><Relationship Id="rId3" Type="http://schemas.openxmlformats.org/officeDocument/2006/relationships/tags" Target="../tags/tag98.xml"/><Relationship Id="rId29" Type="http://schemas.openxmlformats.org/officeDocument/2006/relationships/tags" Target="../tags/tag124.xml"/><Relationship Id="rId28" Type="http://schemas.openxmlformats.org/officeDocument/2006/relationships/tags" Target="../tags/tag123.xml"/><Relationship Id="rId27" Type="http://schemas.openxmlformats.org/officeDocument/2006/relationships/tags" Target="../tags/tag122.xml"/><Relationship Id="rId26" Type="http://schemas.openxmlformats.org/officeDocument/2006/relationships/tags" Target="../tags/tag121.xml"/><Relationship Id="rId25" Type="http://schemas.openxmlformats.org/officeDocument/2006/relationships/tags" Target="../tags/tag120.xml"/><Relationship Id="rId24" Type="http://schemas.openxmlformats.org/officeDocument/2006/relationships/tags" Target="../tags/tag119.xml"/><Relationship Id="rId23" Type="http://schemas.openxmlformats.org/officeDocument/2006/relationships/tags" Target="../tags/tag118.xml"/><Relationship Id="rId22" Type="http://schemas.openxmlformats.org/officeDocument/2006/relationships/tags" Target="../tags/tag117.xml"/><Relationship Id="rId21" Type="http://schemas.openxmlformats.org/officeDocument/2006/relationships/tags" Target="../tags/tag116.xml"/><Relationship Id="rId20" Type="http://schemas.openxmlformats.org/officeDocument/2006/relationships/tags" Target="../tags/tag115.xml"/><Relationship Id="rId2" Type="http://schemas.openxmlformats.org/officeDocument/2006/relationships/tags" Target="../tags/tag97.xml"/><Relationship Id="rId19" Type="http://schemas.openxmlformats.org/officeDocument/2006/relationships/tags" Target="../tags/tag114.xml"/><Relationship Id="rId18" Type="http://schemas.openxmlformats.org/officeDocument/2006/relationships/tags" Target="../tags/tag113.xml"/><Relationship Id="rId17" Type="http://schemas.openxmlformats.org/officeDocument/2006/relationships/tags" Target="../tags/tag112.xml"/><Relationship Id="rId16" Type="http://schemas.openxmlformats.org/officeDocument/2006/relationships/tags" Target="../tags/tag111.xml"/><Relationship Id="rId15" Type="http://schemas.openxmlformats.org/officeDocument/2006/relationships/tags" Target="../tags/tag110.xml"/><Relationship Id="rId14" Type="http://schemas.openxmlformats.org/officeDocument/2006/relationships/tags" Target="../tags/tag109.xml"/><Relationship Id="rId13" Type="http://schemas.openxmlformats.org/officeDocument/2006/relationships/tags" Target="../tags/tag108.xml"/><Relationship Id="rId12" Type="http://schemas.openxmlformats.org/officeDocument/2006/relationships/tags" Target="../tags/tag107.xml"/><Relationship Id="rId11" Type="http://schemas.openxmlformats.org/officeDocument/2006/relationships/tags" Target="../tags/tag106.xml"/><Relationship Id="rId10" Type="http://schemas.openxmlformats.org/officeDocument/2006/relationships/tags" Target="../tags/tag105.xml"/><Relationship Id="rId1" Type="http://schemas.openxmlformats.org/officeDocument/2006/relationships/tags" Target="../tags/tag9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6" Type="http://schemas.openxmlformats.org/officeDocument/2006/relationships/notesSlide" Target="../notesSlides/notesSlide19.xml"/><Relationship Id="rId5" Type="http://schemas.openxmlformats.org/officeDocument/2006/relationships/slideLayout" Target="../slideLayouts/slideLayout7.xml"/><Relationship Id="rId4" Type="http://schemas.openxmlformats.org/officeDocument/2006/relationships/image" Target="../media/image53.png"/><Relationship Id="rId3" Type="http://schemas.openxmlformats.org/officeDocument/2006/relationships/tags" Target="../tags/tag127.xml"/><Relationship Id="rId2" Type="http://schemas.openxmlformats.org/officeDocument/2006/relationships/tags" Target="../tags/tag126.xml"/><Relationship Id="rId1" Type="http://schemas.openxmlformats.org/officeDocument/2006/relationships/tags" Target="../tags/tag125.xml"/></Relationships>
</file>

<file path=ppt/slides/_rels/slide2.xml.rels><?xml version="1.0" encoding="UTF-8" standalone="yes"?>
<Relationships xmlns="http://schemas.openxmlformats.org/package/2006/relationships"><Relationship Id="rId9" Type="http://schemas.openxmlformats.org/officeDocument/2006/relationships/tags" Target="../tags/tag9.xml"/><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4" Type="http://schemas.openxmlformats.org/officeDocument/2006/relationships/notesSlide" Target="../notesSlides/notesSlide2.xml"/><Relationship Id="rId13" Type="http://schemas.openxmlformats.org/officeDocument/2006/relationships/slideLayout" Target="../slideLayouts/slideLayout7.xml"/><Relationship Id="rId12" Type="http://schemas.openxmlformats.org/officeDocument/2006/relationships/tags" Target="../tags/tag12.xml"/><Relationship Id="rId11" Type="http://schemas.openxmlformats.org/officeDocument/2006/relationships/tags" Target="../tags/tag11.xml"/><Relationship Id="rId10" Type="http://schemas.openxmlformats.org/officeDocument/2006/relationships/tags" Target="../tags/tag10.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9" Type="http://schemas.openxmlformats.org/officeDocument/2006/relationships/tags" Target="../tags/tag136.xml"/><Relationship Id="rId8" Type="http://schemas.openxmlformats.org/officeDocument/2006/relationships/tags" Target="../tags/tag135.xml"/><Relationship Id="rId7" Type="http://schemas.openxmlformats.org/officeDocument/2006/relationships/tags" Target="../tags/tag134.xml"/><Relationship Id="rId6" Type="http://schemas.openxmlformats.org/officeDocument/2006/relationships/tags" Target="../tags/tag133.xml"/><Relationship Id="rId5" Type="http://schemas.openxmlformats.org/officeDocument/2006/relationships/tags" Target="../tags/tag132.xml"/><Relationship Id="rId4" Type="http://schemas.openxmlformats.org/officeDocument/2006/relationships/tags" Target="../tags/tag131.xml"/><Relationship Id="rId3" Type="http://schemas.openxmlformats.org/officeDocument/2006/relationships/tags" Target="../tags/tag130.xml"/><Relationship Id="rId2" Type="http://schemas.openxmlformats.org/officeDocument/2006/relationships/tags" Target="../tags/tag129.xml"/><Relationship Id="rId16" Type="http://schemas.openxmlformats.org/officeDocument/2006/relationships/notesSlide" Target="../notesSlides/notesSlide20.xml"/><Relationship Id="rId15" Type="http://schemas.openxmlformats.org/officeDocument/2006/relationships/slideLayout" Target="../slideLayouts/slideLayout7.xml"/><Relationship Id="rId14" Type="http://schemas.openxmlformats.org/officeDocument/2006/relationships/image" Target="../media/image54.png"/><Relationship Id="rId13" Type="http://schemas.openxmlformats.org/officeDocument/2006/relationships/tags" Target="../tags/tag140.xml"/><Relationship Id="rId12" Type="http://schemas.openxmlformats.org/officeDocument/2006/relationships/tags" Target="../tags/tag139.xml"/><Relationship Id="rId11" Type="http://schemas.openxmlformats.org/officeDocument/2006/relationships/tags" Target="../tags/tag138.xml"/><Relationship Id="rId10" Type="http://schemas.openxmlformats.org/officeDocument/2006/relationships/tags" Target="../tags/tag137.xml"/><Relationship Id="rId1" Type="http://schemas.openxmlformats.org/officeDocument/2006/relationships/tags" Target="../tags/tag128.xml"/></Relationships>
</file>

<file path=ppt/slides/_rels/slide21.xml.rels><?xml version="1.0" encoding="UTF-8" standalone="yes"?>
<Relationships xmlns="http://schemas.openxmlformats.org/package/2006/relationships"><Relationship Id="rId9" Type="http://schemas.openxmlformats.org/officeDocument/2006/relationships/tags" Target="../tags/tag149.xml"/><Relationship Id="rId8" Type="http://schemas.openxmlformats.org/officeDocument/2006/relationships/tags" Target="../tags/tag148.xml"/><Relationship Id="rId7" Type="http://schemas.openxmlformats.org/officeDocument/2006/relationships/tags" Target="../tags/tag147.xml"/><Relationship Id="rId6" Type="http://schemas.openxmlformats.org/officeDocument/2006/relationships/tags" Target="../tags/tag146.xml"/><Relationship Id="rId5" Type="http://schemas.openxmlformats.org/officeDocument/2006/relationships/tags" Target="../tags/tag145.xml"/><Relationship Id="rId4" Type="http://schemas.openxmlformats.org/officeDocument/2006/relationships/tags" Target="../tags/tag144.xml"/><Relationship Id="rId3" Type="http://schemas.openxmlformats.org/officeDocument/2006/relationships/tags" Target="../tags/tag143.xml"/><Relationship Id="rId2" Type="http://schemas.openxmlformats.org/officeDocument/2006/relationships/tags" Target="../tags/tag142.xml"/><Relationship Id="rId19" Type="http://schemas.openxmlformats.org/officeDocument/2006/relationships/notesSlide" Target="../notesSlides/notesSlide21.xml"/><Relationship Id="rId18" Type="http://schemas.openxmlformats.org/officeDocument/2006/relationships/slideLayout" Target="../slideLayouts/slideLayout7.xml"/><Relationship Id="rId17" Type="http://schemas.openxmlformats.org/officeDocument/2006/relationships/tags" Target="../tags/tag155.xml"/><Relationship Id="rId16" Type="http://schemas.openxmlformats.org/officeDocument/2006/relationships/tags" Target="../tags/tag154.xml"/><Relationship Id="rId15" Type="http://schemas.openxmlformats.org/officeDocument/2006/relationships/image" Target="../media/image56.png"/><Relationship Id="rId14" Type="http://schemas.openxmlformats.org/officeDocument/2006/relationships/image" Target="../media/image55.png"/><Relationship Id="rId13" Type="http://schemas.openxmlformats.org/officeDocument/2006/relationships/tags" Target="../tags/tag153.xml"/><Relationship Id="rId12" Type="http://schemas.openxmlformats.org/officeDocument/2006/relationships/tags" Target="../tags/tag152.xml"/><Relationship Id="rId11" Type="http://schemas.openxmlformats.org/officeDocument/2006/relationships/tags" Target="../tags/tag151.xml"/><Relationship Id="rId10" Type="http://schemas.openxmlformats.org/officeDocument/2006/relationships/tags" Target="../tags/tag150.xml"/><Relationship Id="rId1" Type="http://schemas.openxmlformats.org/officeDocument/2006/relationships/tags" Target="../tags/tag14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156.xml"/></Relationships>
</file>

<file path=ppt/slides/_rels/slide24.xml.rels><?xml version="1.0" encoding="UTF-8" standalone="yes"?>
<Relationships xmlns="http://schemas.openxmlformats.org/package/2006/relationships"><Relationship Id="rId9" Type="http://schemas.openxmlformats.org/officeDocument/2006/relationships/tags" Target="../tags/tag165.xml"/><Relationship Id="rId8" Type="http://schemas.openxmlformats.org/officeDocument/2006/relationships/tags" Target="../tags/tag164.xml"/><Relationship Id="rId7" Type="http://schemas.openxmlformats.org/officeDocument/2006/relationships/tags" Target="../tags/tag163.xml"/><Relationship Id="rId6" Type="http://schemas.openxmlformats.org/officeDocument/2006/relationships/tags" Target="../tags/tag162.xml"/><Relationship Id="rId5" Type="http://schemas.openxmlformats.org/officeDocument/2006/relationships/tags" Target="../tags/tag161.xml"/><Relationship Id="rId4" Type="http://schemas.openxmlformats.org/officeDocument/2006/relationships/tags" Target="../tags/tag160.xml"/><Relationship Id="rId3" Type="http://schemas.openxmlformats.org/officeDocument/2006/relationships/tags" Target="../tags/tag159.xml"/><Relationship Id="rId2" Type="http://schemas.openxmlformats.org/officeDocument/2006/relationships/tags" Target="../tags/tag158.xml"/><Relationship Id="rId13" Type="http://schemas.openxmlformats.org/officeDocument/2006/relationships/notesSlide" Target="../notesSlides/notesSlide24.xml"/><Relationship Id="rId12" Type="http://schemas.openxmlformats.org/officeDocument/2006/relationships/slideLayout" Target="../slideLayouts/slideLayout7.xml"/><Relationship Id="rId11" Type="http://schemas.openxmlformats.org/officeDocument/2006/relationships/tags" Target="../tags/tag167.xml"/><Relationship Id="rId10" Type="http://schemas.openxmlformats.org/officeDocument/2006/relationships/tags" Target="../tags/tag166.xml"/><Relationship Id="rId1" Type="http://schemas.openxmlformats.org/officeDocument/2006/relationships/tags" Target="../tags/tag157.xml"/></Relationships>
</file>

<file path=ppt/slides/_rels/slide25.xml.rels><?xml version="1.0" encoding="UTF-8" standalone="yes"?>
<Relationships xmlns="http://schemas.openxmlformats.org/package/2006/relationships"><Relationship Id="rId5" Type="http://schemas.openxmlformats.org/officeDocument/2006/relationships/notesSlide" Target="../notesSlides/notesSlide25.xml"/><Relationship Id="rId4" Type="http://schemas.openxmlformats.org/officeDocument/2006/relationships/slideLayout" Target="../slideLayouts/slideLayout7.xml"/><Relationship Id="rId3" Type="http://schemas.openxmlformats.org/officeDocument/2006/relationships/image" Target="../media/image57.png"/><Relationship Id="rId2" Type="http://schemas.openxmlformats.org/officeDocument/2006/relationships/tags" Target="../tags/tag169.xml"/><Relationship Id="rId1" Type="http://schemas.openxmlformats.org/officeDocument/2006/relationships/tags" Target="../tags/tag16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image" Target="../media/image58.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9" Type="http://schemas.openxmlformats.org/officeDocument/2006/relationships/tags" Target="../tags/tag178.xml"/><Relationship Id="rId8" Type="http://schemas.openxmlformats.org/officeDocument/2006/relationships/tags" Target="../tags/tag177.xml"/><Relationship Id="rId7" Type="http://schemas.openxmlformats.org/officeDocument/2006/relationships/tags" Target="../tags/tag176.xml"/><Relationship Id="rId6" Type="http://schemas.openxmlformats.org/officeDocument/2006/relationships/tags" Target="../tags/tag175.xml"/><Relationship Id="rId5" Type="http://schemas.openxmlformats.org/officeDocument/2006/relationships/tags" Target="../tags/tag174.xml"/><Relationship Id="rId4" Type="http://schemas.openxmlformats.org/officeDocument/2006/relationships/tags" Target="../tags/tag173.xml"/><Relationship Id="rId3" Type="http://schemas.openxmlformats.org/officeDocument/2006/relationships/tags" Target="../tags/tag172.xml"/><Relationship Id="rId2" Type="http://schemas.openxmlformats.org/officeDocument/2006/relationships/tags" Target="../tags/tag171.xml"/><Relationship Id="rId12" Type="http://schemas.openxmlformats.org/officeDocument/2006/relationships/notesSlide" Target="../notesSlides/notesSlide29.xml"/><Relationship Id="rId11" Type="http://schemas.openxmlformats.org/officeDocument/2006/relationships/slideLayout" Target="../slideLayouts/slideLayout7.xml"/><Relationship Id="rId10" Type="http://schemas.openxmlformats.org/officeDocument/2006/relationships/tags" Target="../tags/tag179.xml"/><Relationship Id="rId1" Type="http://schemas.openxmlformats.org/officeDocument/2006/relationships/tags" Target="../tags/tag17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image" Target="../media/image2.jpeg"/></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7.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tags" Target="../tags/tag13.xml"/></Relationships>
</file>

<file path=ppt/slides/_rels/slide5.xml.rels><?xml version="1.0" encoding="UTF-8" standalone="yes"?>
<Relationships xmlns="http://schemas.openxmlformats.org/package/2006/relationships"><Relationship Id="rId9" Type="http://schemas.openxmlformats.org/officeDocument/2006/relationships/image" Target="../media/image12.png"/><Relationship Id="rId8" Type="http://schemas.openxmlformats.org/officeDocument/2006/relationships/image" Target="../media/image11.png"/><Relationship Id="rId7" Type="http://schemas.openxmlformats.org/officeDocument/2006/relationships/image" Target="../media/image10.png"/><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6" Type="http://schemas.openxmlformats.org/officeDocument/2006/relationships/notesSlide" Target="../notesSlides/notesSlide5.xml"/><Relationship Id="rId15" Type="http://schemas.openxmlformats.org/officeDocument/2006/relationships/slideLayout" Target="../slideLayouts/slideLayout7.xml"/><Relationship Id="rId14" Type="http://schemas.openxmlformats.org/officeDocument/2006/relationships/image" Target="../media/image17.png"/><Relationship Id="rId13" Type="http://schemas.openxmlformats.org/officeDocument/2006/relationships/image" Target="../media/image16.png"/><Relationship Id="rId12" Type="http://schemas.openxmlformats.org/officeDocument/2006/relationships/image" Target="../media/image15.png"/><Relationship Id="rId11" Type="http://schemas.openxmlformats.org/officeDocument/2006/relationships/image" Target="../media/image14.png"/><Relationship Id="rId10" Type="http://schemas.openxmlformats.org/officeDocument/2006/relationships/image" Target="../media/image13.png"/><Relationship Id="rId1" Type="http://schemas.openxmlformats.org/officeDocument/2006/relationships/tags" Target="../tags/tag14.xml"/></Relationships>
</file>

<file path=ppt/slides/_rels/slide6.xml.rels><?xml version="1.0" encoding="UTF-8" standalone="yes"?>
<Relationships xmlns="http://schemas.openxmlformats.org/package/2006/relationships"><Relationship Id="rId9" Type="http://schemas.openxmlformats.org/officeDocument/2006/relationships/image" Target="../media/image25.png"/><Relationship Id="rId8" Type="http://schemas.openxmlformats.org/officeDocument/2006/relationships/image" Target="../media/image24.png"/><Relationship Id="rId7" Type="http://schemas.openxmlformats.org/officeDocument/2006/relationships/image" Target="../media/image23.png"/><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3" Type="http://schemas.openxmlformats.org/officeDocument/2006/relationships/image" Target="../media/image19.png"/><Relationship Id="rId27" Type="http://schemas.openxmlformats.org/officeDocument/2006/relationships/notesSlide" Target="../notesSlides/notesSlide6.xml"/><Relationship Id="rId26" Type="http://schemas.openxmlformats.org/officeDocument/2006/relationships/slideLayout" Target="../slideLayouts/slideLayout7.xml"/><Relationship Id="rId25" Type="http://schemas.openxmlformats.org/officeDocument/2006/relationships/image" Target="../media/image41.png"/><Relationship Id="rId24" Type="http://schemas.openxmlformats.org/officeDocument/2006/relationships/image" Target="../media/image40.png"/><Relationship Id="rId23" Type="http://schemas.openxmlformats.org/officeDocument/2006/relationships/image" Target="../media/image39.png"/><Relationship Id="rId22" Type="http://schemas.openxmlformats.org/officeDocument/2006/relationships/image" Target="../media/image38.png"/><Relationship Id="rId21" Type="http://schemas.openxmlformats.org/officeDocument/2006/relationships/image" Target="../media/image37.png"/><Relationship Id="rId20" Type="http://schemas.openxmlformats.org/officeDocument/2006/relationships/image" Target="../media/image36.png"/><Relationship Id="rId2" Type="http://schemas.openxmlformats.org/officeDocument/2006/relationships/image" Target="../media/image18.png"/><Relationship Id="rId19" Type="http://schemas.openxmlformats.org/officeDocument/2006/relationships/image" Target="../media/image35.png"/><Relationship Id="rId18" Type="http://schemas.openxmlformats.org/officeDocument/2006/relationships/image" Target="../media/image34.png"/><Relationship Id="rId17" Type="http://schemas.openxmlformats.org/officeDocument/2006/relationships/image" Target="../media/image33.png"/><Relationship Id="rId16" Type="http://schemas.openxmlformats.org/officeDocument/2006/relationships/image" Target="../media/image32.png"/><Relationship Id="rId15" Type="http://schemas.openxmlformats.org/officeDocument/2006/relationships/image" Target="../media/image31.png"/><Relationship Id="rId14" Type="http://schemas.openxmlformats.org/officeDocument/2006/relationships/image" Target="../media/image30.png"/><Relationship Id="rId13" Type="http://schemas.openxmlformats.org/officeDocument/2006/relationships/image" Target="../media/image29.png"/><Relationship Id="rId12" Type="http://schemas.openxmlformats.org/officeDocument/2006/relationships/image" Target="../media/image28.png"/><Relationship Id="rId11" Type="http://schemas.openxmlformats.org/officeDocument/2006/relationships/image" Target="../media/image27.png"/><Relationship Id="rId10" Type="http://schemas.openxmlformats.org/officeDocument/2006/relationships/image" Target="../media/image26.png"/><Relationship Id="rId1" Type="http://schemas.openxmlformats.org/officeDocument/2006/relationships/tags" Target="../tags/tag15.xml"/></Relationships>
</file>

<file path=ppt/slides/_rels/slide7.xml.rels><?xml version="1.0" encoding="UTF-8" standalone="yes"?>
<Relationships xmlns="http://schemas.openxmlformats.org/package/2006/relationships"><Relationship Id="rId9" Type="http://schemas.openxmlformats.org/officeDocument/2006/relationships/image" Target="../media/image45.jpeg"/><Relationship Id="rId8" Type="http://schemas.openxmlformats.org/officeDocument/2006/relationships/tags" Target="../tags/tag20.xml"/><Relationship Id="rId7" Type="http://schemas.openxmlformats.org/officeDocument/2006/relationships/image" Target="../media/image44.jpeg"/><Relationship Id="rId6" Type="http://schemas.openxmlformats.org/officeDocument/2006/relationships/tags" Target="../tags/tag19.xml"/><Relationship Id="rId5" Type="http://schemas.openxmlformats.org/officeDocument/2006/relationships/image" Target="../media/image43.jpeg"/><Relationship Id="rId4" Type="http://schemas.openxmlformats.org/officeDocument/2006/relationships/tags" Target="../tags/tag18.xml"/><Relationship Id="rId3" Type="http://schemas.openxmlformats.org/officeDocument/2006/relationships/image" Target="../media/image42.jpeg"/><Relationship Id="rId2" Type="http://schemas.openxmlformats.org/officeDocument/2006/relationships/tags" Target="../tags/tag17.xml"/><Relationship Id="rId16" Type="http://schemas.openxmlformats.org/officeDocument/2006/relationships/notesSlide" Target="../notesSlides/notesSlide7.xml"/><Relationship Id="rId15" Type="http://schemas.openxmlformats.org/officeDocument/2006/relationships/slideLayout" Target="../slideLayouts/slideLayout7.xml"/><Relationship Id="rId14" Type="http://schemas.openxmlformats.org/officeDocument/2006/relationships/tags" Target="../tags/tag23.xml"/><Relationship Id="rId13" Type="http://schemas.openxmlformats.org/officeDocument/2006/relationships/image" Target="../media/image47.jpeg"/><Relationship Id="rId12" Type="http://schemas.openxmlformats.org/officeDocument/2006/relationships/tags" Target="../tags/tag22.xml"/><Relationship Id="rId11" Type="http://schemas.openxmlformats.org/officeDocument/2006/relationships/image" Target="../media/image46.jpeg"/><Relationship Id="rId10" Type="http://schemas.openxmlformats.org/officeDocument/2006/relationships/tags" Target="../tags/tag21.xml"/><Relationship Id="rId1" Type="http://schemas.openxmlformats.org/officeDocument/2006/relationships/tags" Target="../tags/tag1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9" Type="http://schemas.openxmlformats.org/officeDocument/2006/relationships/tags" Target="../tags/tag32.xml"/><Relationship Id="rId8" Type="http://schemas.openxmlformats.org/officeDocument/2006/relationships/tags" Target="../tags/tag31.xml"/><Relationship Id="rId7" Type="http://schemas.openxmlformats.org/officeDocument/2006/relationships/tags" Target="../tags/tag30.xml"/><Relationship Id="rId6" Type="http://schemas.openxmlformats.org/officeDocument/2006/relationships/tags" Target="../tags/tag29.xml"/><Relationship Id="rId5" Type="http://schemas.openxmlformats.org/officeDocument/2006/relationships/tags" Target="../tags/tag28.xml"/><Relationship Id="rId4" Type="http://schemas.openxmlformats.org/officeDocument/2006/relationships/tags" Target="../tags/tag27.xml"/><Relationship Id="rId3" Type="http://schemas.openxmlformats.org/officeDocument/2006/relationships/tags" Target="../tags/tag26.xml"/><Relationship Id="rId2" Type="http://schemas.openxmlformats.org/officeDocument/2006/relationships/tags" Target="../tags/tag25.xml"/><Relationship Id="rId18" Type="http://schemas.openxmlformats.org/officeDocument/2006/relationships/notesSlide" Target="../notesSlides/notesSlide9.xml"/><Relationship Id="rId17" Type="http://schemas.openxmlformats.org/officeDocument/2006/relationships/slideLayout" Target="../slideLayouts/slideLayout7.xml"/><Relationship Id="rId16" Type="http://schemas.openxmlformats.org/officeDocument/2006/relationships/tags" Target="../tags/tag39.xml"/><Relationship Id="rId15" Type="http://schemas.openxmlformats.org/officeDocument/2006/relationships/tags" Target="../tags/tag38.xml"/><Relationship Id="rId14" Type="http://schemas.openxmlformats.org/officeDocument/2006/relationships/tags" Target="../tags/tag37.xml"/><Relationship Id="rId13" Type="http://schemas.openxmlformats.org/officeDocument/2006/relationships/tags" Target="../tags/tag36.xml"/><Relationship Id="rId12" Type="http://schemas.openxmlformats.org/officeDocument/2006/relationships/tags" Target="../tags/tag35.xml"/><Relationship Id="rId11" Type="http://schemas.openxmlformats.org/officeDocument/2006/relationships/tags" Target="../tags/tag34.xml"/><Relationship Id="rId10" Type="http://schemas.openxmlformats.org/officeDocument/2006/relationships/tags" Target="../tags/tag33.xml"/><Relationship Id="rId1" Type="http://schemas.openxmlformats.org/officeDocument/2006/relationships/tags" Target="../tags/tag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extLst>
              <a:ext uri="{28A0092B-C50C-407E-A947-70E740481C1C}">
                <a14:useLocalDpi xmlns:a14="http://schemas.microsoft.com/office/drawing/2010/main" val="0"/>
              </a:ext>
            </a:extLst>
          </a:blip>
          <a:srcRect l="10902"/>
          <a:stretch>
            <a:fillRect/>
          </a:stretch>
        </p:blipFill>
        <p:spPr>
          <a:xfrm>
            <a:off x="0" y="0"/>
            <a:ext cx="12192000" cy="6858000"/>
          </a:xfrm>
          <a:prstGeom prst="rect">
            <a:avLst/>
          </a:prstGeom>
        </p:spPr>
      </p:pic>
      <p:sp>
        <p:nvSpPr>
          <p:cNvPr id="3" name="矩形 259"/>
          <p:cNvSpPr>
            <a:spLocks noChangeArrowheads="1"/>
          </p:cNvSpPr>
          <p:nvPr/>
        </p:nvSpPr>
        <p:spPr bwMode="auto">
          <a:xfrm>
            <a:off x="774065" y="1657985"/>
            <a:ext cx="8006715" cy="1827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buNone/>
            </a:pPr>
            <a:r>
              <a:rPr sz="5400" dirty="0" smtClean="0">
                <a:solidFill>
                  <a:schemeClr val="bg1"/>
                </a:solidFill>
                <a:effectLst>
                  <a:outerShdw blurRad="38100" dist="38100" dir="2700000" algn="tl">
                    <a:srgbClr val="000000">
                      <a:alpha val="43137"/>
                    </a:srgbClr>
                  </a:outerShdw>
                </a:effectLst>
                <a:latin typeface="黑体" panose="02010609060101010101" charset="-122"/>
                <a:ea typeface="黑体" panose="02010609060101010101" charset="-122"/>
                <a:cs typeface="Arial" panose="020B0604020202020204" pitchFamily="34" charset="0"/>
              </a:rPr>
              <a:t>智能网联人机共生远程</a:t>
            </a:r>
            <a:endParaRPr sz="5400" dirty="0" smtClean="0">
              <a:solidFill>
                <a:schemeClr val="bg1"/>
              </a:solidFill>
              <a:effectLst>
                <a:outerShdw blurRad="38100" dist="38100" dir="2700000" algn="tl">
                  <a:srgbClr val="000000">
                    <a:alpha val="43137"/>
                  </a:srgbClr>
                </a:outerShdw>
              </a:effectLst>
              <a:latin typeface="黑体" panose="02010609060101010101" charset="-122"/>
              <a:ea typeface="黑体" panose="02010609060101010101" charset="-122"/>
              <a:cs typeface="Arial" panose="020B0604020202020204" pitchFamily="34" charset="0"/>
            </a:endParaRPr>
          </a:p>
          <a:p>
            <a:pPr>
              <a:buNone/>
            </a:pPr>
            <a:r>
              <a:rPr sz="5400" dirty="0" smtClean="0">
                <a:solidFill>
                  <a:schemeClr val="bg1"/>
                </a:solidFill>
                <a:effectLst>
                  <a:outerShdw blurRad="38100" dist="38100" dir="2700000" algn="tl">
                    <a:srgbClr val="000000">
                      <a:alpha val="43137"/>
                    </a:srgbClr>
                  </a:outerShdw>
                </a:effectLst>
                <a:latin typeface="黑体" panose="02010609060101010101" charset="-122"/>
                <a:ea typeface="黑体" panose="02010609060101010101" charset="-122"/>
                <a:cs typeface="Arial" panose="020B0604020202020204" pitchFamily="34" charset="0"/>
              </a:rPr>
              <a:t>操控机器人系统</a:t>
            </a:r>
            <a:endParaRPr sz="5400" dirty="0" smtClean="0">
              <a:solidFill>
                <a:schemeClr val="bg1"/>
              </a:solidFill>
              <a:effectLst>
                <a:outerShdw blurRad="38100" dist="38100" dir="2700000" algn="tl">
                  <a:srgbClr val="000000">
                    <a:alpha val="43137"/>
                  </a:srgbClr>
                </a:outerShdw>
              </a:effectLst>
              <a:latin typeface="黑体" panose="02010609060101010101" charset="-122"/>
              <a:ea typeface="黑体" panose="02010609060101010101" charset="-122"/>
              <a:cs typeface="Arial" panose="020B0604020202020204" pitchFamily="34" charset="0"/>
            </a:endParaRPr>
          </a:p>
        </p:txBody>
      </p:sp>
      <p:sp>
        <p:nvSpPr>
          <p:cNvPr id="5" name="矩形 4"/>
          <p:cNvSpPr/>
          <p:nvPr/>
        </p:nvSpPr>
        <p:spPr>
          <a:xfrm>
            <a:off x="774065" y="5157470"/>
            <a:ext cx="3289300" cy="4057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pc="300" dirty="0">
                <a:solidFill>
                  <a:srgbClr val="5F4C80"/>
                </a:solidFill>
                <a:latin typeface="黑体" panose="02010609060101010101" charset="-122"/>
                <a:ea typeface="黑体" panose="02010609060101010101" charset="-122"/>
              </a:rPr>
              <a:t>长沙斐视科技有限公司</a:t>
            </a:r>
            <a:endParaRPr lang="zh-CN" altLang="en-US" spc="300" dirty="0">
              <a:solidFill>
                <a:srgbClr val="5F4C80"/>
              </a:solidFill>
              <a:latin typeface="黑体" panose="02010609060101010101" charset="-122"/>
              <a:ea typeface="黑体" panose="02010609060101010101" charset="-122"/>
            </a:endParaRPr>
          </a:p>
        </p:txBody>
      </p:sp>
      <p:sp>
        <p:nvSpPr>
          <p:cNvPr id="7" name="矩形 259"/>
          <p:cNvSpPr>
            <a:spLocks noChangeArrowheads="1"/>
          </p:cNvSpPr>
          <p:nvPr/>
        </p:nvSpPr>
        <p:spPr bwMode="auto">
          <a:xfrm>
            <a:off x="774065" y="3721735"/>
            <a:ext cx="2376170" cy="430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buNone/>
            </a:pPr>
            <a:r>
              <a:rPr lang="zh-CN" altLang="en-US" sz="2800" dirty="0" smtClean="0">
                <a:solidFill>
                  <a:schemeClr val="bg1"/>
                </a:solidFill>
                <a:latin typeface="黑体" panose="02010609060101010101" charset="-122"/>
                <a:ea typeface="黑体" panose="02010609060101010101" charset="-122"/>
                <a:cs typeface="Arial" panose="020B0604020202020204" pitchFamily="34" charset="0"/>
              </a:rPr>
              <a:t>商业计划书</a:t>
            </a:r>
            <a:endParaRPr lang="zh-CN" altLang="en-US" sz="2800" dirty="0" smtClean="0">
              <a:solidFill>
                <a:schemeClr val="bg1"/>
              </a:solidFill>
              <a:latin typeface="黑体" panose="02010609060101010101" charset="-122"/>
              <a:ea typeface="黑体" panose="02010609060101010101" charset="-122"/>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bldLst>
      <p:bldP spid="3" grpId="0"/>
      <p:bldP spid="3" grpId="1"/>
      <p:bldP spid="5" grpId="0" animBg="1"/>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501446" y="1204687"/>
            <a:ext cx="11189109" cy="0"/>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3" name="矩形 2"/>
          <p:cNvSpPr/>
          <p:nvPr/>
        </p:nvSpPr>
        <p:spPr>
          <a:xfrm rot="18900000">
            <a:off x="390677" y="429453"/>
            <a:ext cx="566057" cy="566057"/>
          </a:xfrm>
          <a:prstGeom prst="rect">
            <a:avLst/>
          </a:prstGeom>
          <a:solidFill>
            <a:srgbClr val="15147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0" dirty="0">
              <a:solidFill>
                <a:schemeClr val="bg1"/>
              </a:solidFill>
              <a:latin typeface="黑体" panose="02010609060101010101" charset="-122"/>
            </a:endParaRPr>
          </a:p>
        </p:txBody>
      </p:sp>
      <p:sp>
        <p:nvSpPr>
          <p:cNvPr id="4" name="矩形 3"/>
          <p:cNvSpPr/>
          <p:nvPr/>
        </p:nvSpPr>
        <p:spPr>
          <a:xfrm rot="18900000">
            <a:off x="881320" y="551068"/>
            <a:ext cx="333829" cy="333829"/>
          </a:xfrm>
          <a:prstGeom prst="rect">
            <a:avLst/>
          </a:prstGeom>
          <a:solidFill>
            <a:srgbClr val="15147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0" dirty="0">
              <a:solidFill>
                <a:schemeClr val="bg1"/>
              </a:solidFill>
              <a:latin typeface="黑体" panose="02010609060101010101" charset="-122"/>
            </a:endParaRPr>
          </a:p>
        </p:txBody>
      </p:sp>
      <p:sp>
        <p:nvSpPr>
          <p:cNvPr id="5" name="文本框 4"/>
          <p:cNvSpPr txBox="1"/>
          <p:nvPr/>
        </p:nvSpPr>
        <p:spPr>
          <a:xfrm>
            <a:off x="1349827" y="371747"/>
            <a:ext cx="5676005" cy="645160"/>
          </a:xfrm>
          <a:prstGeom prst="rect">
            <a:avLst/>
          </a:prstGeom>
          <a:noFill/>
        </p:spPr>
        <p:txBody>
          <a:bodyPr wrap="square" rtlCol="0">
            <a:spAutoFit/>
          </a:bodyPr>
          <a:lstStyle>
            <a:defPPr>
              <a:defRPr lang="zh-CN"/>
            </a:defPPr>
            <a:lvl1pPr algn="ctr">
              <a:defRPr sz="3600">
                <a:solidFill>
                  <a:schemeClr val="accent1"/>
                </a:solidFill>
                <a:latin typeface="+mj-ea"/>
                <a:ea typeface="+mj-ea"/>
              </a:defRPr>
            </a:lvl1pPr>
          </a:lstStyle>
          <a:p>
            <a:pPr algn="l"/>
            <a:r>
              <a:rPr lang="zh-CN" altLang="en-US" dirty="0">
                <a:solidFill>
                  <a:srgbClr val="151472"/>
                </a:solidFill>
                <a:latin typeface="方正尚酷简体" panose="03000509000000000000" pitchFamily="65" charset="-122"/>
                <a:ea typeface="方正尚酷简体" panose="03000509000000000000" pitchFamily="65" charset="-122"/>
              </a:rPr>
              <a:t>技术顾问</a:t>
            </a:r>
            <a:endParaRPr lang="zh-CN" altLang="en-US" dirty="0">
              <a:solidFill>
                <a:srgbClr val="151472"/>
              </a:solidFill>
              <a:latin typeface="方正尚酷简体" panose="03000509000000000000" pitchFamily="65" charset="-122"/>
              <a:ea typeface="方正尚酷简体" panose="03000509000000000000" pitchFamily="65" charset="-122"/>
            </a:endParaRPr>
          </a:p>
        </p:txBody>
      </p:sp>
      <p:sp>
        <p:nvSpPr>
          <p:cNvPr id="29" name="矩形 28"/>
          <p:cNvSpPr/>
          <p:nvPr>
            <p:custDataLst>
              <p:tags r:id="rId1"/>
            </p:custDataLst>
          </p:nvPr>
        </p:nvSpPr>
        <p:spPr>
          <a:xfrm>
            <a:off x="891540" y="2569845"/>
            <a:ext cx="2602865" cy="2743200"/>
          </a:xfrm>
          <a:prstGeom prst="rect">
            <a:avLst/>
          </a:prstGeom>
          <a:ln w="57150">
            <a:solidFill>
              <a:srgbClr val="151472"/>
            </a:solidFill>
          </a:ln>
        </p:spPr>
        <p:txBody>
          <a:bodyPr wrap="square">
            <a:noAutofit/>
            <a:scene3d>
              <a:camera prst="orthographicFront"/>
              <a:lightRig rig="threePt" dir="t"/>
            </a:scene3d>
            <a:sp3d contourW="12700"/>
          </a:bodyPr>
          <a:lstStyle/>
          <a:p>
            <a:pPr>
              <a:lnSpc>
                <a:spcPct val="120000"/>
              </a:lnSpc>
              <a:spcBef>
                <a:spcPct val="20000"/>
              </a:spcBef>
            </a:pPr>
            <a:r>
              <a:rPr sz="1400" dirty="0" smtClean="0">
                <a:solidFill>
                  <a:schemeClr val="tx1"/>
                </a:solidFill>
                <a:latin typeface="黑体" panose="02010609060101010101" charset="-122"/>
                <a:ea typeface="黑体" panose="02010609060101010101" charset="-122"/>
              </a:rPr>
              <a:t>清华大学美术学院设计学博士，国内外核心期刊和领域权威学术论坛发表学术论文 10 余篇，中国第二代飞天舱外航天工业设计项目负责人，获得国家发明专利、实用新型专利等知识产权授权 10 余项，设计作品获得包括红点奖、IF 奖、博朗奖、红星奖等国内外著名设计奖项 20 余项。</a:t>
            </a:r>
            <a:endParaRPr sz="1400" dirty="0" smtClean="0">
              <a:solidFill>
                <a:schemeClr val="tx1"/>
              </a:solidFill>
              <a:latin typeface="黑体" panose="02010609060101010101" charset="-122"/>
              <a:ea typeface="黑体" panose="02010609060101010101" charset="-122"/>
            </a:endParaRPr>
          </a:p>
        </p:txBody>
      </p:sp>
      <p:sp>
        <p:nvSpPr>
          <p:cNvPr id="6" name="ïṧḷïḓê-文本框 10"/>
          <p:cNvSpPr txBox="1"/>
          <p:nvPr>
            <p:custDataLst>
              <p:tags r:id="rId2"/>
            </p:custDataLst>
          </p:nvPr>
        </p:nvSpPr>
        <p:spPr>
          <a:xfrm>
            <a:off x="1488440" y="1645285"/>
            <a:ext cx="1186180" cy="634365"/>
          </a:xfrm>
          <a:prstGeom prst="rect">
            <a:avLst/>
          </a:prstGeom>
          <a:noFill/>
        </p:spPr>
        <p:txBody>
          <a:bodyPr wrap="none" lIns="0" tIns="0" rIns="0" bIns="0">
            <a:normAutofit/>
          </a:bodyPr>
          <a:p>
            <a:pPr algn="ctr"/>
            <a:r>
              <a:rPr lang="zh-CN" altLang="en-US" dirty="0" smtClean="0">
                <a:solidFill>
                  <a:srgbClr val="151472"/>
                </a:solidFill>
                <a:latin typeface="黑体" panose="02010609060101010101" charset="-122"/>
                <a:ea typeface="黑体" panose="02010609060101010101" charset="-122"/>
              </a:rPr>
              <a:t>罗建平</a:t>
            </a:r>
            <a:endParaRPr lang="zh-CN" altLang="en-US" dirty="0" smtClean="0">
              <a:solidFill>
                <a:srgbClr val="151472"/>
              </a:solidFill>
              <a:latin typeface="黑体" panose="02010609060101010101" charset="-122"/>
              <a:ea typeface="黑体" panose="02010609060101010101" charset="-122"/>
            </a:endParaRPr>
          </a:p>
          <a:p>
            <a:pPr algn="ctr"/>
            <a:r>
              <a:rPr lang="zh-CN" altLang="en-US" dirty="0" smtClean="0">
                <a:solidFill>
                  <a:srgbClr val="151472"/>
                </a:solidFill>
                <a:latin typeface="黑体" panose="02010609060101010101" charset="-122"/>
                <a:ea typeface="黑体" panose="02010609060101010101" charset="-122"/>
              </a:rPr>
              <a:t>副教授</a:t>
            </a:r>
            <a:endParaRPr lang="zh-CN" altLang="en-US" dirty="0" smtClean="0">
              <a:solidFill>
                <a:srgbClr val="151472"/>
              </a:solidFill>
              <a:latin typeface="黑体" panose="02010609060101010101" charset="-122"/>
              <a:ea typeface="黑体" panose="02010609060101010101" charset="-122"/>
            </a:endParaRPr>
          </a:p>
        </p:txBody>
      </p:sp>
      <p:sp>
        <p:nvSpPr>
          <p:cNvPr id="7" name="矩形 6"/>
          <p:cNvSpPr/>
          <p:nvPr>
            <p:custDataLst>
              <p:tags r:id="rId3"/>
            </p:custDataLst>
          </p:nvPr>
        </p:nvSpPr>
        <p:spPr>
          <a:xfrm>
            <a:off x="8583930" y="2570480"/>
            <a:ext cx="2602865" cy="2675890"/>
          </a:xfrm>
          <a:prstGeom prst="rect">
            <a:avLst/>
          </a:prstGeom>
          <a:ln w="57150">
            <a:solidFill>
              <a:srgbClr val="151472"/>
            </a:solidFill>
          </a:ln>
        </p:spPr>
        <p:txBody>
          <a:bodyPr wrap="square">
            <a:noAutofit/>
            <a:scene3d>
              <a:camera prst="orthographicFront"/>
              <a:lightRig rig="threePt" dir="t"/>
            </a:scene3d>
            <a:sp3d contourW="12700"/>
          </a:bodyPr>
          <a:p>
            <a:pPr>
              <a:lnSpc>
                <a:spcPct val="120000"/>
              </a:lnSpc>
              <a:spcBef>
                <a:spcPct val="20000"/>
              </a:spcBef>
            </a:pPr>
            <a:endParaRPr sz="1400" dirty="0" smtClean="0">
              <a:solidFill>
                <a:schemeClr val="tx1"/>
              </a:solidFill>
              <a:latin typeface="黑体" panose="02010609060101010101" charset="-122"/>
              <a:ea typeface="黑体" panose="02010609060101010101" charset="-122"/>
            </a:endParaRPr>
          </a:p>
          <a:p>
            <a:pPr>
              <a:lnSpc>
                <a:spcPct val="120000"/>
              </a:lnSpc>
              <a:spcBef>
                <a:spcPct val="20000"/>
              </a:spcBef>
            </a:pPr>
            <a:r>
              <a:rPr sz="1400" dirty="0" smtClean="0">
                <a:solidFill>
                  <a:schemeClr val="tx1"/>
                </a:solidFill>
                <a:latin typeface="黑体" panose="02010609060101010101" charset="-122"/>
                <a:ea typeface="黑体" panose="02010609060101010101" charset="-122"/>
              </a:rPr>
              <a:t>湖南大学机械与运载工程学院党委副书记，教育部创业指导师、国家SIYB 创业培训讲师全球职业规划师 GCDF、全球生涯教练 BCC，获得国家专利 2 项，主持省部级课题 2 项发表论文 10 余篇，参编著作 2 本。</a:t>
            </a:r>
            <a:endParaRPr sz="1400" dirty="0" smtClean="0">
              <a:solidFill>
                <a:schemeClr val="tx1"/>
              </a:solidFill>
              <a:latin typeface="黑体" panose="02010609060101010101" charset="-122"/>
              <a:ea typeface="黑体" panose="02010609060101010101" charset="-122"/>
            </a:endParaRPr>
          </a:p>
        </p:txBody>
      </p:sp>
      <p:sp>
        <p:nvSpPr>
          <p:cNvPr id="8" name="ïṧḷïḓê-文本框 10"/>
          <p:cNvSpPr txBox="1"/>
          <p:nvPr>
            <p:custDataLst>
              <p:tags r:id="rId4"/>
            </p:custDataLst>
          </p:nvPr>
        </p:nvSpPr>
        <p:spPr>
          <a:xfrm>
            <a:off x="9476105" y="5246370"/>
            <a:ext cx="1186180" cy="634365"/>
          </a:xfrm>
          <a:prstGeom prst="rect">
            <a:avLst/>
          </a:prstGeom>
          <a:noFill/>
        </p:spPr>
        <p:txBody>
          <a:bodyPr wrap="none" lIns="0" tIns="0" rIns="0" bIns="0">
            <a:normAutofit/>
          </a:bodyPr>
          <a:p>
            <a:pPr algn="ctr">
              <a:buClrTx/>
              <a:buSzTx/>
              <a:buNone/>
            </a:pPr>
            <a:r>
              <a:rPr lang="zh-CN" altLang="en-US" dirty="0" smtClean="0">
                <a:solidFill>
                  <a:srgbClr val="151472"/>
                </a:solidFill>
                <a:latin typeface="黑体" panose="02010609060101010101" charset="-122"/>
                <a:ea typeface="黑体" panose="02010609060101010101" charset="-122"/>
              </a:rPr>
              <a:t>贺迅</a:t>
            </a:r>
            <a:endParaRPr lang="zh-CN" altLang="en-US" dirty="0" smtClean="0">
              <a:solidFill>
                <a:srgbClr val="151472"/>
              </a:solidFill>
              <a:latin typeface="黑体" panose="02010609060101010101" charset="-122"/>
              <a:ea typeface="黑体" panose="02010609060101010101" charset="-122"/>
            </a:endParaRPr>
          </a:p>
          <a:p>
            <a:pPr algn="ctr">
              <a:buClrTx/>
              <a:buSzTx/>
              <a:buNone/>
            </a:pPr>
            <a:r>
              <a:rPr lang="zh-CN" altLang="en-US" dirty="0" smtClean="0">
                <a:solidFill>
                  <a:srgbClr val="151472"/>
                </a:solidFill>
                <a:latin typeface="黑体" panose="02010609060101010101" charset="-122"/>
                <a:ea typeface="黑体" panose="02010609060101010101" charset="-122"/>
              </a:rPr>
              <a:t>副教授</a:t>
            </a:r>
            <a:endParaRPr lang="zh-CN" altLang="en-US" dirty="0" smtClean="0">
              <a:solidFill>
                <a:srgbClr val="151472"/>
              </a:solidFill>
              <a:latin typeface="黑体" panose="02010609060101010101" charset="-122"/>
              <a:ea typeface="黑体" panose="02010609060101010101" charset="-122"/>
            </a:endParaRPr>
          </a:p>
        </p:txBody>
      </p:sp>
      <p:pic>
        <p:nvPicPr>
          <p:cNvPr id="9" name="图片 8"/>
          <p:cNvPicPr>
            <a:picLocks noChangeAspect="1"/>
          </p:cNvPicPr>
          <p:nvPr/>
        </p:nvPicPr>
        <p:blipFill>
          <a:blip r:embed="rId5"/>
          <a:stretch>
            <a:fillRect/>
          </a:stretch>
        </p:blipFill>
        <p:spPr>
          <a:xfrm>
            <a:off x="3739515" y="2894965"/>
            <a:ext cx="4598670" cy="2351405"/>
          </a:xfrm>
          <a:prstGeom prst="round2Diag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bldLst>
      <p:bldP spid="3" grpId="0" animBg="1"/>
      <p:bldP spid="4" grpId="0" animBg="1"/>
      <p:bldP spid="5" grpId="0"/>
      <p:bldP spid="2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1918916"/>
            <a:ext cx="12192000" cy="3651922"/>
          </a:xfrm>
          <a:prstGeom prst="rect">
            <a:avLst/>
          </a:prstGeom>
          <a:solidFill>
            <a:srgbClr val="15147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0">
              <a:solidFill>
                <a:schemeClr val="bg1"/>
              </a:solidFill>
              <a:latin typeface="黑体" panose="02010609060101010101" charset="-122"/>
            </a:endParaRPr>
          </a:p>
        </p:txBody>
      </p:sp>
      <p:sp>
        <p:nvSpPr>
          <p:cNvPr id="3" name="文本框 2"/>
          <p:cNvSpPr txBox="1"/>
          <p:nvPr/>
        </p:nvSpPr>
        <p:spPr>
          <a:xfrm>
            <a:off x="4480560" y="3294384"/>
            <a:ext cx="3230880" cy="1014730"/>
          </a:xfrm>
          <a:prstGeom prst="rect">
            <a:avLst/>
          </a:prstGeom>
          <a:noFill/>
        </p:spPr>
        <p:txBody>
          <a:bodyPr wrap="none" rtlCol="0">
            <a:spAutoFit/>
          </a:bodyPr>
          <a:lstStyle/>
          <a:p>
            <a:pPr algn="ctr"/>
            <a:r>
              <a:rPr lang="zh-CN" altLang="en-US" sz="6000" dirty="0">
                <a:solidFill>
                  <a:schemeClr val="bg1"/>
                </a:solidFill>
                <a:effectLst>
                  <a:outerShdw blurRad="38100" dist="38100" dir="2700000" algn="tl">
                    <a:srgbClr val="000000">
                      <a:alpha val="43137"/>
                    </a:srgbClr>
                  </a:outerShdw>
                </a:effectLst>
                <a:latin typeface="方正尚酷简体" panose="03000509000000000000" pitchFamily="65" charset="-122"/>
                <a:ea typeface="方正尚酷简体" panose="03000509000000000000" pitchFamily="65" charset="-122"/>
              </a:rPr>
              <a:t>项目简介</a:t>
            </a:r>
            <a:endParaRPr lang="en-US" altLang="zh-CN" sz="6000" dirty="0">
              <a:solidFill>
                <a:schemeClr val="bg1"/>
              </a:solidFill>
              <a:effectLst>
                <a:outerShdw blurRad="38100" dist="38100" dir="2700000" algn="tl">
                  <a:srgbClr val="000000">
                    <a:alpha val="43137"/>
                  </a:srgbClr>
                </a:outerShdw>
              </a:effectLst>
              <a:latin typeface="方正尚酷简体" panose="03000509000000000000" pitchFamily="65" charset="-122"/>
              <a:ea typeface="方正尚酷简体" panose="03000509000000000000" pitchFamily="65" charset="-122"/>
            </a:endParaRPr>
          </a:p>
        </p:txBody>
      </p:sp>
      <p:sp>
        <p:nvSpPr>
          <p:cNvPr id="5" name="任意多边形: 形状 14"/>
          <p:cNvSpPr/>
          <p:nvPr/>
        </p:nvSpPr>
        <p:spPr>
          <a:xfrm>
            <a:off x="5021943" y="1321504"/>
            <a:ext cx="2148114" cy="1382640"/>
          </a:xfrm>
          <a:custGeom>
            <a:avLst/>
            <a:gdLst>
              <a:gd name="connsiteX0" fmla="*/ 0 w 4318004"/>
              <a:gd name="connsiteY0" fmla="*/ 3405519 h 3947521"/>
              <a:gd name="connsiteX1" fmla="*/ 4318004 w 4318004"/>
              <a:gd name="connsiteY1" fmla="*/ 3405519 h 3947521"/>
              <a:gd name="connsiteX2" fmla="*/ 2159002 w 4318004"/>
              <a:gd name="connsiteY2" fmla="*/ 3947521 h 3947521"/>
              <a:gd name="connsiteX3" fmla="*/ 0 w 4318004"/>
              <a:gd name="connsiteY3" fmla="*/ 0 h 3947521"/>
              <a:gd name="connsiteX4" fmla="*/ 4318004 w 4318004"/>
              <a:gd name="connsiteY4" fmla="*/ 0 h 3947521"/>
              <a:gd name="connsiteX5" fmla="*/ 4318004 w 4318004"/>
              <a:gd name="connsiteY5" fmla="*/ 1339228 h 3947521"/>
              <a:gd name="connsiteX6" fmla="*/ 4318004 w 4318004"/>
              <a:gd name="connsiteY6" fmla="*/ 2122339 h 3947521"/>
              <a:gd name="connsiteX7" fmla="*/ 4318004 w 4318004"/>
              <a:gd name="connsiteY7" fmla="*/ 3405518 h 3947521"/>
              <a:gd name="connsiteX8" fmla="*/ 0 w 4318004"/>
              <a:gd name="connsiteY8" fmla="*/ 3405518 h 3947521"/>
              <a:gd name="connsiteX9" fmla="*/ 0 w 4318004"/>
              <a:gd name="connsiteY9" fmla="*/ 2122339 h 3947521"/>
              <a:gd name="connsiteX10" fmla="*/ 0 w 4318004"/>
              <a:gd name="connsiteY10" fmla="*/ 1339228 h 3947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18004" h="3947521">
                <a:moveTo>
                  <a:pt x="0" y="3405519"/>
                </a:moveTo>
                <a:lnTo>
                  <a:pt x="4318004" y="3405519"/>
                </a:lnTo>
                <a:lnTo>
                  <a:pt x="2159002" y="3947521"/>
                </a:lnTo>
                <a:close/>
                <a:moveTo>
                  <a:pt x="0" y="0"/>
                </a:moveTo>
                <a:lnTo>
                  <a:pt x="4318004" y="0"/>
                </a:lnTo>
                <a:lnTo>
                  <a:pt x="4318004" y="1339228"/>
                </a:lnTo>
                <a:lnTo>
                  <a:pt x="4318004" y="2122339"/>
                </a:lnTo>
                <a:lnTo>
                  <a:pt x="4318004" y="3405518"/>
                </a:lnTo>
                <a:lnTo>
                  <a:pt x="0" y="3405518"/>
                </a:lnTo>
                <a:lnTo>
                  <a:pt x="0" y="2122339"/>
                </a:lnTo>
                <a:lnTo>
                  <a:pt x="0" y="1339228"/>
                </a:lnTo>
                <a:close/>
              </a:path>
            </a:pathLst>
          </a:custGeom>
          <a:solidFill>
            <a:srgbClr val="15147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8000" dirty="0">
                <a:solidFill>
                  <a:schemeClr val="bg1"/>
                </a:solidFill>
                <a:latin typeface="黑体" panose="02010609060101010101" charset="-122"/>
              </a:rPr>
              <a:t>03</a:t>
            </a:r>
            <a:endParaRPr lang="zh-CN" altLang="en-US" sz="8000" dirty="0">
              <a:solidFill>
                <a:schemeClr val="bg1"/>
              </a:solidFill>
              <a:latin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bldLst>
      <p:bldP spid="2" grpId="0" animBg="1"/>
      <p:bldP spid="3" grpId="0"/>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501446" y="1204687"/>
            <a:ext cx="11189109" cy="0"/>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3" name="矩形 2"/>
          <p:cNvSpPr/>
          <p:nvPr/>
        </p:nvSpPr>
        <p:spPr>
          <a:xfrm rot="18900000">
            <a:off x="390677" y="429453"/>
            <a:ext cx="566057" cy="566057"/>
          </a:xfrm>
          <a:prstGeom prst="rect">
            <a:avLst/>
          </a:prstGeom>
          <a:solidFill>
            <a:srgbClr val="15147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0" dirty="0">
              <a:solidFill>
                <a:schemeClr val="bg1"/>
              </a:solidFill>
              <a:latin typeface="黑体" panose="02010609060101010101" charset="-122"/>
            </a:endParaRPr>
          </a:p>
        </p:txBody>
      </p:sp>
      <p:sp>
        <p:nvSpPr>
          <p:cNvPr id="4" name="矩形 3"/>
          <p:cNvSpPr/>
          <p:nvPr/>
        </p:nvSpPr>
        <p:spPr>
          <a:xfrm rot="18900000">
            <a:off x="881320" y="551068"/>
            <a:ext cx="333829" cy="333829"/>
          </a:xfrm>
          <a:prstGeom prst="rect">
            <a:avLst/>
          </a:prstGeom>
          <a:solidFill>
            <a:srgbClr val="15147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0" dirty="0">
              <a:solidFill>
                <a:schemeClr val="bg1"/>
              </a:solidFill>
              <a:latin typeface="黑体" panose="02010609060101010101" charset="-122"/>
            </a:endParaRPr>
          </a:p>
        </p:txBody>
      </p:sp>
      <p:sp>
        <p:nvSpPr>
          <p:cNvPr id="5" name="文本框 4"/>
          <p:cNvSpPr txBox="1"/>
          <p:nvPr/>
        </p:nvSpPr>
        <p:spPr>
          <a:xfrm>
            <a:off x="1349827" y="371747"/>
            <a:ext cx="5676005" cy="645160"/>
          </a:xfrm>
          <a:prstGeom prst="rect">
            <a:avLst/>
          </a:prstGeom>
          <a:noFill/>
        </p:spPr>
        <p:txBody>
          <a:bodyPr wrap="square" rtlCol="0">
            <a:spAutoFit/>
          </a:bodyPr>
          <a:lstStyle>
            <a:defPPr>
              <a:defRPr lang="zh-CN"/>
            </a:defPPr>
            <a:lvl1pPr algn="ctr">
              <a:defRPr sz="3600">
                <a:solidFill>
                  <a:schemeClr val="accent1"/>
                </a:solidFill>
                <a:latin typeface="+mj-ea"/>
                <a:ea typeface="+mj-ea"/>
              </a:defRPr>
            </a:lvl1pPr>
          </a:lstStyle>
          <a:p>
            <a:pPr algn="l"/>
            <a:r>
              <a:rPr lang="zh-CN" altLang="en-US" dirty="0">
                <a:solidFill>
                  <a:srgbClr val="151472"/>
                </a:solidFill>
                <a:latin typeface="方正尚酷简体" panose="03000509000000000000" pitchFamily="65" charset="-122"/>
                <a:ea typeface="方正尚酷简体" panose="03000509000000000000" pitchFamily="65" charset="-122"/>
              </a:rPr>
              <a:t>项目背景</a:t>
            </a:r>
            <a:endParaRPr lang="zh-CN" altLang="en-US" dirty="0">
              <a:solidFill>
                <a:srgbClr val="151472"/>
              </a:solidFill>
              <a:latin typeface="方正尚酷简体" panose="03000509000000000000" pitchFamily="65" charset="-122"/>
              <a:ea typeface="方正尚酷简体" panose="03000509000000000000" pitchFamily="65" charset="-122"/>
            </a:endParaRPr>
          </a:p>
        </p:txBody>
      </p:sp>
      <p:sp>
        <p:nvSpPr>
          <p:cNvPr id="16" name="矩形 15"/>
          <p:cNvSpPr/>
          <p:nvPr/>
        </p:nvSpPr>
        <p:spPr>
          <a:xfrm>
            <a:off x="529487" y="1806301"/>
            <a:ext cx="2582013" cy="4724400"/>
          </a:xfrm>
          <a:prstGeom prst="rect">
            <a:avLst/>
          </a:prstGeom>
          <a:solidFill>
            <a:srgbClr val="15147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a:latin typeface="方正姚体" panose="02010601030101010101" pitchFamily="2" charset="-122"/>
              <a:ea typeface="方正姚体" panose="02010601030101010101" pitchFamily="2" charset="-122"/>
            </a:endParaRPr>
          </a:p>
        </p:txBody>
      </p:sp>
      <p:sp>
        <p:nvSpPr>
          <p:cNvPr id="18" name="矩形 17"/>
          <p:cNvSpPr/>
          <p:nvPr/>
        </p:nvSpPr>
        <p:spPr>
          <a:xfrm>
            <a:off x="5933440" y="1806575"/>
            <a:ext cx="5756275" cy="4724400"/>
          </a:xfrm>
          <a:prstGeom prst="rect">
            <a:avLst/>
          </a:prstGeom>
          <a:solidFill>
            <a:srgbClr val="15147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a:latin typeface="方正姚体" panose="02010601030101010101" pitchFamily="2" charset="-122"/>
              <a:ea typeface="方正姚体" panose="02010601030101010101" pitchFamily="2" charset="-122"/>
            </a:endParaRPr>
          </a:p>
        </p:txBody>
      </p:sp>
      <p:sp>
        <p:nvSpPr>
          <p:cNvPr id="23" name="TextBox 54"/>
          <p:cNvSpPr txBox="1"/>
          <p:nvPr>
            <p:custDataLst>
              <p:tags r:id="rId1"/>
            </p:custDataLst>
          </p:nvPr>
        </p:nvSpPr>
        <p:spPr>
          <a:xfrm>
            <a:off x="6276975" y="2240280"/>
            <a:ext cx="5069205" cy="3933825"/>
          </a:xfrm>
          <a:prstGeom prst="rect">
            <a:avLst/>
          </a:prstGeom>
          <a:noFill/>
        </p:spPr>
        <p:txBody>
          <a:bodyPr wrap="square" rtlCol="0">
            <a:noAutofit/>
          </a:bodyPr>
          <a:lstStyle/>
          <a:p>
            <a:pPr indent="457200" fontAlgn="auto">
              <a:lnSpc>
                <a:spcPct val="150000"/>
              </a:lnSpc>
            </a:pPr>
            <a:r>
              <a:rPr lang="zh-CN" altLang="en-US" dirty="0">
                <a:solidFill>
                  <a:schemeClr val="bg1"/>
                </a:solidFill>
                <a:latin typeface="黑体" panose="02010609060101010101" charset="-122"/>
                <a:ea typeface="黑体" panose="02010609060101010101" charset="-122"/>
                <a:sym typeface="Arial" panose="020B0604020202020204" pitchFamily="34" charset="0"/>
              </a:rPr>
              <a:t>随着智能驾驶技术的快速发展，市场上出现了各式各样的智能驾驶车辆或者装备，它们在我国经济建设中发挥了重要作用。市场上常见的智能驾驶装备，受制于智能驾驶技术的局限性，皆无法实现100%全工作流程的无人化。当遇到特殊复杂场景或者紧急情况时，仍需要远程操控或者远程接管进行车辆调度。为此，需要为市场提供一款专业的远程操控安全接管设备，以解决上述问题。</a:t>
            </a:r>
            <a:endParaRPr lang="zh-CN" altLang="en-US" dirty="0">
              <a:solidFill>
                <a:schemeClr val="bg1"/>
              </a:solidFill>
              <a:latin typeface="黑体" panose="02010609060101010101" charset="-122"/>
              <a:ea typeface="黑体" panose="02010609060101010101" charset="-122"/>
              <a:sym typeface="Arial" panose="020B0604020202020204" pitchFamily="34" charset="0"/>
            </a:endParaRPr>
          </a:p>
        </p:txBody>
      </p:sp>
      <p:pic>
        <p:nvPicPr>
          <p:cNvPr id="6" name="图片 5"/>
          <p:cNvPicPr>
            <a:picLocks noChangeAspect="1"/>
          </p:cNvPicPr>
          <p:nvPr/>
        </p:nvPicPr>
        <p:blipFill>
          <a:blip r:embed="rId2"/>
          <a:stretch>
            <a:fillRect/>
          </a:stretch>
        </p:blipFill>
        <p:spPr>
          <a:xfrm>
            <a:off x="1160145" y="2047875"/>
            <a:ext cx="4197985" cy="428371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bldLst>
      <p:bldP spid="3" grpId="0" animBg="1"/>
      <p:bldP spid="4" grpId="0" animBg="1"/>
      <p:bldP spid="5" grpId="0"/>
      <p:bldP spid="16"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501446" y="1204687"/>
            <a:ext cx="11189109" cy="0"/>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3" name="矩形 2"/>
          <p:cNvSpPr/>
          <p:nvPr/>
        </p:nvSpPr>
        <p:spPr>
          <a:xfrm rot="18900000">
            <a:off x="390677" y="429453"/>
            <a:ext cx="566057" cy="566057"/>
          </a:xfrm>
          <a:prstGeom prst="rect">
            <a:avLst/>
          </a:prstGeom>
          <a:solidFill>
            <a:srgbClr val="15147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0" dirty="0">
              <a:solidFill>
                <a:schemeClr val="bg1"/>
              </a:solidFill>
              <a:latin typeface="黑体" panose="02010609060101010101" charset="-122"/>
            </a:endParaRPr>
          </a:p>
        </p:txBody>
      </p:sp>
      <p:sp>
        <p:nvSpPr>
          <p:cNvPr id="4" name="矩形 3"/>
          <p:cNvSpPr/>
          <p:nvPr/>
        </p:nvSpPr>
        <p:spPr>
          <a:xfrm rot="18900000">
            <a:off x="881320" y="551068"/>
            <a:ext cx="333829" cy="333829"/>
          </a:xfrm>
          <a:prstGeom prst="rect">
            <a:avLst/>
          </a:prstGeom>
          <a:solidFill>
            <a:srgbClr val="15147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0" dirty="0">
              <a:solidFill>
                <a:schemeClr val="bg1"/>
              </a:solidFill>
              <a:latin typeface="黑体" panose="02010609060101010101" charset="-122"/>
            </a:endParaRPr>
          </a:p>
        </p:txBody>
      </p:sp>
      <p:sp>
        <p:nvSpPr>
          <p:cNvPr id="5" name="文本框 4"/>
          <p:cNvSpPr txBox="1"/>
          <p:nvPr/>
        </p:nvSpPr>
        <p:spPr>
          <a:xfrm>
            <a:off x="1349827" y="371747"/>
            <a:ext cx="5676005" cy="645160"/>
          </a:xfrm>
          <a:prstGeom prst="rect">
            <a:avLst/>
          </a:prstGeom>
          <a:noFill/>
        </p:spPr>
        <p:txBody>
          <a:bodyPr wrap="square" rtlCol="0">
            <a:spAutoFit/>
          </a:bodyPr>
          <a:lstStyle>
            <a:defPPr>
              <a:defRPr lang="zh-CN"/>
            </a:defPPr>
            <a:lvl1pPr algn="ctr">
              <a:defRPr sz="3600">
                <a:solidFill>
                  <a:schemeClr val="accent1"/>
                </a:solidFill>
                <a:latin typeface="+mj-ea"/>
                <a:ea typeface="+mj-ea"/>
              </a:defRPr>
            </a:lvl1pPr>
          </a:lstStyle>
          <a:p>
            <a:pPr algn="l"/>
            <a:r>
              <a:rPr lang="zh-CN" altLang="en-US" dirty="0">
                <a:solidFill>
                  <a:srgbClr val="151472"/>
                </a:solidFill>
                <a:latin typeface="方正尚酷简体" panose="03000509000000000000" pitchFamily="65" charset="-122"/>
                <a:ea typeface="方正尚酷简体" panose="03000509000000000000" pitchFamily="65" charset="-122"/>
              </a:rPr>
              <a:t>需求分析</a:t>
            </a:r>
            <a:endParaRPr lang="zh-CN" altLang="en-US" dirty="0">
              <a:solidFill>
                <a:srgbClr val="151472"/>
              </a:solidFill>
              <a:latin typeface="方正尚酷简体" panose="03000509000000000000" pitchFamily="65" charset="-122"/>
              <a:ea typeface="方正尚酷简体" panose="03000509000000000000" pitchFamily="65" charset="-122"/>
            </a:endParaRPr>
          </a:p>
        </p:txBody>
      </p:sp>
      <p:sp>
        <p:nvSpPr>
          <p:cNvPr id="16" name="矩形 15"/>
          <p:cNvSpPr/>
          <p:nvPr/>
        </p:nvSpPr>
        <p:spPr>
          <a:xfrm>
            <a:off x="9108337" y="1748516"/>
            <a:ext cx="2582013" cy="4724400"/>
          </a:xfrm>
          <a:prstGeom prst="rect">
            <a:avLst/>
          </a:prstGeom>
          <a:solidFill>
            <a:srgbClr val="15147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a:latin typeface="方正姚体" panose="02010601030101010101" pitchFamily="2" charset="-122"/>
              <a:ea typeface="方正姚体" panose="02010601030101010101" pitchFamily="2" charset="-122"/>
            </a:endParaRPr>
          </a:p>
        </p:txBody>
      </p:sp>
      <p:sp>
        <p:nvSpPr>
          <p:cNvPr id="18" name="矩形 17"/>
          <p:cNvSpPr/>
          <p:nvPr/>
        </p:nvSpPr>
        <p:spPr>
          <a:xfrm>
            <a:off x="520700" y="1748790"/>
            <a:ext cx="5756275" cy="4724400"/>
          </a:xfrm>
          <a:prstGeom prst="rect">
            <a:avLst/>
          </a:prstGeom>
          <a:solidFill>
            <a:srgbClr val="15147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a:latin typeface="方正姚体" panose="02010601030101010101" pitchFamily="2" charset="-122"/>
              <a:ea typeface="方正姚体" panose="02010601030101010101" pitchFamily="2" charset="-122"/>
            </a:endParaRPr>
          </a:p>
        </p:txBody>
      </p:sp>
      <p:sp>
        <p:nvSpPr>
          <p:cNvPr id="23" name="TextBox 54"/>
          <p:cNvSpPr txBox="1"/>
          <p:nvPr>
            <p:custDataLst>
              <p:tags r:id="rId1"/>
            </p:custDataLst>
          </p:nvPr>
        </p:nvSpPr>
        <p:spPr>
          <a:xfrm>
            <a:off x="864235" y="2160270"/>
            <a:ext cx="5069205" cy="3933825"/>
          </a:xfrm>
          <a:prstGeom prst="rect">
            <a:avLst/>
          </a:prstGeom>
          <a:noFill/>
        </p:spPr>
        <p:txBody>
          <a:bodyPr wrap="square" rtlCol="0">
            <a:noAutofit/>
          </a:bodyPr>
          <a:lstStyle/>
          <a:p>
            <a:pPr indent="457200" fontAlgn="auto">
              <a:lnSpc>
                <a:spcPct val="150000"/>
              </a:lnSpc>
            </a:pPr>
            <a:r>
              <a:rPr lang="zh-CN" altLang="en-US" sz="1600" dirty="0">
                <a:solidFill>
                  <a:schemeClr val="bg1"/>
                </a:solidFill>
                <a:latin typeface="黑体" panose="02010609060101010101" charset="-122"/>
                <a:ea typeface="黑体" panose="02010609060101010101" charset="-122"/>
                <a:sym typeface="Arial" panose="020B0604020202020204" pitchFamily="34" charset="0"/>
              </a:rPr>
              <a:t>传统的远程操控调度设备存在各式各样的缺点，大多数企业没有针对远程操控设备进行专业化的功能模块规划及设计，导致现有的远程操控调度设备仅能够适配控制单一的智能装备，无法控制其他不同类别的智能装备，这降低了远程操控设备的重复使用效率和生产效率。且大多数远程操控设备没有经过专业的人机工程分析及工业设计，其在通用化、模块化和人性化等方面存在诸多局限性，难以应对远程操控场景中的各类问题。因此，设计一款兼顾通用性，模块化和人性化专业的远程驾驶座舱，则显得尤为重要。</a:t>
            </a:r>
            <a:endParaRPr lang="zh-CN" altLang="en-US" sz="1600" dirty="0">
              <a:solidFill>
                <a:schemeClr val="bg1"/>
              </a:solidFill>
              <a:latin typeface="黑体" panose="02010609060101010101" charset="-122"/>
              <a:ea typeface="黑体" panose="02010609060101010101" charset="-122"/>
              <a:sym typeface="Arial" panose="020B0604020202020204" pitchFamily="34" charset="0"/>
            </a:endParaRPr>
          </a:p>
        </p:txBody>
      </p:sp>
      <p:pic>
        <p:nvPicPr>
          <p:cNvPr id="7" name="图片 6"/>
          <p:cNvPicPr>
            <a:picLocks noChangeAspect="1"/>
          </p:cNvPicPr>
          <p:nvPr/>
        </p:nvPicPr>
        <p:blipFill>
          <a:blip r:embed="rId2"/>
          <a:stretch>
            <a:fillRect/>
          </a:stretch>
        </p:blipFill>
        <p:spPr>
          <a:xfrm>
            <a:off x="6871335" y="1990090"/>
            <a:ext cx="4159250" cy="422656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bldLst>
      <p:bldP spid="3" grpId="0" animBg="1"/>
      <p:bldP spid="4" grpId="0" animBg="1"/>
      <p:bldP spid="5" grpId="0"/>
      <p:bldP spid="16" grpId="0" animBg="1"/>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501446" y="1204687"/>
            <a:ext cx="11189109" cy="0"/>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3" name="矩形 2"/>
          <p:cNvSpPr/>
          <p:nvPr/>
        </p:nvSpPr>
        <p:spPr>
          <a:xfrm rot="18900000">
            <a:off x="390677" y="429453"/>
            <a:ext cx="566057" cy="566057"/>
          </a:xfrm>
          <a:prstGeom prst="rect">
            <a:avLst/>
          </a:prstGeom>
          <a:solidFill>
            <a:srgbClr val="15147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0" dirty="0">
              <a:solidFill>
                <a:schemeClr val="bg1"/>
              </a:solidFill>
              <a:latin typeface="黑体" panose="02010609060101010101" charset="-122"/>
            </a:endParaRPr>
          </a:p>
        </p:txBody>
      </p:sp>
      <p:sp>
        <p:nvSpPr>
          <p:cNvPr id="4" name="矩形 3"/>
          <p:cNvSpPr/>
          <p:nvPr/>
        </p:nvSpPr>
        <p:spPr>
          <a:xfrm rot="18900000">
            <a:off x="881320" y="551068"/>
            <a:ext cx="333829" cy="333829"/>
          </a:xfrm>
          <a:prstGeom prst="rect">
            <a:avLst/>
          </a:prstGeom>
          <a:solidFill>
            <a:srgbClr val="15147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0" dirty="0">
              <a:solidFill>
                <a:schemeClr val="bg1"/>
              </a:solidFill>
              <a:latin typeface="黑体" panose="02010609060101010101" charset="-122"/>
            </a:endParaRPr>
          </a:p>
        </p:txBody>
      </p:sp>
      <p:sp>
        <p:nvSpPr>
          <p:cNvPr id="5" name="文本框 4"/>
          <p:cNvSpPr txBox="1"/>
          <p:nvPr/>
        </p:nvSpPr>
        <p:spPr>
          <a:xfrm>
            <a:off x="1349827" y="371747"/>
            <a:ext cx="5676005" cy="645160"/>
          </a:xfrm>
          <a:prstGeom prst="rect">
            <a:avLst/>
          </a:prstGeom>
          <a:noFill/>
        </p:spPr>
        <p:txBody>
          <a:bodyPr wrap="square" rtlCol="0">
            <a:spAutoFit/>
          </a:bodyPr>
          <a:lstStyle>
            <a:defPPr>
              <a:defRPr lang="zh-CN"/>
            </a:defPPr>
            <a:lvl1pPr algn="ctr">
              <a:defRPr sz="3600">
                <a:solidFill>
                  <a:schemeClr val="accent1"/>
                </a:solidFill>
                <a:latin typeface="+mj-ea"/>
                <a:ea typeface="+mj-ea"/>
              </a:defRPr>
            </a:lvl1pPr>
          </a:lstStyle>
          <a:p>
            <a:pPr algn="l"/>
            <a:r>
              <a:rPr lang="zh-CN" altLang="en-US" dirty="0">
                <a:solidFill>
                  <a:srgbClr val="151472"/>
                </a:solidFill>
                <a:latin typeface="方正尚酷简体" panose="03000509000000000000" pitchFamily="65" charset="-122"/>
                <a:ea typeface="方正尚酷简体" panose="03000509000000000000" pitchFamily="65" charset="-122"/>
              </a:rPr>
              <a:t>技术方案</a:t>
            </a:r>
            <a:endParaRPr lang="zh-CN" altLang="en-US" dirty="0">
              <a:solidFill>
                <a:srgbClr val="151472"/>
              </a:solidFill>
              <a:latin typeface="方正尚酷简体" panose="03000509000000000000" pitchFamily="65" charset="-122"/>
              <a:ea typeface="方正尚酷简体" panose="03000509000000000000" pitchFamily="65" charset="-122"/>
            </a:endParaRPr>
          </a:p>
        </p:txBody>
      </p:sp>
      <p:sp>
        <p:nvSpPr>
          <p:cNvPr id="8" name="矩形 7"/>
          <p:cNvSpPr/>
          <p:nvPr>
            <p:custDataLst>
              <p:tags r:id="rId1"/>
            </p:custDataLst>
          </p:nvPr>
        </p:nvSpPr>
        <p:spPr>
          <a:xfrm>
            <a:off x="5441950" y="1575435"/>
            <a:ext cx="5941695" cy="4712970"/>
          </a:xfrm>
          <a:prstGeom prst="rect">
            <a:avLst/>
          </a:prstGeom>
        </p:spPr>
        <p:txBody>
          <a:bodyPr wrap="square">
            <a:noAutofit/>
            <a:scene3d>
              <a:camera prst="orthographicFront"/>
              <a:lightRig rig="threePt" dir="t"/>
            </a:scene3d>
            <a:sp3d contourW="12700"/>
          </a:bodyPr>
          <a:p>
            <a:pPr indent="457200" fontAlgn="auto">
              <a:lnSpc>
                <a:spcPct val="150000"/>
              </a:lnSpc>
              <a:spcBef>
                <a:spcPts val="0"/>
              </a:spcBef>
            </a:pPr>
            <a:r>
              <a:rPr sz="1600" dirty="0" smtClean="0">
                <a:solidFill>
                  <a:schemeClr val="tx1">
                    <a:lumMod val="85000"/>
                    <a:lumOff val="15000"/>
                  </a:schemeClr>
                </a:solidFill>
                <a:latin typeface="黑体" panose="02010609060101010101" charset="-122"/>
                <a:ea typeface="黑体" panose="02010609060101010101" charset="-122"/>
              </a:rPr>
              <a:t>我团队自研软件算法协调整个控制系统、信号传输模块及传感模块，包括 3D 模拟智能仿真成像显示器、控制端驾驶舱、控制中心、分布式 5G 远程操控服务器、远端车辆、超声雷达与高清图像监控测绘系统之间的协调配合，从而实现远距离、低延迟、高精度控制施工机械，从而解决施工过程中安全风险高、现场污染危险大、现有设备无人操控难、工作效率低等难题，促进施工行业生态化、数字化、智能化、高速化，建立现代化经济体系的国家基本建设与基础设施建设。</a:t>
            </a:r>
            <a:endParaRPr sz="1600" dirty="0" smtClean="0">
              <a:solidFill>
                <a:schemeClr val="tx1">
                  <a:lumMod val="85000"/>
                  <a:lumOff val="15000"/>
                </a:schemeClr>
              </a:solidFill>
              <a:latin typeface="黑体" panose="02010609060101010101" charset="-122"/>
              <a:ea typeface="黑体" panose="02010609060101010101" charset="-122"/>
            </a:endParaRPr>
          </a:p>
          <a:p>
            <a:pPr indent="457200" fontAlgn="auto">
              <a:lnSpc>
                <a:spcPct val="150000"/>
              </a:lnSpc>
              <a:spcBef>
                <a:spcPts val="0"/>
              </a:spcBef>
            </a:pPr>
            <a:r>
              <a:rPr sz="1600" dirty="0" smtClean="0">
                <a:solidFill>
                  <a:schemeClr val="tx1">
                    <a:lumMod val="85000"/>
                    <a:lumOff val="15000"/>
                  </a:schemeClr>
                </a:solidFill>
                <a:latin typeface="黑体" panose="02010609060101010101" charset="-122"/>
                <a:ea typeface="黑体" panose="02010609060101010101" charset="-122"/>
              </a:rPr>
              <a:t>整套远程驾驶操控系统包括，可应用于多种条件、环境下的控制中心，公司研制旗舰款远程驾驶舱，车载款远程驾驶舱与防火墙、路由器组成，云端微型工控机服务器5G基站，装载5G控制器的远程工程车辆。</a:t>
            </a:r>
            <a:endParaRPr sz="1600" dirty="0" smtClean="0">
              <a:solidFill>
                <a:schemeClr val="tx1">
                  <a:lumMod val="85000"/>
                  <a:lumOff val="15000"/>
                </a:schemeClr>
              </a:solidFill>
              <a:latin typeface="黑体" panose="02010609060101010101" charset="-122"/>
              <a:ea typeface="黑体" panose="02010609060101010101" charset="-122"/>
            </a:endParaRPr>
          </a:p>
        </p:txBody>
      </p:sp>
      <p:pic>
        <p:nvPicPr>
          <p:cNvPr id="6" name="图片 5"/>
          <p:cNvPicPr>
            <a:picLocks noChangeAspect="1"/>
          </p:cNvPicPr>
          <p:nvPr/>
        </p:nvPicPr>
        <p:blipFill>
          <a:blip r:embed="rId2"/>
          <a:stretch>
            <a:fillRect/>
          </a:stretch>
        </p:blipFill>
        <p:spPr>
          <a:xfrm>
            <a:off x="648970" y="1992630"/>
            <a:ext cx="4465320" cy="364045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bldLst>
      <p:bldP spid="3" grpId="0" animBg="1"/>
      <p:bldP spid="4" grpId="0" animBg="1"/>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501446" y="1204687"/>
            <a:ext cx="11189109" cy="0"/>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3" name="矩形 2"/>
          <p:cNvSpPr/>
          <p:nvPr/>
        </p:nvSpPr>
        <p:spPr>
          <a:xfrm rot="18900000">
            <a:off x="390677" y="429453"/>
            <a:ext cx="566057" cy="566057"/>
          </a:xfrm>
          <a:prstGeom prst="rect">
            <a:avLst/>
          </a:prstGeom>
          <a:solidFill>
            <a:srgbClr val="15147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0" dirty="0">
              <a:solidFill>
                <a:schemeClr val="bg1"/>
              </a:solidFill>
              <a:latin typeface="黑体" panose="02010609060101010101" charset="-122"/>
            </a:endParaRPr>
          </a:p>
        </p:txBody>
      </p:sp>
      <p:sp>
        <p:nvSpPr>
          <p:cNvPr id="4" name="矩形 3"/>
          <p:cNvSpPr/>
          <p:nvPr/>
        </p:nvSpPr>
        <p:spPr>
          <a:xfrm rot="18900000">
            <a:off x="881320" y="551068"/>
            <a:ext cx="333829" cy="333829"/>
          </a:xfrm>
          <a:prstGeom prst="rect">
            <a:avLst/>
          </a:prstGeom>
          <a:solidFill>
            <a:srgbClr val="15147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0" dirty="0">
              <a:solidFill>
                <a:schemeClr val="bg1"/>
              </a:solidFill>
              <a:latin typeface="黑体" panose="02010609060101010101" charset="-122"/>
            </a:endParaRPr>
          </a:p>
        </p:txBody>
      </p:sp>
      <p:sp>
        <p:nvSpPr>
          <p:cNvPr id="5" name="文本框 4"/>
          <p:cNvSpPr txBox="1"/>
          <p:nvPr/>
        </p:nvSpPr>
        <p:spPr>
          <a:xfrm>
            <a:off x="1349827" y="371747"/>
            <a:ext cx="5676005" cy="645160"/>
          </a:xfrm>
          <a:prstGeom prst="rect">
            <a:avLst/>
          </a:prstGeom>
          <a:noFill/>
        </p:spPr>
        <p:txBody>
          <a:bodyPr wrap="square" rtlCol="0">
            <a:spAutoFit/>
          </a:bodyPr>
          <a:lstStyle>
            <a:defPPr>
              <a:defRPr lang="zh-CN"/>
            </a:defPPr>
            <a:lvl1pPr algn="ctr">
              <a:defRPr sz="3600">
                <a:solidFill>
                  <a:schemeClr val="accent1"/>
                </a:solidFill>
                <a:latin typeface="+mj-ea"/>
                <a:ea typeface="+mj-ea"/>
              </a:defRPr>
            </a:lvl1pPr>
          </a:lstStyle>
          <a:p>
            <a:pPr algn="l"/>
            <a:r>
              <a:rPr lang="zh-CN" altLang="en-US" dirty="0">
                <a:solidFill>
                  <a:srgbClr val="151472"/>
                </a:solidFill>
                <a:latin typeface="方正尚酷简体" panose="03000509000000000000" pitchFamily="65" charset="-122"/>
                <a:ea typeface="方正尚酷简体" panose="03000509000000000000" pitchFamily="65" charset="-122"/>
              </a:rPr>
              <a:t>技术优势</a:t>
            </a:r>
            <a:endParaRPr lang="zh-CN" altLang="en-US" dirty="0">
              <a:solidFill>
                <a:srgbClr val="151472"/>
              </a:solidFill>
              <a:latin typeface="方正尚酷简体" panose="03000509000000000000" pitchFamily="65" charset="-122"/>
              <a:ea typeface="方正尚酷简体" panose="03000509000000000000" pitchFamily="65" charset="-122"/>
            </a:endParaRPr>
          </a:p>
        </p:txBody>
      </p:sp>
      <p:sp>
        <p:nvSpPr>
          <p:cNvPr id="108" name="矩形 107"/>
          <p:cNvSpPr/>
          <p:nvPr>
            <p:custDataLst>
              <p:tags r:id="rId1"/>
            </p:custDataLst>
          </p:nvPr>
        </p:nvSpPr>
        <p:spPr>
          <a:xfrm>
            <a:off x="1349702" y="1430656"/>
            <a:ext cx="1197610" cy="397510"/>
          </a:xfrm>
          <a:prstGeom prst="rect">
            <a:avLst/>
          </a:prstGeom>
        </p:spPr>
        <p:txBody>
          <a:bodyPr wrap="none" lIns="91397" tIns="45699" rIns="91397" bIns="45699">
            <a:spAutoFit/>
          </a:bodyPr>
          <a:lstStyle/>
          <a:p>
            <a:pPr algn="l">
              <a:defRPr/>
            </a:pPr>
            <a:r>
              <a:rPr lang="zh-CN" altLang="en-US" sz="2000" dirty="0">
                <a:solidFill>
                  <a:srgbClr val="151472"/>
                </a:solidFill>
                <a:latin typeface="黑体" panose="02010609060101010101" charset="-122"/>
                <a:ea typeface="黑体" panose="02010609060101010101" charset="-122"/>
              </a:rPr>
              <a:t>关键设计</a:t>
            </a:r>
            <a:endParaRPr lang="zh-CN" altLang="en-US" sz="2000" dirty="0">
              <a:solidFill>
                <a:srgbClr val="151472"/>
              </a:solidFill>
              <a:latin typeface="黑体" panose="02010609060101010101" charset="-122"/>
              <a:ea typeface="黑体" panose="02010609060101010101" charset="-122"/>
            </a:endParaRPr>
          </a:p>
        </p:txBody>
      </p:sp>
      <p:sp>
        <p:nvSpPr>
          <p:cNvPr id="109" name="矩形 47"/>
          <p:cNvSpPr>
            <a:spLocks noChangeArrowheads="1"/>
          </p:cNvSpPr>
          <p:nvPr>
            <p:custDataLst>
              <p:tags r:id="rId2"/>
            </p:custDataLst>
          </p:nvPr>
        </p:nvSpPr>
        <p:spPr bwMode="auto">
          <a:xfrm>
            <a:off x="1182370" y="2054225"/>
            <a:ext cx="5459095" cy="3815080"/>
          </a:xfrm>
          <a:prstGeom prst="rect">
            <a:avLst/>
          </a:prstGeom>
          <a:noFill/>
          <a:ln>
            <a:noFill/>
          </a:ln>
        </p:spPr>
        <p:txBody>
          <a:bodyPr lIns="91397" tIns="45699" rIns="91397" bIns="45699">
            <a:no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30000"/>
              </a:lnSpc>
              <a:buNone/>
            </a:pPr>
            <a:r>
              <a:rPr lang="zh-CN" altLang="en-US" sz="1600" dirty="0">
                <a:solidFill>
                  <a:schemeClr val="tx1">
                    <a:lumMod val="85000"/>
                    <a:lumOff val="15000"/>
                  </a:schemeClr>
                </a:solidFill>
                <a:latin typeface="黑体" panose="02010609060101010101" charset="-122"/>
                <a:ea typeface="黑体" panose="02010609060101010101" charset="-122"/>
              </a:rPr>
              <a:t>1、多元应用场景—适配不同通信技术方案</a:t>
            </a:r>
            <a:endParaRPr lang="zh-CN" altLang="en-US" sz="1600" dirty="0">
              <a:solidFill>
                <a:schemeClr val="tx1">
                  <a:lumMod val="85000"/>
                  <a:lumOff val="15000"/>
                </a:schemeClr>
              </a:solidFill>
              <a:latin typeface="黑体" panose="02010609060101010101" charset="-122"/>
              <a:ea typeface="黑体" panose="02010609060101010101" charset="-122"/>
            </a:endParaRPr>
          </a:p>
          <a:p>
            <a:pPr>
              <a:lnSpc>
                <a:spcPct val="130000"/>
              </a:lnSpc>
              <a:buNone/>
            </a:pPr>
            <a:r>
              <a:rPr lang="zh-CN" altLang="en-US" sz="1600" dirty="0">
                <a:solidFill>
                  <a:schemeClr val="tx1">
                    <a:lumMod val="85000"/>
                    <a:lumOff val="15000"/>
                  </a:schemeClr>
                </a:solidFill>
                <a:latin typeface="黑体" panose="02010609060101010101" charset="-122"/>
                <a:ea typeface="黑体" panose="02010609060101010101" charset="-122"/>
              </a:rPr>
              <a:t>2、开放式通信协议—支持用户二次开发</a:t>
            </a:r>
            <a:endParaRPr lang="zh-CN" altLang="en-US" sz="1600" dirty="0">
              <a:solidFill>
                <a:schemeClr val="tx1">
                  <a:lumMod val="85000"/>
                  <a:lumOff val="15000"/>
                </a:schemeClr>
              </a:solidFill>
              <a:latin typeface="黑体" panose="02010609060101010101" charset="-122"/>
              <a:ea typeface="黑体" panose="02010609060101010101" charset="-122"/>
            </a:endParaRPr>
          </a:p>
          <a:p>
            <a:pPr>
              <a:lnSpc>
                <a:spcPct val="130000"/>
              </a:lnSpc>
              <a:buNone/>
            </a:pPr>
            <a:r>
              <a:rPr lang="zh-CN" altLang="en-US" sz="1600" dirty="0">
                <a:solidFill>
                  <a:schemeClr val="tx1">
                    <a:lumMod val="85000"/>
                    <a:lumOff val="15000"/>
                  </a:schemeClr>
                </a:solidFill>
                <a:latin typeface="黑体" panose="02010609060101010101" charset="-122"/>
                <a:ea typeface="黑体" panose="02010609060101010101" charset="-122"/>
              </a:rPr>
              <a:t>3、平台化人机交互界面—支持客户按需定制</a:t>
            </a:r>
            <a:endParaRPr lang="zh-CN" altLang="en-US" sz="1600" dirty="0">
              <a:solidFill>
                <a:schemeClr val="tx1">
                  <a:lumMod val="85000"/>
                  <a:lumOff val="15000"/>
                </a:schemeClr>
              </a:solidFill>
              <a:latin typeface="黑体" panose="02010609060101010101" charset="-122"/>
              <a:ea typeface="黑体" panose="02010609060101010101" charset="-122"/>
            </a:endParaRPr>
          </a:p>
          <a:p>
            <a:pPr>
              <a:lnSpc>
                <a:spcPct val="130000"/>
              </a:lnSpc>
              <a:buNone/>
            </a:pPr>
            <a:r>
              <a:rPr lang="zh-CN" altLang="en-US" sz="1600" dirty="0">
                <a:solidFill>
                  <a:schemeClr val="tx1">
                    <a:lumMod val="85000"/>
                    <a:lumOff val="15000"/>
                  </a:schemeClr>
                </a:solidFill>
                <a:latin typeface="黑体" panose="02010609060101010101" charset="-122"/>
                <a:ea typeface="黑体" panose="02010609060101010101" charset="-122"/>
              </a:rPr>
              <a:t>4、模块化结构设计—方便快速拆装运输</a:t>
            </a:r>
            <a:endParaRPr lang="zh-CN" altLang="en-US" sz="1600" dirty="0">
              <a:solidFill>
                <a:schemeClr val="tx1">
                  <a:lumMod val="85000"/>
                  <a:lumOff val="15000"/>
                </a:schemeClr>
              </a:solidFill>
              <a:latin typeface="黑体" panose="02010609060101010101" charset="-122"/>
              <a:ea typeface="黑体" panose="02010609060101010101" charset="-122"/>
            </a:endParaRPr>
          </a:p>
          <a:p>
            <a:pPr>
              <a:lnSpc>
                <a:spcPct val="130000"/>
              </a:lnSpc>
              <a:buNone/>
            </a:pPr>
            <a:r>
              <a:rPr lang="zh-CN" altLang="en-US" sz="1600" dirty="0">
                <a:solidFill>
                  <a:schemeClr val="tx1">
                    <a:lumMod val="85000"/>
                    <a:lumOff val="15000"/>
                  </a:schemeClr>
                </a:solidFill>
                <a:latin typeface="黑体" panose="02010609060101010101" charset="-122"/>
                <a:ea typeface="黑体" panose="02010609060101010101" charset="-122"/>
              </a:rPr>
              <a:t>5、卓越可靠的硬件系统配置—满足极端工况作业挑战</a:t>
            </a:r>
            <a:endParaRPr lang="zh-CN" altLang="en-US" sz="1600" dirty="0">
              <a:solidFill>
                <a:schemeClr val="tx1">
                  <a:lumMod val="85000"/>
                  <a:lumOff val="15000"/>
                </a:schemeClr>
              </a:solidFill>
              <a:latin typeface="黑体" panose="02010609060101010101" charset="-122"/>
              <a:ea typeface="黑体" panose="02010609060101010101" charset="-122"/>
            </a:endParaRPr>
          </a:p>
          <a:p>
            <a:pPr>
              <a:lnSpc>
                <a:spcPct val="130000"/>
              </a:lnSpc>
              <a:buNone/>
            </a:pPr>
            <a:r>
              <a:rPr lang="zh-CN" altLang="en-US" sz="1600" dirty="0">
                <a:solidFill>
                  <a:schemeClr val="tx1">
                    <a:lumMod val="85000"/>
                    <a:lumOff val="15000"/>
                  </a:schemeClr>
                </a:solidFill>
                <a:latin typeface="黑体" panose="02010609060101010101" charset="-122"/>
                <a:ea typeface="黑体" panose="02010609060101010101" charset="-122"/>
              </a:rPr>
              <a:t>6、出色的人机工效学设计—创造高效舒适的驾驶体验</a:t>
            </a:r>
            <a:endParaRPr lang="zh-CN" altLang="en-US" sz="1600" dirty="0">
              <a:solidFill>
                <a:schemeClr val="tx1">
                  <a:lumMod val="85000"/>
                  <a:lumOff val="15000"/>
                </a:schemeClr>
              </a:solidFill>
              <a:latin typeface="黑体" panose="02010609060101010101" charset="-122"/>
              <a:ea typeface="黑体" panose="02010609060101010101" charset="-122"/>
            </a:endParaRPr>
          </a:p>
          <a:p>
            <a:pPr>
              <a:lnSpc>
                <a:spcPct val="130000"/>
              </a:lnSpc>
              <a:buNone/>
            </a:pPr>
            <a:r>
              <a:rPr lang="zh-CN" altLang="en-US" sz="1600" dirty="0">
                <a:solidFill>
                  <a:schemeClr val="tx1">
                    <a:lumMod val="85000"/>
                    <a:lumOff val="15000"/>
                  </a:schemeClr>
                </a:solidFill>
                <a:latin typeface="黑体" panose="02010609060101010101" charset="-122"/>
                <a:ea typeface="黑体" panose="02010609060101010101" charset="-122"/>
              </a:rPr>
              <a:t>7、高度还原真实场景—新手入门只需十分钟</a:t>
            </a:r>
            <a:endParaRPr lang="zh-CN" altLang="en-US" sz="1600" dirty="0">
              <a:solidFill>
                <a:schemeClr val="tx1">
                  <a:lumMod val="85000"/>
                  <a:lumOff val="15000"/>
                </a:schemeClr>
              </a:solidFill>
              <a:latin typeface="黑体" panose="02010609060101010101" charset="-122"/>
              <a:ea typeface="黑体" panose="02010609060101010101" charset="-122"/>
            </a:endParaRPr>
          </a:p>
          <a:p>
            <a:pPr>
              <a:lnSpc>
                <a:spcPct val="130000"/>
              </a:lnSpc>
              <a:buNone/>
            </a:pPr>
            <a:r>
              <a:rPr lang="zh-CN" altLang="en-US" sz="1600" dirty="0">
                <a:solidFill>
                  <a:schemeClr val="tx1">
                    <a:lumMod val="85000"/>
                    <a:lumOff val="15000"/>
                  </a:schemeClr>
                </a:solidFill>
                <a:latin typeface="黑体" panose="02010609060101010101" charset="-122"/>
                <a:ea typeface="黑体" panose="02010609060101010101" charset="-122"/>
              </a:rPr>
              <a:t>8、自由度高—适合不同身型驾驶员</a:t>
            </a:r>
            <a:endParaRPr lang="zh-CN" altLang="en-US" sz="1600" dirty="0">
              <a:solidFill>
                <a:schemeClr val="tx1">
                  <a:lumMod val="85000"/>
                  <a:lumOff val="15000"/>
                </a:schemeClr>
              </a:solidFill>
              <a:latin typeface="黑体" panose="02010609060101010101" charset="-122"/>
              <a:ea typeface="黑体" panose="02010609060101010101" charset="-122"/>
            </a:endParaRPr>
          </a:p>
          <a:p>
            <a:pPr>
              <a:lnSpc>
                <a:spcPct val="130000"/>
              </a:lnSpc>
              <a:buNone/>
            </a:pPr>
            <a:r>
              <a:rPr lang="zh-CN" altLang="en-US" sz="1600" dirty="0">
                <a:solidFill>
                  <a:schemeClr val="tx1">
                    <a:lumMod val="85000"/>
                    <a:lumOff val="15000"/>
                  </a:schemeClr>
                </a:solidFill>
                <a:latin typeface="黑体" panose="02010609060101010101" charset="-122"/>
                <a:ea typeface="黑体" panose="02010609060101010101" charset="-122"/>
              </a:rPr>
              <a:t>9、结构布局合理—保养维护轻松</a:t>
            </a:r>
            <a:endParaRPr lang="zh-CN" altLang="en-US" sz="1600" dirty="0">
              <a:solidFill>
                <a:schemeClr val="tx1">
                  <a:lumMod val="85000"/>
                  <a:lumOff val="15000"/>
                </a:schemeClr>
              </a:solidFill>
              <a:latin typeface="黑体" panose="02010609060101010101" charset="-122"/>
              <a:ea typeface="黑体" panose="02010609060101010101" charset="-122"/>
            </a:endParaRPr>
          </a:p>
          <a:p>
            <a:pPr>
              <a:lnSpc>
                <a:spcPct val="130000"/>
              </a:lnSpc>
              <a:buNone/>
            </a:pPr>
            <a:r>
              <a:rPr lang="zh-CN" altLang="en-US" sz="1600" dirty="0">
                <a:solidFill>
                  <a:schemeClr val="tx1">
                    <a:lumMod val="85000"/>
                    <a:lumOff val="15000"/>
                  </a:schemeClr>
                </a:solidFill>
                <a:latin typeface="黑体" panose="02010609060101010101" charset="-122"/>
                <a:ea typeface="黑体" panose="02010609060101010101" charset="-122"/>
              </a:rPr>
              <a:t>10、多彩装饰设计—贴合用户 VI 需求</a:t>
            </a:r>
            <a:endParaRPr lang="zh-CN" altLang="en-US" sz="1600" dirty="0">
              <a:solidFill>
                <a:schemeClr val="tx1">
                  <a:lumMod val="85000"/>
                  <a:lumOff val="15000"/>
                </a:schemeClr>
              </a:solidFill>
              <a:latin typeface="黑体" panose="02010609060101010101" charset="-122"/>
              <a:ea typeface="黑体" panose="02010609060101010101" charset="-122"/>
            </a:endParaRPr>
          </a:p>
        </p:txBody>
      </p:sp>
      <p:pic>
        <p:nvPicPr>
          <p:cNvPr id="118" name="图片 117"/>
          <p:cNvPicPr>
            <a:picLocks noChangeAspect="1"/>
          </p:cNvPicPr>
          <p:nvPr/>
        </p:nvPicPr>
        <p:blipFill>
          <a:blip r:embed="rId3"/>
          <a:stretch>
            <a:fillRect/>
          </a:stretch>
        </p:blipFill>
        <p:spPr>
          <a:xfrm>
            <a:off x="7158990" y="1563370"/>
            <a:ext cx="3911600" cy="495427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bldLst>
      <p:bldP spid="3" grpId="0" animBg="1"/>
      <p:bldP spid="4" grpId="0" animBg="1"/>
      <p:bldP spid="5" grpId="0"/>
      <p:bldP spid="108" grpId="0"/>
      <p:bldP spid="10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501446" y="1204687"/>
            <a:ext cx="11189109" cy="0"/>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3" name="矩形 2"/>
          <p:cNvSpPr/>
          <p:nvPr/>
        </p:nvSpPr>
        <p:spPr>
          <a:xfrm rot="18900000">
            <a:off x="390677" y="429453"/>
            <a:ext cx="566057" cy="566057"/>
          </a:xfrm>
          <a:prstGeom prst="rect">
            <a:avLst/>
          </a:prstGeom>
          <a:solidFill>
            <a:srgbClr val="15147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0" dirty="0">
              <a:solidFill>
                <a:schemeClr val="bg1"/>
              </a:solidFill>
              <a:latin typeface="黑体" panose="02010609060101010101" charset="-122"/>
            </a:endParaRPr>
          </a:p>
        </p:txBody>
      </p:sp>
      <p:sp>
        <p:nvSpPr>
          <p:cNvPr id="4" name="矩形 3"/>
          <p:cNvSpPr/>
          <p:nvPr/>
        </p:nvSpPr>
        <p:spPr>
          <a:xfrm rot="18900000">
            <a:off x="881320" y="551068"/>
            <a:ext cx="333829" cy="333829"/>
          </a:xfrm>
          <a:prstGeom prst="rect">
            <a:avLst/>
          </a:prstGeom>
          <a:solidFill>
            <a:srgbClr val="15147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0" dirty="0">
              <a:solidFill>
                <a:schemeClr val="bg1"/>
              </a:solidFill>
              <a:latin typeface="黑体" panose="02010609060101010101" charset="-122"/>
            </a:endParaRPr>
          </a:p>
        </p:txBody>
      </p:sp>
      <p:sp>
        <p:nvSpPr>
          <p:cNvPr id="5" name="文本框 4"/>
          <p:cNvSpPr txBox="1"/>
          <p:nvPr/>
        </p:nvSpPr>
        <p:spPr>
          <a:xfrm>
            <a:off x="1349827" y="371747"/>
            <a:ext cx="5676005" cy="645160"/>
          </a:xfrm>
          <a:prstGeom prst="rect">
            <a:avLst/>
          </a:prstGeom>
          <a:noFill/>
        </p:spPr>
        <p:txBody>
          <a:bodyPr wrap="square" rtlCol="0">
            <a:spAutoFit/>
          </a:bodyPr>
          <a:lstStyle>
            <a:defPPr>
              <a:defRPr lang="zh-CN"/>
            </a:defPPr>
            <a:lvl1pPr algn="ctr">
              <a:defRPr sz="3600">
                <a:solidFill>
                  <a:schemeClr val="accent1"/>
                </a:solidFill>
                <a:latin typeface="+mj-ea"/>
                <a:ea typeface="+mj-ea"/>
              </a:defRPr>
            </a:lvl1pPr>
          </a:lstStyle>
          <a:p>
            <a:pPr algn="l"/>
            <a:r>
              <a:rPr lang="zh-CN" altLang="en-US" dirty="0">
                <a:solidFill>
                  <a:srgbClr val="151472"/>
                </a:solidFill>
                <a:latin typeface="方正尚酷简体" panose="03000509000000000000" pitchFamily="65" charset="-122"/>
                <a:ea typeface="方正尚酷简体" panose="03000509000000000000" pitchFamily="65" charset="-122"/>
              </a:rPr>
              <a:t>技术创新</a:t>
            </a:r>
            <a:endParaRPr lang="zh-CN" altLang="en-US" dirty="0">
              <a:solidFill>
                <a:srgbClr val="151472"/>
              </a:solidFill>
              <a:latin typeface="方正尚酷简体" panose="03000509000000000000" pitchFamily="65" charset="-122"/>
              <a:ea typeface="方正尚酷简体" panose="03000509000000000000" pitchFamily="65" charset="-122"/>
            </a:endParaRPr>
          </a:p>
        </p:txBody>
      </p:sp>
      <p:sp>
        <p:nvSpPr>
          <p:cNvPr id="34" name="任意多边形: 形状 17"/>
          <p:cNvSpPr/>
          <p:nvPr>
            <p:custDataLst>
              <p:tags r:id="rId1"/>
            </p:custDataLst>
          </p:nvPr>
        </p:nvSpPr>
        <p:spPr>
          <a:xfrm>
            <a:off x="919337" y="4578748"/>
            <a:ext cx="10355603" cy="2109679"/>
          </a:xfrm>
          <a:custGeom>
            <a:avLst/>
            <a:gdLst>
              <a:gd name="connsiteX0" fmla="*/ 4924244 w 9848488"/>
              <a:gd name="connsiteY0" fmla="*/ 0 h 2006368"/>
              <a:gd name="connsiteX1" fmla="*/ 9775437 w 9848488"/>
              <a:gd name="connsiteY1" fmla="*/ 1858432 h 2006368"/>
              <a:gd name="connsiteX2" fmla="*/ 9848488 w 9848488"/>
              <a:gd name="connsiteY2" fmla="*/ 2006368 h 2006368"/>
              <a:gd name="connsiteX3" fmla="*/ 0 w 9848488"/>
              <a:gd name="connsiteY3" fmla="*/ 2006368 h 2006368"/>
              <a:gd name="connsiteX4" fmla="*/ 73051 w 9848488"/>
              <a:gd name="connsiteY4" fmla="*/ 1858432 h 2006368"/>
              <a:gd name="connsiteX5" fmla="*/ 4924244 w 9848488"/>
              <a:gd name="connsiteY5" fmla="*/ 0 h 2006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48488" h="2006368">
                <a:moveTo>
                  <a:pt x="4924244" y="0"/>
                </a:moveTo>
                <a:cubicBezTo>
                  <a:pt x="7203603" y="0"/>
                  <a:pt x="9132307" y="781751"/>
                  <a:pt x="9775437" y="1858432"/>
                </a:cubicBezTo>
                <a:lnTo>
                  <a:pt x="9848488" y="2006368"/>
                </a:lnTo>
                <a:lnTo>
                  <a:pt x="0" y="2006368"/>
                </a:lnTo>
                <a:lnTo>
                  <a:pt x="73051" y="1858432"/>
                </a:lnTo>
                <a:cubicBezTo>
                  <a:pt x="716182" y="781751"/>
                  <a:pt x="2644886" y="0"/>
                  <a:pt x="4924244" y="0"/>
                </a:cubicBezTo>
                <a:close/>
              </a:path>
            </a:pathLst>
          </a:custGeom>
          <a:gradFill>
            <a:gsLst>
              <a:gs pos="0">
                <a:schemeClr val="accent1">
                  <a:alpha val="15000"/>
                </a:schemeClr>
              </a:gs>
              <a:gs pos="100000">
                <a:schemeClr val="accent1">
                  <a:alpha val="0"/>
                </a:schemeClr>
              </a:gs>
            </a:gsLst>
            <a:lin ang="5400000" scaled="1"/>
          </a:gradFill>
          <a:ln>
            <a:gradFill>
              <a:gsLst>
                <a:gs pos="0">
                  <a:schemeClr val="accent1"/>
                </a:gs>
                <a:gs pos="87000">
                  <a:schemeClr val="accent1">
                    <a:alpha val="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5" name="任意多边形: 形状 4"/>
          <p:cNvSpPr/>
          <p:nvPr>
            <p:custDataLst>
              <p:tags r:id="rId2"/>
            </p:custDataLst>
          </p:nvPr>
        </p:nvSpPr>
        <p:spPr>
          <a:xfrm>
            <a:off x="5698714" y="5950866"/>
            <a:ext cx="849970" cy="430287"/>
          </a:xfrm>
          <a:custGeom>
            <a:avLst/>
            <a:gdLst>
              <a:gd name="connsiteX0" fmla="*/ 1450658 w 1450657"/>
              <a:gd name="connsiteY0" fmla="*/ 523875 h 734377"/>
              <a:gd name="connsiteX1" fmla="*/ 161925 w 1450657"/>
              <a:gd name="connsiteY1" fmla="*/ 734377 h 734377"/>
              <a:gd name="connsiteX2" fmla="*/ 0 w 1450657"/>
              <a:gd name="connsiteY2" fmla="*/ 0 h 734377"/>
            </a:gdLst>
            <a:ahLst/>
            <a:cxnLst>
              <a:cxn ang="0">
                <a:pos x="connsiteX0" y="connsiteY0"/>
              </a:cxn>
              <a:cxn ang="0">
                <a:pos x="connsiteX1" y="connsiteY1"/>
              </a:cxn>
              <a:cxn ang="0">
                <a:pos x="connsiteX2" y="connsiteY2"/>
              </a:cxn>
            </a:cxnLst>
            <a:rect l="l" t="t" r="r" b="b"/>
            <a:pathLst>
              <a:path w="1450657" h="734377">
                <a:moveTo>
                  <a:pt x="1450658" y="523875"/>
                </a:moveTo>
                <a:lnTo>
                  <a:pt x="161925" y="734377"/>
                </a:lnTo>
                <a:lnTo>
                  <a:pt x="0" y="0"/>
                </a:lnTo>
                <a:close/>
              </a:path>
            </a:pathLst>
          </a:custGeom>
          <a:gradFill>
            <a:gsLst>
              <a:gs pos="1000">
                <a:schemeClr val="accent1">
                  <a:lumMod val="78000"/>
                  <a:lumOff val="22000"/>
                </a:schemeClr>
              </a:gs>
              <a:gs pos="78000">
                <a:schemeClr val="accent1">
                  <a:lumMod val="91000"/>
                </a:schemeClr>
              </a:gs>
            </a:gsLst>
            <a:lin ang="16200000" scaled="0"/>
          </a:gradFill>
          <a:ln w="48331"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p>
            <a:endParaRPr lang="zh-CN" altLang="en-US"/>
          </a:p>
        </p:txBody>
      </p:sp>
      <p:sp>
        <p:nvSpPr>
          <p:cNvPr id="36" name="任意多边形: 形状 5"/>
          <p:cNvSpPr/>
          <p:nvPr>
            <p:custDataLst>
              <p:tags r:id="rId3"/>
            </p:custDataLst>
          </p:nvPr>
        </p:nvSpPr>
        <p:spPr>
          <a:xfrm>
            <a:off x="5236667" y="5664424"/>
            <a:ext cx="556974" cy="716587"/>
          </a:xfrm>
          <a:custGeom>
            <a:avLst/>
            <a:gdLst>
              <a:gd name="connsiteX0" fmla="*/ 0 w 950595"/>
              <a:gd name="connsiteY0" fmla="*/ 0 h 1223009"/>
              <a:gd name="connsiteX1" fmla="*/ 788670 w 950595"/>
              <a:gd name="connsiteY1" fmla="*/ 488633 h 1223009"/>
              <a:gd name="connsiteX2" fmla="*/ 950595 w 950595"/>
              <a:gd name="connsiteY2" fmla="*/ 1223010 h 1223009"/>
            </a:gdLst>
            <a:ahLst/>
            <a:cxnLst>
              <a:cxn ang="0">
                <a:pos x="connsiteX0" y="connsiteY0"/>
              </a:cxn>
              <a:cxn ang="0">
                <a:pos x="connsiteX1" y="connsiteY1"/>
              </a:cxn>
              <a:cxn ang="0">
                <a:pos x="connsiteX2" y="connsiteY2"/>
              </a:cxn>
            </a:cxnLst>
            <a:rect l="l" t="t" r="r" b="b"/>
            <a:pathLst>
              <a:path w="950595" h="1223009">
                <a:moveTo>
                  <a:pt x="0" y="0"/>
                </a:moveTo>
                <a:lnTo>
                  <a:pt x="788670" y="488633"/>
                </a:lnTo>
                <a:lnTo>
                  <a:pt x="950595" y="1223010"/>
                </a:lnTo>
                <a:close/>
              </a:path>
            </a:pathLst>
          </a:custGeom>
          <a:gradFill>
            <a:gsLst>
              <a:gs pos="19000">
                <a:schemeClr val="accent1">
                  <a:lumMod val="60000"/>
                  <a:lumOff val="40000"/>
                </a:schemeClr>
              </a:gs>
              <a:gs pos="92000">
                <a:schemeClr val="accent1"/>
              </a:gs>
            </a:gsLst>
            <a:lin ang="0" scaled="0"/>
          </a:gradFill>
          <a:ln w="48331"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p>
            <a:endParaRPr lang="zh-CN" altLang="en-US"/>
          </a:p>
        </p:txBody>
      </p:sp>
      <p:sp>
        <p:nvSpPr>
          <p:cNvPr id="37" name="任意多边形: 形状 6"/>
          <p:cNvSpPr/>
          <p:nvPr>
            <p:custDataLst>
              <p:tags r:id="rId4"/>
            </p:custDataLst>
          </p:nvPr>
        </p:nvSpPr>
        <p:spPr>
          <a:xfrm>
            <a:off x="5236667" y="5000733"/>
            <a:ext cx="462098" cy="949868"/>
          </a:xfrm>
          <a:custGeom>
            <a:avLst/>
            <a:gdLst>
              <a:gd name="connsiteX0" fmla="*/ 0 w 788670"/>
              <a:gd name="connsiteY0" fmla="*/ 1132523 h 1621155"/>
              <a:gd name="connsiteX1" fmla="*/ 619125 w 788670"/>
              <a:gd name="connsiteY1" fmla="*/ 0 h 1621155"/>
              <a:gd name="connsiteX2" fmla="*/ 788670 w 788670"/>
              <a:gd name="connsiteY2" fmla="*/ 1621155 h 1621155"/>
            </a:gdLst>
            <a:ahLst/>
            <a:cxnLst>
              <a:cxn ang="0">
                <a:pos x="connsiteX0" y="connsiteY0"/>
              </a:cxn>
              <a:cxn ang="0">
                <a:pos x="connsiteX1" y="connsiteY1"/>
              </a:cxn>
              <a:cxn ang="0">
                <a:pos x="connsiteX2" y="connsiteY2"/>
              </a:cxn>
            </a:cxnLst>
            <a:rect l="l" t="t" r="r" b="b"/>
            <a:pathLst>
              <a:path w="788670" h="1621155">
                <a:moveTo>
                  <a:pt x="0" y="1132523"/>
                </a:moveTo>
                <a:lnTo>
                  <a:pt x="619125" y="0"/>
                </a:lnTo>
                <a:lnTo>
                  <a:pt x="788670" y="1621155"/>
                </a:lnTo>
                <a:close/>
              </a:path>
            </a:pathLst>
          </a:custGeom>
          <a:gradFill>
            <a:gsLst>
              <a:gs pos="0">
                <a:schemeClr val="accent1">
                  <a:lumMod val="50000"/>
                  <a:lumOff val="50000"/>
                </a:schemeClr>
              </a:gs>
              <a:gs pos="100000">
                <a:schemeClr val="accent1">
                  <a:lumMod val="86000"/>
                  <a:lumOff val="14000"/>
                </a:schemeClr>
              </a:gs>
            </a:gsLst>
            <a:lin ang="600000" scaled="0"/>
          </a:gradFill>
          <a:ln w="48331" cap="flat">
            <a:noFill/>
            <a:prstDash val="solid"/>
            <a:miter/>
          </a:ln>
        </p:spPr>
        <p:txBody>
          <a:bodyPr rtlCol="0" anchor="ctr"/>
          <a:p>
            <a:endParaRPr lang="zh-CN" altLang="en-US"/>
          </a:p>
        </p:txBody>
      </p:sp>
      <p:sp>
        <p:nvSpPr>
          <p:cNvPr id="38" name="任意多边形: 形状 7"/>
          <p:cNvSpPr/>
          <p:nvPr>
            <p:custDataLst>
              <p:tags r:id="rId5"/>
            </p:custDataLst>
          </p:nvPr>
        </p:nvSpPr>
        <p:spPr>
          <a:xfrm>
            <a:off x="5698714" y="5350606"/>
            <a:ext cx="849970" cy="906896"/>
          </a:xfrm>
          <a:custGeom>
            <a:avLst/>
            <a:gdLst>
              <a:gd name="connsiteX0" fmla="*/ 1385888 w 1450657"/>
              <a:gd name="connsiteY0" fmla="*/ 0 h 1547812"/>
              <a:gd name="connsiteX1" fmla="*/ 1450658 w 1450657"/>
              <a:gd name="connsiteY1" fmla="*/ 1547812 h 1547812"/>
              <a:gd name="connsiteX2" fmla="*/ 0 w 1450657"/>
              <a:gd name="connsiteY2" fmla="*/ 1023938 h 1547812"/>
            </a:gdLst>
            <a:ahLst/>
            <a:cxnLst>
              <a:cxn ang="0">
                <a:pos x="connsiteX0" y="connsiteY0"/>
              </a:cxn>
              <a:cxn ang="0">
                <a:pos x="connsiteX1" y="connsiteY1"/>
              </a:cxn>
              <a:cxn ang="0">
                <a:pos x="connsiteX2" y="connsiteY2"/>
              </a:cxn>
            </a:cxnLst>
            <a:rect l="l" t="t" r="r" b="b"/>
            <a:pathLst>
              <a:path w="1450657" h="1547812">
                <a:moveTo>
                  <a:pt x="1385888" y="0"/>
                </a:moveTo>
                <a:lnTo>
                  <a:pt x="1450658" y="1547812"/>
                </a:lnTo>
                <a:lnTo>
                  <a:pt x="0" y="1023938"/>
                </a:lnTo>
                <a:close/>
              </a:path>
            </a:pathLst>
          </a:custGeom>
          <a:gradFill flip="none" rotWithShape="1">
            <a:gsLst>
              <a:gs pos="36000">
                <a:schemeClr val="accent1">
                  <a:lumMod val="75000"/>
                </a:schemeClr>
              </a:gs>
              <a:gs pos="100000">
                <a:schemeClr val="accent1">
                  <a:lumMod val="70000"/>
                  <a:lumOff val="30000"/>
                </a:schemeClr>
              </a:gs>
            </a:gsLst>
            <a:lin ang="1800000" scaled="0"/>
            <a:tileRect/>
          </a:gradFill>
          <a:ln w="48331" cap="flat">
            <a:noFill/>
            <a:prstDash val="solid"/>
            <a:miter/>
          </a:ln>
        </p:spPr>
        <p:txBody>
          <a:bodyPr rtlCol="0" anchor="ctr"/>
          <a:p>
            <a:endParaRPr lang="zh-CN" altLang="en-US"/>
          </a:p>
        </p:txBody>
      </p:sp>
      <p:sp>
        <p:nvSpPr>
          <p:cNvPr id="39" name="任意多边形: 形状 9"/>
          <p:cNvSpPr/>
          <p:nvPr>
            <p:custDataLst>
              <p:tags r:id="rId6"/>
            </p:custDataLst>
          </p:nvPr>
        </p:nvSpPr>
        <p:spPr>
          <a:xfrm>
            <a:off x="6423165" y="4782396"/>
            <a:ext cx="540230" cy="738911"/>
          </a:xfrm>
          <a:custGeom>
            <a:avLst/>
            <a:gdLst>
              <a:gd name="connsiteX0" fmla="*/ 149542 w 922019"/>
              <a:gd name="connsiteY0" fmla="*/ 969645 h 1261109"/>
              <a:gd name="connsiteX1" fmla="*/ 0 w 922019"/>
              <a:gd name="connsiteY1" fmla="*/ 0 h 1261109"/>
              <a:gd name="connsiteX2" fmla="*/ 922020 w 922019"/>
              <a:gd name="connsiteY2" fmla="*/ 1261110 h 1261109"/>
            </a:gdLst>
            <a:ahLst/>
            <a:cxnLst>
              <a:cxn ang="0">
                <a:pos x="connsiteX0" y="connsiteY0"/>
              </a:cxn>
              <a:cxn ang="0">
                <a:pos x="connsiteX1" y="connsiteY1"/>
              </a:cxn>
              <a:cxn ang="0">
                <a:pos x="connsiteX2" y="connsiteY2"/>
              </a:cxn>
            </a:cxnLst>
            <a:rect l="l" t="t" r="r" b="b"/>
            <a:pathLst>
              <a:path w="922019" h="1261109">
                <a:moveTo>
                  <a:pt x="149542" y="969645"/>
                </a:moveTo>
                <a:lnTo>
                  <a:pt x="0" y="0"/>
                </a:lnTo>
                <a:lnTo>
                  <a:pt x="922020" y="1261110"/>
                </a:lnTo>
                <a:close/>
              </a:path>
            </a:pathLst>
          </a:custGeom>
          <a:gradFill>
            <a:gsLst>
              <a:gs pos="1000">
                <a:schemeClr val="accent1">
                  <a:lumMod val="60000"/>
                  <a:lumOff val="40000"/>
                </a:schemeClr>
              </a:gs>
              <a:gs pos="92000">
                <a:schemeClr val="accent1"/>
              </a:gs>
            </a:gsLst>
            <a:lin ang="9600000" scaled="0"/>
          </a:gradFill>
          <a:ln w="48331" cap="flat">
            <a:noFill/>
            <a:prstDash val="solid"/>
            <a:miter/>
          </a:ln>
        </p:spPr>
        <p:txBody>
          <a:bodyPr rtlCol="0" anchor="ctr"/>
          <a:p>
            <a:endParaRPr lang="zh-CN" altLang="en-US"/>
          </a:p>
        </p:txBody>
      </p:sp>
      <p:sp>
        <p:nvSpPr>
          <p:cNvPr id="40" name="任意多边形: 形状 10"/>
          <p:cNvSpPr/>
          <p:nvPr>
            <p:custDataLst>
              <p:tags r:id="rId7"/>
            </p:custDataLst>
          </p:nvPr>
        </p:nvSpPr>
        <p:spPr>
          <a:xfrm>
            <a:off x="6510633" y="5350606"/>
            <a:ext cx="452610" cy="906896"/>
          </a:xfrm>
          <a:custGeom>
            <a:avLst/>
            <a:gdLst>
              <a:gd name="connsiteX0" fmla="*/ 0 w 772477"/>
              <a:gd name="connsiteY0" fmla="*/ 0 h 1547812"/>
              <a:gd name="connsiteX1" fmla="*/ 772477 w 772477"/>
              <a:gd name="connsiteY1" fmla="*/ 291465 h 1547812"/>
              <a:gd name="connsiteX2" fmla="*/ 64770 w 772477"/>
              <a:gd name="connsiteY2" fmla="*/ 1547812 h 1547812"/>
            </a:gdLst>
            <a:ahLst/>
            <a:cxnLst>
              <a:cxn ang="0">
                <a:pos x="connsiteX0" y="connsiteY0"/>
              </a:cxn>
              <a:cxn ang="0">
                <a:pos x="connsiteX1" y="connsiteY1"/>
              </a:cxn>
              <a:cxn ang="0">
                <a:pos x="connsiteX2" y="connsiteY2"/>
              </a:cxn>
            </a:cxnLst>
            <a:rect l="l" t="t" r="r" b="b"/>
            <a:pathLst>
              <a:path w="772477" h="1547812">
                <a:moveTo>
                  <a:pt x="0" y="0"/>
                </a:moveTo>
                <a:lnTo>
                  <a:pt x="772477" y="291465"/>
                </a:lnTo>
                <a:lnTo>
                  <a:pt x="64770" y="1547812"/>
                </a:lnTo>
                <a:close/>
              </a:path>
            </a:pathLst>
          </a:custGeom>
          <a:gradFill>
            <a:gsLst>
              <a:gs pos="28000">
                <a:schemeClr val="accent1">
                  <a:lumMod val="75000"/>
                </a:schemeClr>
              </a:gs>
              <a:gs pos="100000">
                <a:schemeClr val="accent1">
                  <a:lumMod val="70000"/>
                  <a:lumOff val="30000"/>
                </a:schemeClr>
              </a:gs>
            </a:gsLst>
            <a:lin ang="21594000" scaled="0"/>
          </a:gradFill>
          <a:ln w="48331" cap="flat">
            <a:noFill/>
            <a:prstDash val="solid"/>
            <a:miter/>
          </a:ln>
        </p:spPr>
        <p:txBody>
          <a:bodyPr rtlCol="0" anchor="ctr"/>
          <a:p>
            <a:endParaRPr lang="zh-CN" altLang="en-US"/>
          </a:p>
        </p:txBody>
      </p:sp>
      <p:sp>
        <p:nvSpPr>
          <p:cNvPr id="41" name="任意多边形: 形状 11"/>
          <p:cNvSpPr/>
          <p:nvPr>
            <p:custDataLst>
              <p:tags r:id="rId8"/>
            </p:custDataLst>
          </p:nvPr>
        </p:nvSpPr>
        <p:spPr>
          <a:xfrm>
            <a:off x="5599227" y="4782396"/>
            <a:ext cx="911359" cy="568136"/>
          </a:xfrm>
          <a:custGeom>
            <a:avLst/>
            <a:gdLst>
              <a:gd name="connsiteX0" fmla="*/ 0 w 1555432"/>
              <a:gd name="connsiteY0" fmla="*/ 372428 h 969645"/>
              <a:gd name="connsiteX1" fmla="*/ 1405890 w 1555432"/>
              <a:gd name="connsiteY1" fmla="*/ 0 h 969645"/>
              <a:gd name="connsiteX2" fmla="*/ 1555433 w 1555432"/>
              <a:gd name="connsiteY2" fmla="*/ 969645 h 969645"/>
            </a:gdLst>
            <a:ahLst/>
            <a:cxnLst>
              <a:cxn ang="0">
                <a:pos x="connsiteX0" y="connsiteY0"/>
              </a:cxn>
              <a:cxn ang="0">
                <a:pos x="connsiteX1" y="connsiteY1"/>
              </a:cxn>
              <a:cxn ang="0">
                <a:pos x="connsiteX2" y="connsiteY2"/>
              </a:cxn>
            </a:cxnLst>
            <a:rect l="l" t="t" r="r" b="b"/>
            <a:pathLst>
              <a:path w="1555432" h="969645">
                <a:moveTo>
                  <a:pt x="0" y="372428"/>
                </a:moveTo>
                <a:lnTo>
                  <a:pt x="1405890" y="0"/>
                </a:lnTo>
                <a:lnTo>
                  <a:pt x="1555433" y="969645"/>
                </a:lnTo>
                <a:close/>
              </a:path>
            </a:pathLst>
          </a:custGeom>
          <a:gradFill flip="none" rotWithShape="1">
            <a:gsLst>
              <a:gs pos="0">
                <a:schemeClr val="accent1">
                  <a:lumMod val="55000"/>
                  <a:lumOff val="45000"/>
                </a:schemeClr>
              </a:gs>
              <a:gs pos="100000">
                <a:schemeClr val="accent1"/>
              </a:gs>
            </a:gsLst>
            <a:lin ang="7200000" scaled="0"/>
            <a:tileRect/>
          </a:gradFill>
          <a:ln w="48331" cap="flat">
            <a:noFill/>
            <a:prstDash val="solid"/>
            <a:miter/>
          </a:ln>
        </p:spPr>
        <p:txBody>
          <a:bodyPr rtlCol="0" anchor="ctr"/>
          <a:p>
            <a:endParaRPr lang="zh-CN" altLang="en-US"/>
          </a:p>
        </p:txBody>
      </p:sp>
      <p:sp>
        <p:nvSpPr>
          <p:cNvPr id="42" name="任意多边形: 形状 12"/>
          <p:cNvSpPr/>
          <p:nvPr>
            <p:custDataLst>
              <p:tags r:id="rId9"/>
            </p:custDataLst>
          </p:nvPr>
        </p:nvSpPr>
        <p:spPr>
          <a:xfrm>
            <a:off x="5599227" y="5000733"/>
            <a:ext cx="911359" cy="949868"/>
          </a:xfrm>
          <a:custGeom>
            <a:avLst/>
            <a:gdLst>
              <a:gd name="connsiteX0" fmla="*/ 0 w 1555432"/>
              <a:gd name="connsiteY0" fmla="*/ 0 h 1621155"/>
              <a:gd name="connsiteX1" fmla="*/ 1555433 w 1555432"/>
              <a:gd name="connsiteY1" fmla="*/ 597218 h 1621155"/>
              <a:gd name="connsiteX2" fmla="*/ 169545 w 1555432"/>
              <a:gd name="connsiteY2" fmla="*/ 1621155 h 1621155"/>
            </a:gdLst>
            <a:ahLst/>
            <a:cxnLst>
              <a:cxn ang="0">
                <a:pos x="connsiteX0" y="connsiteY0"/>
              </a:cxn>
              <a:cxn ang="0">
                <a:pos x="connsiteX1" y="connsiteY1"/>
              </a:cxn>
              <a:cxn ang="0">
                <a:pos x="connsiteX2" y="connsiteY2"/>
              </a:cxn>
            </a:cxnLst>
            <a:rect l="l" t="t" r="r" b="b"/>
            <a:pathLst>
              <a:path w="1555432" h="1621155">
                <a:moveTo>
                  <a:pt x="0" y="0"/>
                </a:moveTo>
                <a:lnTo>
                  <a:pt x="1555433" y="597218"/>
                </a:lnTo>
                <a:lnTo>
                  <a:pt x="169545" y="1621155"/>
                </a:lnTo>
                <a:close/>
              </a:path>
            </a:pathLst>
          </a:custGeom>
          <a:gradFill flip="none" rotWithShape="1">
            <a:gsLst>
              <a:gs pos="0">
                <a:schemeClr val="accent1">
                  <a:lumMod val="36000"/>
                  <a:lumOff val="64000"/>
                </a:schemeClr>
              </a:gs>
              <a:gs pos="100000">
                <a:schemeClr val="accent1">
                  <a:lumMod val="77000"/>
                  <a:lumOff val="23000"/>
                </a:schemeClr>
              </a:gs>
            </a:gsLst>
            <a:lin ang="2700000" scaled="1"/>
            <a:tileRect/>
          </a:gradFill>
          <a:ln w="48331" cap="flat">
            <a:noFill/>
            <a:prstDash val="solid"/>
            <a:miter/>
          </a:ln>
        </p:spPr>
        <p:txBody>
          <a:bodyPr rtlCol="0" anchor="ctr"/>
          <a:p>
            <a:endParaRPr lang="zh-CN" altLang="en-US"/>
          </a:p>
        </p:txBody>
      </p:sp>
      <p:sp>
        <p:nvSpPr>
          <p:cNvPr id="43" name="椭圆 42"/>
          <p:cNvSpPr/>
          <p:nvPr>
            <p:custDataLst>
              <p:tags r:id="rId10"/>
            </p:custDataLst>
          </p:nvPr>
        </p:nvSpPr>
        <p:spPr>
          <a:xfrm rot="20464926">
            <a:off x="4653100" y="5322563"/>
            <a:ext cx="2973634" cy="621225"/>
          </a:xfrm>
          <a:prstGeom prst="ellipse">
            <a:avLst/>
          </a:prstGeom>
          <a:noFill/>
          <a:ln w="9525">
            <a:gradFill flip="none" rotWithShape="1">
              <a:gsLst>
                <a:gs pos="0">
                  <a:schemeClr val="accent1"/>
                </a:gs>
                <a:gs pos="100000">
                  <a:schemeClr val="accent1">
                    <a:alpha val="0"/>
                  </a:schemeClr>
                </a:gs>
              </a:gsLst>
              <a:lin ang="162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4" name="椭圆 43"/>
          <p:cNvSpPr/>
          <p:nvPr>
            <p:custDataLst>
              <p:tags r:id="rId11"/>
            </p:custDataLst>
          </p:nvPr>
        </p:nvSpPr>
        <p:spPr>
          <a:xfrm rot="997938">
            <a:off x="4769279" y="5322563"/>
            <a:ext cx="2740756" cy="621225"/>
          </a:xfrm>
          <a:prstGeom prst="ellipse">
            <a:avLst/>
          </a:prstGeom>
          <a:noFill/>
          <a:ln w="19050">
            <a:gradFill flip="none" rotWithShape="1">
              <a:gsLst>
                <a:gs pos="0">
                  <a:schemeClr val="accent1"/>
                </a:gs>
                <a:gs pos="100000">
                  <a:schemeClr val="accent1">
                    <a:alpha val="0"/>
                  </a:schemeClr>
                </a:gs>
              </a:gsLst>
              <a:lin ang="162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5" name="椭圆 44"/>
          <p:cNvSpPr/>
          <p:nvPr>
            <p:custDataLst>
              <p:tags r:id="rId12"/>
            </p:custDataLst>
          </p:nvPr>
        </p:nvSpPr>
        <p:spPr>
          <a:xfrm rot="19668910">
            <a:off x="4568302" y="5322563"/>
            <a:ext cx="2973634" cy="621225"/>
          </a:xfrm>
          <a:prstGeom prst="ellipse">
            <a:avLst/>
          </a:prstGeom>
          <a:noFill/>
          <a:ln w="19050">
            <a:gradFill flip="none" rotWithShape="1">
              <a:gsLst>
                <a:gs pos="1000">
                  <a:schemeClr val="accent1">
                    <a:lumMod val="60000"/>
                    <a:lumOff val="40000"/>
                  </a:schemeClr>
                </a:gs>
                <a:gs pos="100000">
                  <a:schemeClr val="accent1">
                    <a:alpha val="0"/>
                  </a:schemeClr>
                </a:gs>
              </a:gsLst>
              <a:lin ang="16200000" scaled="1"/>
              <a:tileRect/>
            </a:gra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6" name="椭圆 45"/>
          <p:cNvSpPr/>
          <p:nvPr>
            <p:custDataLst>
              <p:tags r:id="rId13"/>
            </p:custDataLst>
          </p:nvPr>
        </p:nvSpPr>
        <p:spPr>
          <a:xfrm>
            <a:off x="7010739" y="5517530"/>
            <a:ext cx="115934" cy="115934"/>
          </a:xfrm>
          <a:prstGeom prst="ellipse">
            <a:avLst/>
          </a:prstGeom>
          <a:gradFill>
            <a:gsLst>
              <a:gs pos="1000">
                <a:schemeClr val="accent1">
                  <a:lumMod val="75000"/>
                </a:schemeClr>
              </a:gs>
              <a:gs pos="100000">
                <a:schemeClr val="accent1"/>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7" name="椭圆 46"/>
          <p:cNvSpPr/>
          <p:nvPr>
            <p:custDataLst>
              <p:tags r:id="rId14"/>
            </p:custDataLst>
          </p:nvPr>
        </p:nvSpPr>
        <p:spPr>
          <a:xfrm>
            <a:off x="6350386" y="5952869"/>
            <a:ext cx="115934" cy="115934"/>
          </a:xfrm>
          <a:prstGeom prst="ellipse">
            <a:avLst/>
          </a:prstGeom>
          <a:gradFill flip="none" rotWithShape="1">
            <a:gsLst>
              <a:gs pos="1000">
                <a:schemeClr val="accent1">
                  <a:lumMod val="20000"/>
                  <a:lumOff val="80000"/>
                </a:schemeClr>
              </a:gs>
              <a:gs pos="100000">
                <a:schemeClr val="accent1"/>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8" name="任意多边形: 形状 21"/>
          <p:cNvSpPr/>
          <p:nvPr>
            <p:custDataLst>
              <p:tags r:id="rId15"/>
            </p:custDataLst>
          </p:nvPr>
        </p:nvSpPr>
        <p:spPr>
          <a:xfrm>
            <a:off x="775115" y="4351063"/>
            <a:ext cx="10644014" cy="2109679"/>
          </a:xfrm>
          <a:custGeom>
            <a:avLst/>
            <a:gdLst>
              <a:gd name="connsiteX0" fmla="*/ 4924244 w 9848488"/>
              <a:gd name="connsiteY0" fmla="*/ 0 h 2006368"/>
              <a:gd name="connsiteX1" fmla="*/ 9775437 w 9848488"/>
              <a:gd name="connsiteY1" fmla="*/ 1858432 h 2006368"/>
              <a:gd name="connsiteX2" fmla="*/ 9848488 w 9848488"/>
              <a:gd name="connsiteY2" fmla="*/ 2006368 h 2006368"/>
              <a:gd name="connsiteX3" fmla="*/ 0 w 9848488"/>
              <a:gd name="connsiteY3" fmla="*/ 2006368 h 2006368"/>
              <a:gd name="connsiteX4" fmla="*/ 73051 w 9848488"/>
              <a:gd name="connsiteY4" fmla="*/ 1858432 h 2006368"/>
              <a:gd name="connsiteX5" fmla="*/ 4924244 w 9848488"/>
              <a:gd name="connsiteY5" fmla="*/ 0 h 2006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48488" h="2006368">
                <a:moveTo>
                  <a:pt x="4924244" y="0"/>
                </a:moveTo>
                <a:cubicBezTo>
                  <a:pt x="7203603" y="0"/>
                  <a:pt x="9132307" y="781751"/>
                  <a:pt x="9775437" y="1858432"/>
                </a:cubicBezTo>
                <a:lnTo>
                  <a:pt x="9848488" y="2006368"/>
                </a:lnTo>
                <a:lnTo>
                  <a:pt x="0" y="2006368"/>
                </a:lnTo>
                <a:lnTo>
                  <a:pt x="73051" y="1858432"/>
                </a:lnTo>
                <a:cubicBezTo>
                  <a:pt x="716182" y="781751"/>
                  <a:pt x="2644886" y="0"/>
                  <a:pt x="4924244" y="0"/>
                </a:cubicBezTo>
                <a:close/>
              </a:path>
            </a:pathLst>
          </a:custGeom>
          <a:noFill/>
          <a:ln w="15875">
            <a:gradFill>
              <a:gsLst>
                <a:gs pos="0">
                  <a:schemeClr val="accent1">
                    <a:lumMod val="40000"/>
                    <a:lumOff val="60000"/>
                  </a:schemeClr>
                </a:gs>
                <a:gs pos="92000">
                  <a:schemeClr val="accent1">
                    <a:alpha val="0"/>
                  </a:schemeClr>
                </a:gs>
              </a:gsLst>
              <a:lin ang="5400000" scaled="1"/>
            </a:gra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9" name="椭圆 48"/>
          <p:cNvSpPr/>
          <p:nvPr>
            <p:custDataLst>
              <p:tags r:id="rId16"/>
            </p:custDataLst>
          </p:nvPr>
        </p:nvSpPr>
        <p:spPr>
          <a:xfrm>
            <a:off x="1609736" y="5392671"/>
            <a:ext cx="153923" cy="153923"/>
          </a:xfrm>
          <a:prstGeom prst="ellipse">
            <a:avLst/>
          </a:prstGeom>
          <a:solidFill>
            <a:srgbClr val="FFFFFF"/>
          </a:solidFill>
          <a:ln w="3175">
            <a:solidFill>
              <a:schemeClr val="accent1"/>
            </a:solidFill>
          </a:ln>
          <a:effectLst>
            <a:outerShdw blurRad="63500" sx="102000" sy="102000" algn="ctr" rotWithShape="0">
              <a:schemeClr val="accent1">
                <a:lumMod val="75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0" name="椭圆 49"/>
          <p:cNvSpPr/>
          <p:nvPr>
            <p:custDataLst>
              <p:tags r:id="rId17"/>
            </p:custDataLst>
          </p:nvPr>
        </p:nvSpPr>
        <p:spPr>
          <a:xfrm>
            <a:off x="1639115" y="5422049"/>
            <a:ext cx="95102" cy="95102"/>
          </a:xfrm>
          <a:prstGeom prst="ellipse">
            <a:avLst/>
          </a:prstGeom>
          <a:gradFill>
            <a:gsLst>
              <a:gs pos="1000">
                <a:schemeClr val="accent1">
                  <a:lumMod val="75000"/>
                </a:schemeClr>
              </a:gs>
              <a:gs pos="100000">
                <a:schemeClr val="accent1"/>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1" name="矩形 50"/>
          <p:cNvSpPr/>
          <p:nvPr>
            <p:custDataLst>
              <p:tags r:id="rId18"/>
            </p:custDataLst>
          </p:nvPr>
        </p:nvSpPr>
        <p:spPr>
          <a:xfrm>
            <a:off x="952054" y="4034575"/>
            <a:ext cx="1469306" cy="741931"/>
          </a:xfrm>
          <a:prstGeom prst="rect">
            <a:avLst/>
          </a:prstGeom>
          <a:noFill/>
        </p:spPr>
        <p:txBody>
          <a:bodyPr wrap="square" lIns="0" tIns="0" rIns="0" bIns="0" rtlCol="0" anchor="t" anchorCtr="0">
            <a:noAutofit/>
          </a:bodyPr>
          <a:p>
            <a:pPr algn="ctr">
              <a:lnSpc>
                <a:spcPct val="150000"/>
              </a:lnSpc>
              <a:spcBef>
                <a:spcPct val="0"/>
              </a:spcBef>
              <a:spcAft>
                <a:spcPct val="0"/>
              </a:spcAft>
            </a:pPr>
            <a:r>
              <a:rPr lang="zh-CN" altLang="en-US" sz="1400" dirty="0">
                <a:solidFill>
                  <a:schemeClr val="tx1">
                    <a:lumMod val="85000"/>
                    <a:lumOff val="15000"/>
                  </a:schemeClr>
                </a:solidFill>
                <a:latin typeface="+mn-ea"/>
                <a:cs typeface="+mn-ea"/>
                <a:sym typeface="+mn-ea"/>
              </a:rPr>
              <a:t>精准化高清图像与测绘技术</a:t>
            </a:r>
            <a:endParaRPr lang="zh-CN" altLang="en-US" sz="1400" dirty="0">
              <a:solidFill>
                <a:schemeClr val="tx1">
                  <a:lumMod val="85000"/>
                  <a:lumOff val="15000"/>
                </a:schemeClr>
              </a:solidFill>
              <a:latin typeface="+mn-ea"/>
              <a:cs typeface="+mn-ea"/>
              <a:sym typeface="+mn-ea"/>
            </a:endParaRPr>
          </a:p>
        </p:txBody>
      </p:sp>
      <p:sp>
        <p:nvSpPr>
          <p:cNvPr id="52" name="矩形 51"/>
          <p:cNvSpPr/>
          <p:nvPr>
            <p:custDataLst>
              <p:tags r:id="rId19"/>
            </p:custDataLst>
          </p:nvPr>
        </p:nvSpPr>
        <p:spPr>
          <a:xfrm>
            <a:off x="952054" y="3521116"/>
            <a:ext cx="1469306" cy="387264"/>
          </a:xfrm>
          <a:prstGeom prst="rect">
            <a:avLst/>
          </a:prstGeom>
          <a:noFill/>
        </p:spPr>
        <p:txBody>
          <a:bodyPr wrap="square" lIns="0" tIns="0" rIns="0" bIns="0" rtlCol="0" anchor="b">
            <a:noAutofit/>
          </a:bodyPr>
          <a:p>
            <a:pPr algn="ctr">
              <a:spcBef>
                <a:spcPct val="0"/>
              </a:spcBef>
              <a:spcAft>
                <a:spcPct val="0"/>
              </a:spcAft>
            </a:pPr>
            <a:r>
              <a:rPr lang="zh-CN" altLang="en-US" sz="2000" dirty="0">
                <a:solidFill>
                  <a:srgbClr val="151472"/>
                </a:solidFill>
                <a:latin typeface="黑体" panose="02010609060101010101" charset="-122"/>
                <a:ea typeface="黑体" panose="02010609060101010101" charset="-122"/>
                <a:sym typeface="+mn-ea"/>
              </a:rPr>
              <a:t>精</a:t>
            </a:r>
            <a:endParaRPr lang="zh-CN" altLang="en-US" b="1">
              <a:solidFill>
                <a:schemeClr val="accent1"/>
              </a:solidFill>
              <a:latin typeface="+mn-ea"/>
              <a:cs typeface="+mn-ea"/>
              <a:sym typeface="+mn-ea"/>
            </a:endParaRPr>
          </a:p>
        </p:txBody>
      </p:sp>
      <p:cxnSp>
        <p:nvCxnSpPr>
          <p:cNvPr id="53" name="直接连接符 52"/>
          <p:cNvCxnSpPr/>
          <p:nvPr>
            <p:custDataLst>
              <p:tags r:id="rId20"/>
            </p:custDataLst>
          </p:nvPr>
        </p:nvCxnSpPr>
        <p:spPr>
          <a:xfrm flipV="1">
            <a:off x="1687857" y="4710284"/>
            <a:ext cx="0" cy="682685"/>
          </a:xfrm>
          <a:prstGeom prst="line">
            <a:avLst/>
          </a:prstGeom>
          <a:noFill/>
          <a:ln>
            <a:gradFill flip="none" rotWithShape="1">
              <a:gsLst>
                <a:gs pos="0">
                  <a:schemeClr val="accent1">
                    <a:alpha val="0"/>
                  </a:schemeClr>
                </a:gs>
                <a:gs pos="100000">
                  <a:schemeClr val="accent1"/>
                </a:gs>
              </a:gsLst>
              <a:lin ang="16200000" scaled="0"/>
              <a:tileRect/>
            </a:gradFill>
          </a:ln>
        </p:spPr>
        <p:style>
          <a:lnRef idx="2">
            <a:schemeClr val="accent1">
              <a:shade val="15000"/>
            </a:schemeClr>
          </a:lnRef>
          <a:fillRef idx="1">
            <a:schemeClr val="accent1"/>
          </a:fillRef>
          <a:effectRef idx="0">
            <a:schemeClr val="accent1"/>
          </a:effectRef>
          <a:fontRef idx="minor">
            <a:schemeClr val="lt1"/>
          </a:fontRef>
        </p:style>
      </p:cxnSp>
      <p:sp>
        <p:nvSpPr>
          <p:cNvPr id="69" name="椭圆 68"/>
          <p:cNvSpPr/>
          <p:nvPr>
            <p:custDataLst>
              <p:tags r:id="rId21"/>
            </p:custDataLst>
          </p:nvPr>
        </p:nvSpPr>
        <p:spPr>
          <a:xfrm>
            <a:off x="10431351" y="5392671"/>
            <a:ext cx="153923" cy="153923"/>
          </a:xfrm>
          <a:prstGeom prst="ellipse">
            <a:avLst/>
          </a:prstGeom>
          <a:solidFill>
            <a:srgbClr val="FFFFFF"/>
          </a:solidFill>
          <a:ln w="3175">
            <a:solidFill>
              <a:schemeClr val="accent1"/>
            </a:solidFill>
          </a:ln>
          <a:effectLst>
            <a:outerShdw blurRad="63500" sx="102000" sy="102000" algn="ctr" rotWithShape="0">
              <a:schemeClr val="accent1">
                <a:lumMod val="75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0" name="椭圆 69"/>
          <p:cNvSpPr/>
          <p:nvPr>
            <p:custDataLst>
              <p:tags r:id="rId22"/>
            </p:custDataLst>
          </p:nvPr>
        </p:nvSpPr>
        <p:spPr>
          <a:xfrm>
            <a:off x="10460730" y="5422049"/>
            <a:ext cx="95102" cy="95102"/>
          </a:xfrm>
          <a:prstGeom prst="ellipse">
            <a:avLst/>
          </a:prstGeom>
          <a:gradFill>
            <a:gsLst>
              <a:gs pos="1000">
                <a:schemeClr val="accent1">
                  <a:lumMod val="75000"/>
                </a:schemeClr>
              </a:gs>
              <a:gs pos="100000">
                <a:schemeClr val="accent1"/>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4" name="矩形 53"/>
          <p:cNvSpPr/>
          <p:nvPr>
            <p:custDataLst>
              <p:tags r:id="rId23"/>
            </p:custDataLst>
          </p:nvPr>
        </p:nvSpPr>
        <p:spPr>
          <a:xfrm>
            <a:off x="9773670" y="4034575"/>
            <a:ext cx="1469307" cy="741931"/>
          </a:xfrm>
          <a:prstGeom prst="rect">
            <a:avLst/>
          </a:prstGeom>
          <a:noFill/>
        </p:spPr>
        <p:txBody>
          <a:bodyPr wrap="square" lIns="0" tIns="0" rIns="0" bIns="0" rtlCol="0" anchor="t" anchorCtr="0">
            <a:noAutofit/>
          </a:bodyPr>
          <a:p>
            <a:pPr algn="ctr">
              <a:lnSpc>
                <a:spcPct val="150000"/>
              </a:lnSpc>
              <a:spcBef>
                <a:spcPct val="0"/>
              </a:spcBef>
              <a:spcAft>
                <a:spcPct val="0"/>
              </a:spcAft>
            </a:pPr>
            <a:r>
              <a:rPr lang="zh-CN" altLang="en-US" sz="1400">
                <a:solidFill>
                  <a:schemeClr val="tx1">
                    <a:lumMod val="85000"/>
                    <a:lumOff val="15000"/>
                  </a:schemeClr>
                </a:solidFill>
                <a:latin typeface="+mn-ea"/>
                <a:cs typeface="+mn-ea"/>
                <a:sym typeface="+mn-ea"/>
              </a:rPr>
              <a:t>配套工程施工作业数据库</a:t>
            </a:r>
            <a:endParaRPr lang="zh-CN" altLang="en-US" sz="1400">
              <a:solidFill>
                <a:schemeClr val="tx1">
                  <a:lumMod val="85000"/>
                  <a:lumOff val="15000"/>
                </a:schemeClr>
              </a:solidFill>
              <a:latin typeface="+mn-ea"/>
              <a:cs typeface="+mn-ea"/>
              <a:sym typeface="+mn-ea"/>
            </a:endParaRPr>
          </a:p>
        </p:txBody>
      </p:sp>
      <p:sp>
        <p:nvSpPr>
          <p:cNvPr id="55" name="矩形 54"/>
          <p:cNvSpPr/>
          <p:nvPr>
            <p:custDataLst>
              <p:tags r:id="rId24"/>
            </p:custDataLst>
          </p:nvPr>
        </p:nvSpPr>
        <p:spPr>
          <a:xfrm>
            <a:off x="9773670" y="3521116"/>
            <a:ext cx="1469306" cy="387264"/>
          </a:xfrm>
          <a:prstGeom prst="rect">
            <a:avLst/>
          </a:prstGeom>
          <a:noFill/>
        </p:spPr>
        <p:txBody>
          <a:bodyPr wrap="square" lIns="0" tIns="0" rIns="0" bIns="0" rtlCol="0" anchor="b">
            <a:noAutofit/>
          </a:bodyPr>
          <a:p>
            <a:pPr algn="ctr">
              <a:spcBef>
                <a:spcPct val="0"/>
              </a:spcBef>
              <a:spcAft>
                <a:spcPct val="0"/>
              </a:spcAft>
            </a:pPr>
            <a:r>
              <a:rPr lang="zh-CN" altLang="en-US" sz="2000" dirty="0">
                <a:solidFill>
                  <a:srgbClr val="151472"/>
                </a:solidFill>
                <a:latin typeface="黑体" panose="02010609060101010101" charset="-122"/>
                <a:ea typeface="黑体" panose="02010609060101010101" charset="-122"/>
                <a:sym typeface="+mn-ea"/>
              </a:rPr>
              <a:t>库</a:t>
            </a:r>
            <a:endParaRPr lang="zh-CN" altLang="en-US" b="1">
              <a:solidFill>
                <a:schemeClr val="accent1"/>
              </a:solidFill>
              <a:latin typeface="+mn-ea"/>
              <a:cs typeface="+mn-ea"/>
              <a:sym typeface="+mn-ea"/>
            </a:endParaRPr>
          </a:p>
        </p:txBody>
      </p:sp>
      <p:cxnSp>
        <p:nvCxnSpPr>
          <p:cNvPr id="61" name="直接连接符 60"/>
          <p:cNvCxnSpPr/>
          <p:nvPr>
            <p:custDataLst>
              <p:tags r:id="rId25"/>
            </p:custDataLst>
          </p:nvPr>
        </p:nvCxnSpPr>
        <p:spPr>
          <a:xfrm flipV="1">
            <a:off x="10509472" y="4710284"/>
            <a:ext cx="0" cy="682685"/>
          </a:xfrm>
          <a:prstGeom prst="line">
            <a:avLst/>
          </a:prstGeom>
          <a:noFill/>
          <a:ln>
            <a:gradFill flip="none" rotWithShape="1">
              <a:gsLst>
                <a:gs pos="0">
                  <a:schemeClr val="accent1">
                    <a:alpha val="0"/>
                  </a:schemeClr>
                </a:gs>
                <a:gs pos="100000">
                  <a:schemeClr val="accent1"/>
                </a:gs>
              </a:gsLst>
              <a:lin ang="16200000" scaled="0"/>
              <a:tileRect/>
            </a:gradFill>
          </a:ln>
        </p:spPr>
        <p:style>
          <a:lnRef idx="2">
            <a:schemeClr val="accent1">
              <a:shade val="15000"/>
            </a:schemeClr>
          </a:lnRef>
          <a:fillRef idx="1">
            <a:schemeClr val="accent1"/>
          </a:fillRef>
          <a:effectRef idx="0">
            <a:schemeClr val="accent1"/>
          </a:effectRef>
          <a:fontRef idx="minor">
            <a:schemeClr val="lt1"/>
          </a:fontRef>
        </p:style>
      </p:cxnSp>
      <p:sp>
        <p:nvSpPr>
          <p:cNvPr id="86" name="椭圆 85"/>
          <p:cNvSpPr/>
          <p:nvPr>
            <p:custDataLst>
              <p:tags r:id="rId26"/>
            </p:custDataLst>
          </p:nvPr>
        </p:nvSpPr>
        <p:spPr>
          <a:xfrm>
            <a:off x="3373792" y="4603453"/>
            <a:ext cx="153923" cy="153923"/>
          </a:xfrm>
          <a:prstGeom prst="ellipse">
            <a:avLst/>
          </a:prstGeom>
          <a:solidFill>
            <a:srgbClr val="FFFFFF"/>
          </a:solidFill>
          <a:ln w="3175">
            <a:solidFill>
              <a:schemeClr val="accent1"/>
            </a:solidFill>
          </a:ln>
          <a:effectLst>
            <a:outerShdw blurRad="63500" sx="102000" sy="102000" algn="ctr" rotWithShape="0">
              <a:schemeClr val="accent1">
                <a:lumMod val="75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7" name="椭圆 86"/>
          <p:cNvSpPr/>
          <p:nvPr>
            <p:custDataLst>
              <p:tags r:id="rId27"/>
            </p:custDataLst>
          </p:nvPr>
        </p:nvSpPr>
        <p:spPr>
          <a:xfrm>
            <a:off x="3403171" y="4632831"/>
            <a:ext cx="95102" cy="95102"/>
          </a:xfrm>
          <a:prstGeom prst="ellipse">
            <a:avLst/>
          </a:prstGeom>
          <a:gradFill>
            <a:gsLst>
              <a:gs pos="1000">
                <a:schemeClr val="accent1">
                  <a:lumMod val="75000"/>
                </a:schemeClr>
              </a:gs>
              <a:gs pos="100000">
                <a:schemeClr val="accent1"/>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 name="矩形 55"/>
          <p:cNvSpPr/>
          <p:nvPr>
            <p:custDataLst>
              <p:tags r:id="rId28"/>
            </p:custDataLst>
          </p:nvPr>
        </p:nvSpPr>
        <p:spPr>
          <a:xfrm>
            <a:off x="2716110" y="3245357"/>
            <a:ext cx="1469306" cy="741931"/>
          </a:xfrm>
          <a:prstGeom prst="rect">
            <a:avLst/>
          </a:prstGeom>
          <a:noFill/>
        </p:spPr>
        <p:txBody>
          <a:bodyPr wrap="square" lIns="0" tIns="0" rIns="0" bIns="0" rtlCol="0" anchor="t" anchorCtr="0">
            <a:noAutofit/>
          </a:bodyPr>
          <a:p>
            <a:pPr algn="ctr">
              <a:lnSpc>
                <a:spcPct val="150000"/>
              </a:lnSpc>
              <a:spcBef>
                <a:spcPct val="0"/>
              </a:spcBef>
              <a:spcAft>
                <a:spcPct val="0"/>
              </a:spcAft>
            </a:pPr>
            <a:r>
              <a:rPr lang="zh-CN" altLang="en-US" sz="1400">
                <a:solidFill>
                  <a:schemeClr val="tx1">
                    <a:lumMod val="85000"/>
                    <a:lumOff val="15000"/>
                  </a:schemeClr>
                </a:solidFill>
                <a:latin typeface="+mn-ea"/>
                <a:cs typeface="+mn-ea"/>
                <a:sym typeface="+mn-ea"/>
              </a:rPr>
              <a:t>3D模拟智能仿真成像算法</a:t>
            </a:r>
            <a:endParaRPr lang="zh-CN" altLang="en-US" sz="1400">
              <a:solidFill>
                <a:schemeClr val="tx1">
                  <a:lumMod val="85000"/>
                  <a:lumOff val="15000"/>
                </a:schemeClr>
              </a:solidFill>
              <a:latin typeface="+mn-ea"/>
              <a:cs typeface="+mn-ea"/>
              <a:sym typeface="+mn-ea"/>
            </a:endParaRPr>
          </a:p>
        </p:txBody>
      </p:sp>
      <p:sp>
        <p:nvSpPr>
          <p:cNvPr id="57" name="矩形 56"/>
          <p:cNvSpPr/>
          <p:nvPr>
            <p:custDataLst>
              <p:tags r:id="rId29"/>
            </p:custDataLst>
          </p:nvPr>
        </p:nvSpPr>
        <p:spPr>
          <a:xfrm>
            <a:off x="2716110" y="2731230"/>
            <a:ext cx="1469306" cy="387264"/>
          </a:xfrm>
          <a:prstGeom prst="rect">
            <a:avLst/>
          </a:prstGeom>
          <a:noFill/>
        </p:spPr>
        <p:txBody>
          <a:bodyPr wrap="square" lIns="0" tIns="0" rIns="0" bIns="0" rtlCol="0" anchor="b">
            <a:noAutofit/>
          </a:bodyPr>
          <a:p>
            <a:pPr algn="ctr">
              <a:spcBef>
                <a:spcPct val="0"/>
              </a:spcBef>
              <a:spcAft>
                <a:spcPct val="0"/>
              </a:spcAft>
            </a:pPr>
            <a:r>
              <a:rPr lang="zh-CN" altLang="en-US" sz="2000" dirty="0">
                <a:solidFill>
                  <a:srgbClr val="151472"/>
                </a:solidFill>
                <a:latin typeface="黑体" panose="02010609060101010101" charset="-122"/>
                <a:ea typeface="黑体" panose="02010609060101010101" charset="-122"/>
                <a:sym typeface="+mn-ea"/>
              </a:rPr>
              <a:t>真</a:t>
            </a:r>
            <a:endParaRPr lang="zh-CN" altLang="en-US" b="1">
              <a:solidFill>
                <a:schemeClr val="accent1"/>
              </a:solidFill>
              <a:latin typeface="+mn-ea"/>
              <a:cs typeface="+mn-ea"/>
              <a:sym typeface="+mn-ea"/>
            </a:endParaRPr>
          </a:p>
        </p:txBody>
      </p:sp>
      <p:cxnSp>
        <p:nvCxnSpPr>
          <p:cNvPr id="83" name="直接连接符 82"/>
          <p:cNvCxnSpPr/>
          <p:nvPr>
            <p:custDataLst>
              <p:tags r:id="rId30"/>
            </p:custDataLst>
          </p:nvPr>
        </p:nvCxnSpPr>
        <p:spPr>
          <a:xfrm flipV="1">
            <a:off x="3451913" y="3921066"/>
            <a:ext cx="0" cy="682685"/>
          </a:xfrm>
          <a:prstGeom prst="line">
            <a:avLst/>
          </a:prstGeom>
          <a:noFill/>
          <a:ln>
            <a:gradFill flip="none" rotWithShape="1">
              <a:gsLst>
                <a:gs pos="0">
                  <a:schemeClr val="accent1">
                    <a:alpha val="0"/>
                  </a:schemeClr>
                </a:gs>
                <a:gs pos="100000">
                  <a:schemeClr val="accent1"/>
                </a:gs>
              </a:gsLst>
              <a:lin ang="16200000" scaled="0"/>
              <a:tileRect/>
            </a:gradFill>
          </a:ln>
        </p:spPr>
        <p:style>
          <a:lnRef idx="2">
            <a:schemeClr val="accent1">
              <a:shade val="15000"/>
            </a:schemeClr>
          </a:lnRef>
          <a:fillRef idx="1">
            <a:schemeClr val="accent1"/>
          </a:fillRef>
          <a:effectRef idx="0">
            <a:schemeClr val="accent1"/>
          </a:effectRef>
          <a:fontRef idx="minor">
            <a:schemeClr val="lt1"/>
          </a:fontRef>
        </p:style>
      </p:cxnSp>
      <p:sp>
        <p:nvSpPr>
          <p:cNvPr id="94" name="椭圆 93"/>
          <p:cNvSpPr/>
          <p:nvPr>
            <p:custDataLst>
              <p:tags r:id="rId31"/>
            </p:custDataLst>
          </p:nvPr>
        </p:nvSpPr>
        <p:spPr>
          <a:xfrm>
            <a:off x="8666628" y="4603453"/>
            <a:ext cx="153923" cy="153923"/>
          </a:xfrm>
          <a:prstGeom prst="ellipse">
            <a:avLst/>
          </a:prstGeom>
          <a:solidFill>
            <a:srgbClr val="FFFFFF"/>
          </a:solidFill>
          <a:ln w="3175">
            <a:solidFill>
              <a:schemeClr val="accent1"/>
            </a:solidFill>
          </a:ln>
          <a:effectLst>
            <a:outerShdw blurRad="63500" sx="102000" sy="102000" algn="ctr" rotWithShape="0">
              <a:schemeClr val="accent1">
                <a:lumMod val="75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5" name="椭圆 94"/>
          <p:cNvSpPr/>
          <p:nvPr>
            <p:custDataLst>
              <p:tags r:id="rId32"/>
            </p:custDataLst>
          </p:nvPr>
        </p:nvSpPr>
        <p:spPr>
          <a:xfrm>
            <a:off x="8696006" y="4632831"/>
            <a:ext cx="95102" cy="95102"/>
          </a:xfrm>
          <a:prstGeom prst="ellipse">
            <a:avLst/>
          </a:prstGeom>
          <a:gradFill>
            <a:gsLst>
              <a:gs pos="1000">
                <a:schemeClr val="accent1">
                  <a:lumMod val="75000"/>
                </a:schemeClr>
              </a:gs>
              <a:gs pos="100000">
                <a:schemeClr val="accent1"/>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8" name="矩形 57"/>
          <p:cNvSpPr/>
          <p:nvPr>
            <p:custDataLst>
              <p:tags r:id="rId33"/>
            </p:custDataLst>
          </p:nvPr>
        </p:nvSpPr>
        <p:spPr>
          <a:xfrm>
            <a:off x="8009255" y="3245485"/>
            <a:ext cx="1469390" cy="920750"/>
          </a:xfrm>
          <a:prstGeom prst="rect">
            <a:avLst/>
          </a:prstGeom>
          <a:noFill/>
        </p:spPr>
        <p:txBody>
          <a:bodyPr wrap="square" lIns="0" tIns="0" rIns="0" bIns="0" rtlCol="0" anchor="t" anchorCtr="0">
            <a:noAutofit/>
          </a:bodyPr>
          <a:p>
            <a:pPr algn="ctr">
              <a:lnSpc>
                <a:spcPct val="150000"/>
              </a:lnSpc>
              <a:spcBef>
                <a:spcPct val="0"/>
              </a:spcBef>
              <a:spcAft>
                <a:spcPct val="0"/>
              </a:spcAft>
            </a:pPr>
            <a:r>
              <a:rPr lang="zh-CN" altLang="en-US" sz="1400">
                <a:solidFill>
                  <a:schemeClr val="tx1">
                    <a:lumMod val="85000"/>
                    <a:lumOff val="15000"/>
                  </a:schemeClr>
                </a:solidFill>
                <a:latin typeface="+mn-ea"/>
                <a:cs typeface="+mn-ea"/>
                <a:sym typeface="+mn-ea"/>
              </a:rPr>
              <a:t>分布式5G远程驾驶服务器集群中心管理</a:t>
            </a:r>
            <a:endParaRPr lang="zh-CN" altLang="en-US" sz="1400">
              <a:solidFill>
                <a:schemeClr val="tx1">
                  <a:lumMod val="85000"/>
                  <a:lumOff val="15000"/>
                </a:schemeClr>
              </a:solidFill>
              <a:latin typeface="+mn-ea"/>
              <a:cs typeface="+mn-ea"/>
              <a:sym typeface="+mn-ea"/>
            </a:endParaRPr>
          </a:p>
        </p:txBody>
      </p:sp>
      <p:sp>
        <p:nvSpPr>
          <p:cNvPr id="59" name="矩形 58"/>
          <p:cNvSpPr/>
          <p:nvPr>
            <p:custDataLst>
              <p:tags r:id="rId34"/>
            </p:custDataLst>
          </p:nvPr>
        </p:nvSpPr>
        <p:spPr>
          <a:xfrm>
            <a:off x="8008946" y="2731230"/>
            <a:ext cx="1469306" cy="387264"/>
          </a:xfrm>
          <a:prstGeom prst="rect">
            <a:avLst/>
          </a:prstGeom>
          <a:noFill/>
        </p:spPr>
        <p:txBody>
          <a:bodyPr wrap="square" lIns="0" tIns="0" rIns="0" bIns="0" rtlCol="0" anchor="b">
            <a:noAutofit/>
          </a:bodyPr>
          <a:p>
            <a:pPr algn="ctr">
              <a:spcBef>
                <a:spcPct val="0"/>
              </a:spcBef>
              <a:spcAft>
                <a:spcPct val="0"/>
              </a:spcAft>
            </a:pPr>
            <a:r>
              <a:rPr lang="zh-CN" altLang="en-US" sz="2000" dirty="0">
                <a:solidFill>
                  <a:srgbClr val="151472"/>
                </a:solidFill>
                <a:latin typeface="黑体" panose="02010609060101010101" charset="-122"/>
                <a:ea typeface="黑体" panose="02010609060101010101" charset="-122"/>
                <a:sym typeface="+mn-ea"/>
              </a:rPr>
              <a:t>布</a:t>
            </a:r>
            <a:endParaRPr lang="zh-CN" altLang="en-US" b="1">
              <a:solidFill>
                <a:schemeClr val="accent1"/>
              </a:solidFill>
              <a:latin typeface="+mn-ea"/>
              <a:cs typeface="+mn-ea"/>
              <a:sym typeface="+mn-ea"/>
            </a:endParaRPr>
          </a:p>
        </p:txBody>
      </p:sp>
      <p:cxnSp>
        <p:nvCxnSpPr>
          <p:cNvPr id="91" name="直接连接符 90"/>
          <p:cNvCxnSpPr/>
          <p:nvPr>
            <p:custDataLst>
              <p:tags r:id="rId35"/>
            </p:custDataLst>
          </p:nvPr>
        </p:nvCxnSpPr>
        <p:spPr>
          <a:xfrm flipV="1">
            <a:off x="8745416" y="3921066"/>
            <a:ext cx="0" cy="682685"/>
          </a:xfrm>
          <a:prstGeom prst="line">
            <a:avLst/>
          </a:prstGeom>
          <a:noFill/>
          <a:ln>
            <a:gradFill flip="none" rotWithShape="1">
              <a:gsLst>
                <a:gs pos="0">
                  <a:schemeClr val="accent1">
                    <a:alpha val="0"/>
                  </a:schemeClr>
                </a:gs>
                <a:gs pos="100000">
                  <a:schemeClr val="accent1"/>
                </a:gs>
              </a:gsLst>
              <a:lin ang="16200000" scaled="0"/>
              <a:tileRect/>
            </a:gradFill>
          </a:ln>
        </p:spPr>
        <p:style>
          <a:lnRef idx="2">
            <a:schemeClr val="accent1">
              <a:shade val="15000"/>
            </a:schemeClr>
          </a:lnRef>
          <a:fillRef idx="1">
            <a:schemeClr val="accent1"/>
          </a:fillRef>
          <a:effectRef idx="0">
            <a:schemeClr val="accent1"/>
          </a:effectRef>
          <a:fontRef idx="minor">
            <a:schemeClr val="lt1"/>
          </a:fontRef>
        </p:style>
      </p:cxnSp>
      <p:sp>
        <p:nvSpPr>
          <p:cNvPr id="103" name="椭圆 102"/>
          <p:cNvSpPr/>
          <p:nvPr>
            <p:custDataLst>
              <p:tags r:id="rId36"/>
            </p:custDataLst>
          </p:nvPr>
        </p:nvSpPr>
        <p:spPr>
          <a:xfrm>
            <a:off x="5138516" y="4270939"/>
            <a:ext cx="153923" cy="153923"/>
          </a:xfrm>
          <a:prstGeom prst="ellipse">
            <a:avLst/>
          </a:prstGeom>
          <a:solidFill>
            <a:srgbClr val="FFFFFF"/>
          </a:solidFill>
          <a:ln w="3175">
            <a:solidFill>
              <a:schemeClr val="accent1"/>
            </a:solidFill>
          </a:ln>
          <a:effectLst>
            <a:outerShdw blurRad="63500" sx="102000" sy="102000" algn="ctr" rotWithShape="0">
              <a:schemeClr val="accent1">
                <a:lumMod val="75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4" name="椭圆 103"/>
          <p:cNvSpPr/>
          <p:nvPr>
            <p:custDataLst>
              <p:tags r:id="rId37"/>
            </p:custDataLst>
          </p:nvPr>
        </p:nvSpPr>
        <p:spPr>
          <a:xfrm>
            <a:off x="5167894" y="4300318"/>
            <a:ext cx="95102" cy="95102"/>
          </a:xfrm>
          <a:prstGeom prst="ellipse">
            <a:avLst/>
          </a:prstGeom>
          <a:gradFill>
            <a:gsLst>
              <a:gs pos="1000">
                <a:schemeClr val="accent1">
                  <a:lumMod val="75000"/>
                </a:schemeClr>
              </a:gs>
              <a:gs pos="100000">
                <a:schemeClr val="accent1"/>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0" name="矩形 59"/>
          <p:cNvSpPr/>
          <p:nvPr>
            <p:custDataLst>
              <p:tags r:id="rId38"/>
            </p:custDataLst>
          </p:nvPr>
        </p:nvSpPr>
        <p:spPr>
          <a:xfrm>
            <a:off x="4480834" y="2912176"/>
            <a:ext cx="1469306" cy="741931"/>
          </a:xfrm>
          <a:prstGeom prst="rect">
            <a:avLst/>
          </a:prstGeom>
          <a:noFill/>
        </p:spPr>
        <p:txBody>
          <a:bodyPr wrap="square" lIns="0" tIns="0" rIns="0" bIns="0" rtlCol="0" anchor="t" anchorCtr="0">
            <a:noAutofit/>
          </a:bodyPr>
          <a:p>
            <a:pPr algn="ctr">
              <a:lnSpc>
                <a:spcPct val="150000"/>
              </a:lnSpc>
              <a:spcBef>
                <a:spcPct val="0"/>
              </a:spcBef>
              <a:spcAft>
                <a:spcPct val="0"/>
              </a:spcAft>
            </a:pPr>
            <a:r>
              <a:rPr lang="zh-CN" altLang="en-US" sz="1400">
                <a:solidFill>
                  <a:schemeClr val="tx1">
                    <a:lumMod val="85000"/>
                    <a:lumOff val="15000"/>
                  </a:schemeClr>
                </a:solidFill>
                <a:latin typeface="+mn-ea"/>
                <a:cs typeface="+mn-ea"/>
                <a:sym typeface="+mn-ea"/>
              </a:rPr>
              <a:t>分布式模块化柔性装备组件</a:t>
            </a:r>
            <a:endParaRPr lang="zh-CN" altLang="en-US" sz="1400">
              <a:solidFill>
                <a:schemeClr val="tx1">
                  <a:lumMod val="85000"/>
                  <a:lumOff val="15000"/>
                </a:schemeClr>
              </a:solidFill>
              <a:latin typeface="+mn-ea"/>
              <a:cs typeface="+mn-ea"/>
              <a:sym typeface="+mn-ea"/>
            </a:endParaRPr>
          </a:p>
        </p:txBody>
      </p:sp>
      <p:sp>
        <p:nvSpPr>
          <p:cNvPr id="62" name="矩形 61"/>
          <p:cNvSpPr/>
          <p:nvPr>
            <p:custDataLst>
              <p:tags r:id="rId39"/>
            </p:custDataLst>
          </p:nvPr>
        </p:nvSpPr>
        <p:spPr>
          <a:xfrm>
            <a:off x="4480834" y="2398717"/>
            <a:ext cx="1469306" cy="387264"/>
          </a:xfrm>
          <a:prstGeom prst="rect">
            <a:avLst/>
          </a:prstGeom>
          <a:noFill/>
        </p:spPr>
        <p:txBody>
          <a:bodyPr wrap="square" lIns="0" tIns="0" rIns="0" bIns="0" rtlCol="0" anchor="b">
            <a:noAutofit/>
          </a:bodyPr>
          <a:p>
            <a:pPr algn="ctr">
              <a:spcBef>
                <a:spcPct val="0"/>
              </a:spcBef>
              <a:spcAft>
                <a:spcPct val="0"/>
              </a:spcAft>
            </a:pPr>
            <a:r>
              <a:rPr lang="zh-CN" altLang="en-US" sz="2000" dirty="0">
                <a:solidFill>
                  <a:srgbClr val="151472"/>
                </a:solidFill>
                <a:latin typeface="黑体" panose="02010609060101010101" charset="-122"/>
                <a:ea typeface="黑体" panose="02010609060101010101" charset="-122"/>
                <a:sym typeface="+mn-ea"/>
              </a:rPr>
              <a:t>柔</a:t>
            </a:r>
            <a:endParaRPr lang="zh-CN" altLang="en-US" b="1">
              <a:solidFill>
                <a:schemeClr val="accent1"/>
              </a:solidFill>
              <a:latin typeface="+mn-ea"/>
              <a:cs typeface="+mn-ea"/>
              <a:sym typeface="+mn-ea"/>
            </a:endParaRPr>
          </a:p>
        </p:txBody>
      </p:sp>
      <p:cxnSp>
        <p:nvCxnSpPr>
          <p:cNvPr id="100" name="直接连接符 99"/>
          <p:cNvCxnSpPr/>
          <p:nvPr>
            <p:custDataLst>
              <p:tags r:id="rId40"/>
            </p:custDataLst>
          </p:nvPr>
        </p:nvCxnSpPr>
        <p:spPr>
          <a:xfrm flipV="1">
            <a:off x="5216636" y="3587885"/>
            <a:ext cx="0" cy="682685"/>
          </a:xfrm>
          <a:prstGeom prst="line">
            <a:avLst/>
          </a:prstGeom>
          <a:noFill/>
          <a:ln>
            <a:gradFill flip="none" rotWithShape="1">
              <a:gsLst>
                <a:gs pos="0">
                  <a:schemeClr val="accent1">
                    <a:alpha val="0"/>
                  </a:schemeClr>
                </a:gs>
                <a:gs pos="100000">
                  <a:schemeClr val="accent1"/>
                </a:gs>
              </a:gsLst>
              <a:lin ang="16200000" scaled="0"/>
              <a:tileRect/>
            </a:gradFill>
          </a:ln>
        </p:spPr>
        <p:style>
          <a:lnRef idx="2">
            <a:schemeClr val="accent1">
              <a:shade val="15000"/>
            </a:schemeClr>
          </a:lnRef>
          <a:fillRef idx="1">
            <a:schemeClr val="accent1"/>
          </a:fillRef>
          <a:effectRef idx="0">
            <a:schemeClr val="accent1"/>
          </a:effectRef>
          <a:fontRef idx="minor">
            <a:schemeClr val="lt1"/>
          </a:fontRef>
        </p:style>
      </p:cxnSp>
      <p:sp>
        <p:nvSpPr>
          <p:cNvPr id="111" name="椭圆 110"/>
          <p:cNvSpPr/>
          <p:nvPr>
            <p:custDataLst>
              <p:tags r:id="rId41"/>
            </p:custDataLst>
          </p:nvPr>
        </p:nvSpPr>
        <p:spPr>
          <a:xfrm>
            <a:off x="6902572" y="4270939"/>
            <a:ext cx="153923" cy="153923"/>
          </a:xfrm>
          <a:prstGeom prst="ellipse">
            <a:avLst/>
          </a:prstGeom>
          <a:solidFill>
            <a:srgbClr val="FFFFFF"/>
          </a:solidFill>
          <a:ln w="3175">
            <a:solidFill>
              <a:schemeClr val="accent1"/>
            </a:solidFill>
          </a:ln>
          <a:effectLst>
            <a:outerShdw blurRad="63500" sx="102000" sy="102000" algn="ctr" rotWithShape="0">
              <a:schemeClr val="accent1">
                <a:lumMod val="75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2" name="椭圆 111"/>
          <p:cNvSpPr/>
          <p:nvPr>
            <p:custDataLst>
              <p:tags r:id="rId42"/>
            </p:custDataLst>
          </p:nvPr>
        </p:nvSpPr>
        <p:spPr>
          <a:xfrm>
            <a:off x="6931950" y="4300318"/>
            <a:ext cx="95102" cy="95102"/>
          </a:xfrm>
          <a:prstGeom prst="ellipse">
            <a:avLst/>
          </a:prstGeom>
          <a:gradFill>
            <a:gsLst>
              <a:gs pos="1000">
                <a:schemeClr val="accent1">
                  <a:lumMod val="75000"/>
                </a:schemeClr>
              </a:gs>
              <a:gs pos="100000">
                <a:schemeClr val="accent1"/>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3" name="矩形 62"/>
          <p:cNvSpPr/>
          <p:nvPr>
            <p:custDataLst>
              <p:tags r:id="rId43"/>
            </p:custDataLst>
          </p:nvPr>
        </p:nvSpPr>
        <p:spPr>
          <a:xfrm>
            <a:off x="6244590" y="2912110"/>
            <a:ext cx="1469390" cy="741680"/>
          </a:xfrm>
          <a:prstGeom prst="rect">
            <a:avLst/>
          </a:prstGeom>
          <a:noFill/>
        </p:spPr>
        <p:txBody>
          <a:bodyPr wrap="square" lIns="0" tIns="0" rIns="0" bIns="0" rtlCol="0" anchor="t" anchorCtr="0">
            <a:noAutofit/>
          </a:bodyPr>
          <a:p>
            <a:pPr algn="ctr">
              <a:lnSpc>
                <a:spcPct val="150000"/>
              </a:lnSpc>
              <a:spcBef>
                <a:spcPct val="0"/>
              </a:spcBef>
              <a:spcAft>
                <a:spcPct val="0"/>
              </a:spcAft>
            </a:pPr>
            <a:r>
              <a:rPr lang="zh-CN" altLang="en-US" sz="1400">
                <a:solidFill>
                  <a:schemeClr val="tx1">
                    <a:lumMod val="85000"/>
                    <a:lumOff val="15000"/>
                  </a:schemeClr>
                </a:solidFill>
                <a:latin typeface="+mn-ea"/>
                <a:cs typeface="+mn-ea"/>
                <a:sym typeface="+mn-ea"/>
              </a:rPr>
              <a:t>5G远程操控专用毫秒级图传控制技术</a:t>
            </a:r>
            <a:endParaRPr lang="zh-CN" altLang="en-US" sz="1400">
              <a:solidFill>
                <a:schemeClr val="tx1">
                  <a:lumMod val="85000"/>
                  <a:lumOff val="15000"/>
                </a:schemeClr>
              </a:solidFill>
              <a:latin typeface="+mn-ea"/>
              <a:cs typeface="+mn-ea"/>
              <a:sym typeface="+mn-ea"/>
            </a:endParaRPr>
          </a:p>
        </p:txBody>
      </p:sp>
      <p:sp>
        <p:nvSpPr>
          <p:cNvPr id="64" name="矩形 63"/>
          <p:cNvSpPr/>
          <p:nvPr>
            <p:custDataLst>
              <p:tags r:id="rId44"/>
            </p:custDataLst>
          </p:nvPr>
        </p:nvSpPr>
        <p:spPr>
          <a:xfrm>
            <a:off x="6244890" y="2398717"/>
            <a:ext cx="1469306" cy="387264"/>
          </a:xfrm>
          <a:prstGeom prst="rect">
            <a:avLst/>
          </a:prstGeom>
          <a:noFill/>
        </p:spPr>
        <p:txBody>
          <a:bodyPr wrap="square" lIns="0" tIns="0" rIns="0" bIns="0" rtlCol="0" anchor="b">
            <a:noAutofit/>
          </a:bodyPr>
          <a:p>
            <a:pPr algn="ctr">
              <a:spcBef>
                <a:spcPct val="0"/>
              </a:spcBef>
              <a:spcAft>
                <a:spcPct val="0"/>
              </a:spcAft>
            </a:pPr>
            <a:r>
              <a:rPr lang="zh-CN" altLang="en-US" sz="2000" dirty="0">
                <a:solidFill>
                  <a:srgbClr val="151472"/>
                </a:solidFill>
                <a:latin typeface="黑体" panose="02010609060101010101" charset="-122"/>
                <a:ea typeface="黑体" panose="02010609060101010101" charset="-122"/>
                <a:sym typeface="+mn-ea"/>
              </a:rPr>
              <a:t>快</a:t>
            </a:r>
            <a:endParaRPr lang="zh-CN" altLang="en-US" b="1">
              <a:solidFill>
                <a:schemeClr val="accent1"/>
              </a:solidFill>
              <a:latin typeface="+mn-ea"/>
              <a:cs typeface="+mn-ea"/>
              <a:sym typeface="+mn-ea"/>
            </a:endParaRPr>
          </a:p>
        </p:txBody>
      </p:sp>
      <p:cxnSp>
        <p:nvCxnSpPr>
          <p:cNvPr id="108" name="直接连接符 107"/>
          <p:cNvCxnSpPr/>
          <p:nvPr>
            <p:custDataLst>
              <p:tags r:id="rId45"/>
            </p:custDataLst>
          </p:nvPr>
        </p:nvCxnSpPr>
        <p:spPr>
          <a:xfrm flipV="1">
            <a:off x="6980692" y="3587885"/>
            <a:ext cx="0" cy="682685"/>
          </a:xfrm>
          <a:prstGeom prst="line">
            <a:avLst/>
          </a:prstGeom>
          <a:noFill/>
          <a:ln>
            <a:gradFill flip="none" rotWithShape="1">
              <a:gsLst>
                <a:gs pos="0">
                  <a:schemeClr val="accent1">
                    <a:alpha val="0"/>
                  </a:schemeClr>
                </a:gs>
                <a:gs pos="100000">
                  <a:schemeClr val="accent1"/>
                </a:gs>
              </a:gsLst>
              <a:lin ang="16200000" scaled="0"/>
              <a:tileRect/>
            </a:gradFill>
          </a:ln>
        </p:spPr>
        <p:style>
          <a:lnRef idx="2">
            <a:schemeClr val="accent1">
              <a:shade val="15000"/>
            </a:schemeClr>
          </a:lnRef>
          <a:fillRef idx="1">
            <a:schemeClr val="accent1"/>
          </a:fillRef>
          <a:effectRef idx="0">
            <a:schemeClr val="accent1"/>
          </a:effectRef>
          <a:fontRef idx="minor">
            <a:schemeClr val="lt1"/>
          </a:fontRef>
        </p:style>
      </p:cxnSp>
      <p:sp>
        <p:nvSpPr>
          <p:cNvPr id="65" name="矩形 64"/>
          <p:cNvSpPr/>
          <p:nvPr>
            <p:custDataLst>
              <p:tags r:id="rId46"/>
            </p:custDataLst>
          </p:nvPr>
        </p:nvSpPr>
        <p:spPr>
          <a:xfrm>
            <a:off x="811530" y="1385570"/>
            <a:ext cx="10701020" cy="1013460"/>
          </a:xfrm>
          <a:prstGeom prst="rect">
            <a:avLst/>
          </a:prstGeom>
        </p:spPr>
        <p:txBody>
          <a:bodyPr wrap="square" lIns="91397" tIns="45699" rIns="91397" bIns="45699">
            <a:spAutoFit/>
          </a:bodyPr>
          <a:p>
            <a:pPr indent="457200" algn="l" fontAlgn="auto">
              <a:defRPr/>
            </a:pPr>
            <a:r>
              <a:rPr lang="zh-CN" altLang="en-US" sz="2000" dirty="0">
                <a:solidFill>
                  <a:srgbClr val="151472"/>
                </a:solidFill>
                <a:latin typeface="黑体" panose="02010609060101010101" charset="-122"/>
                <a:ea typeface="黑体" panose="02010609060101010101" charset="-122"/>
              </a:rPr>
              <a:t>产品利用三大颠覆和精、真、柔、快、布、库等六方面创新技术支撑，全面提升产品性能，实现了智能远程操控驾驶舱具备性价比高、驾驶体验好、延迟少、安全性高、智能性高、柔性化好等多方面优势。</a:t>
            </a:r>
            <a:endParaRPr lang="zh-CN" altLang="en-US" sz="2000" dirty="0">
              <a:solidFill>
                <a:srgbClr val="151472"/>
              </a:solidFill>
              <a:latin typeface="黑体" panose="02010609060101010101" charset="-122"/>
              <a:ea typeface="黑体" panose="02010609060101010101" charset="-122"/>
            </a:endParaRPr>
          </a:p>
        </p:txBody>
      </p:sp>
    </p:spTree>
    <p:custDataLst>
      <p:tags r:id="rId47"/>
    </p:custData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bldLst>
      <p:bldP spid="3" grpId="0" animBg="1"/>
      <p:bldP spid="4" grpId="0" animBg="1"/>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501446" y="1204687"/>
            <a:ext cx="11189109" cy="0"/>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3" name="矩形 2"/>
          <p:cNvSpPr/>
          <p:nvPr/>
        </p:nvSpPr>
        <p:spPr>
          <a:xfrm rot="18900000">
            <a:off x="390677" y="429453"/>
            <a:ext cx="566057" cy="566057"/>
          </a:xfrm>
          <a:prstGeom prst="rect">
            <a:avLst/>
          </a:prstGeom>
          <a:solidFill>
            <a:srgbClr val="15147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0" dirty="0">
              <a:solidFill>
                <a:schemeClr val="bg1"/>
              </a:solidFill>
              <a:latin typeface="黑体" panose="02010609060101010101" charset="-122"/>
            </a:endParaRPr>
          </a:p>
        </p:txBody>
      </p:sp>
      <p:sp>
        <p:nvSpPr>
          <p:cNvPr id="4" name="矩形 3"/>
          <p:cNvSpPr/>
          <p:nvPr/>
        </p:nvSpPr>
        <p:spPr>
          <a:xfrm rot="18900000">
            <a:off x="881320" y="551068"/>
            <a:ext cx="333829" cy="333829"/>
          </a:xfrm>
          <a:prstGeom prst="rect">
            <a:avLst/>
          </a:prstGeom>
          <a:solidFill>
            <a:srgbClr val="15147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0" dirty="0">
              <a:solidFill>
                <a:schemeClr val="bg1"/>
              </a:solidFill>
              <a:latin typeface="黑体" panose="02010609060101010101" charset="-122"/>
            </a:endParaRPr>
          </a:p>
        </p:txBody>
      </p:sp>
      <p:sp>
        <p:nvSpPr>
          <p:cNvPr id="5" name="文本框 4"/>
          <p:cNvSpPr txBox="1"/>
          <p:nvPr/>
        </p:nvSpPr>
        <p:spPr>
          <a:xfrm>
            <a:off x="1349827" y="371747"/>
            <a:ext cx="5676005" cy="645160"/>
          </a:xfrm>
          <a:prstGeom prst="rect">
            <a:avLst/>
          </a:prstGeom>
          <a:noFill/>
        </p:spPr>
        <p:txBody>
          <a:bodyPr wrap="square" rtlCol="0">
            <a:spAutoFit/>
          </a:bodyPr>
          <a:lstStyle>
            <a:defPPr>
              <a:defRPr lang="zh-CN"/>
            </a:defPPr>
            <a:lvl1pPr algn="ctr">
              <a:defRPr sz="3600">
                <a:solidFill>
                  <a:schemeClr val="accent1"/>
                </a:solidFill>
                <a:latin typeface="+mj-ea"/>
                <a:ea typeface="+mj-ea"/>
              </a:defRPr>
            </a:lvl1pPr>
          </a:lstStyle>
          <a:p>
            <a:pPr algn="l"/>
            <a:r>
              <a:rPr lang="zh-CN" altLang="en-US" dirty="0">
                <a:solidFill>
                  <a:srgbClr val="151472"/>
                </a:solidFill>
                <a:latin typeface="方正尚酷简体" panose="03000509000000000000" pitchFamily="65" charset="-122"/>
                <a:ea typeface="方正尚酷简体" panose="03000509000000000000" pitchFamily="65" charset="-122"/>
              </a:rPr>
              <a:t>项目进度</a:t>
            </a:r>
            <a:endParaRPr lang="zh-CN" altLang="en-US" dirty="0">
              <a:solidFill>
                <a:srgbClr val="151472"/>
              </a:solidFill>
              <a:latin typeface="方正尚酷简体" panose="03000509000000000000" pitchFamily="65" charset="-122"/>
              <a:ea typeface="方正尚酷简体" panose="03000509000000000000" pitchFamily="65" charset="-122"/>
            </a:endParaRPr>
          </a:p>
        </p:txBody>
      </p:sp>
      <p:grpSp>
        <p:nvGrpSpPr>
          <p:cNvPr id="6" name="组合 5"/>
          <p:cNvGrpSpPr/>
          <p:nvPr>
            <p:custDataLst>
              <p:tags r:id="rId1"/>
            </p:custDataLst>
          </p:nvPr>
        </p:nvGrpSpPr>
        <p:grpSpPr>
          <a:xfrm>
            <a:off x="874713" y="3424636"/>
            <a:ext cx="2303916" cy="2612571"/>
            <a:chOff x="874713" y="3193141"/>
            <a:chExt cx="2303916" cy="2612571"/>
          </a:xfrm>
        </p:grpSpPr>
        <p:sp>
          <p:nvSpPr>
            <p:cNvPr id="7" name="矩形 6"/>
            <p:cNvSpPr/>
            <p:nvPr>
              <p:custDataLst>
                <p:tags r:id="rId2"/>
              </p:custDataLst>
            </p:nvPr>
          </p:nvSpPr>
          <p:spPr>
            <a:xfrm>
              <a:off x="874713" y="3193141"/>
              <a:ext cx="2303916" cy="2612571"/>
            </a:xfrm>
            <a:prstGeom prst="rect">
              <a:avLst/>
            </a:prstGeom>
            <a:solidFill>
              <a:schemeClr val="bg1"/>
            </a:solidFill>
            <a:ln>
              <a:noFill/>
            </a:ln>
            <a:effectLst>
              <a:outerShdw blurRad="406400" dist="241300" dir="270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custDataLst>
                <p:tags r:id="rId3"/>
              </p:custDataLst>
            </p:nvPr>
          </p:nvSpPr>
          <p:spPr>
            <a:xfrm>
              <a:off x="1074128" y="3279517"/>
              <a:ext cx="1912461" cy="2451100"/>
            </a:xfrm>
            <a:prstGeom prst="rect">
              <a:avLst/>
            </a:prstGeom>
          </p:spPr>
          <p:txBody>
            <a:bodyPr wrap="square">
              <a:spAutoFit/>
              <a:scene3d>
                <a:camera prst="orthographicFront"/>
                <a:lightRig rig="threePt" dir="t"/>
              </a:scene3d>
              <a:sp3d contourW="12700"/>
            </a:bodyPr>
            <a:lstStyle/>
            <a:p>
              <a:pPr>
                <a:lnSpc>
                  <a:spcPct val="120000"/>
                </a:lnSpc>
                <a:spcBef>
                  <a:spcPct val="20000"/>
                </a:spcBef>
              </a:pPr>
              <a:r>
                <a:rPr sz="1600" dirty="0" smtClean="0">
                  <a:solidFill>
                    <a:schemeClr val="tx1">
                      <a:lumMod val="85000"/>
                      <a:lumOff val="15000"/>
                    </a:schemeClr>
                  </a:solidFill>
                  <a:latin typeface="黑体" panose="02010609060101010101" charset="-122"/>
                  <a:ea typeface="黑体" panose="02010609060101010101" charset="-122"/>
                </a:rPr>
                <a:t>成立项目小组，通过市场及技术调研等方式了解国内外发展现状及市场需求，成技术方案初稿；组织专家讨论，确定技术方案，进行任务分解；</a:t>
              </a:r>
              <a:endParaRPr sz="1600" dirty="0" smtClean="0">
                <a:solidFill>
                  <a:schemeClr val="tx1">
                    <a:lumMod val="85000"/>
                    <a:lumOff val="15000"/>
                  </a:schemeClr>
                </a:solidFill>
                <a:latin typeface="黑体" panose="02010609060101010101" charset="-122"/>
                <a:ea typeface="黑体" panose="02010609060101010101" charset="-122"/>
              </a:endParaRPr>
            </a:p>
          </p:txBody>
        </p:sp>
      </p:grpSp>
      <p:grpSp>
        <p:nvGrpSpPr>
          <p:cNvPr id="9" name="组合 8"/>
          <p:cNvGrpSpPr/>
          <p:nvPr>
            <p:custDataLst>
              <p:tags r:id="rId4"/>
            </p:custDataLst>
          </p:nvPr>
        </p:nvGrpSpPr>
        <p:grpSpPr>
          <a:xfrm>
            <a:off x="3587599" y="3424636"/>
            <a:ext cx="2303916" cy="2612571"/>
            <a:chOff x="3587599" y="3193141"/>
            <a:chExt cx="2303916" cy="2612571"/>
          </a:xfrm>
        </p:grpSpPr>
        <p:sp>
          <p:nvSpPr>
            <p:cNvPr id="10" name="矩形 9"/>
            <p:cNvSpPr/>
            <p:nvPr>
              <p:custDataLst>
                <p:tags r:id="rId5"/>
              </p:custDataLst>
            </p:nvPr>
          </p:nvSpPr>
          <p:spPr>
            <a:xfrm>
              <a:off x="3587599" y="3193141"/>
              <a:ext cx="2303916" cy="2612571"/>
            </a:xfrm>
            <a:prstGeom prst="rect">
              <a:avLst/>
            </a:prstGeom>
            <a:solidFill>
              <a:schemeClr val="bg1"/>
            </a:solidFill>
            <a:ln>
              <a:noFill/>
            </a:ln>
            <a:effectLst>
              <a:outerShdw blurRad="406400" dist="241300" dir="270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custDataLst>
                <p:tags r:id="rId6"/>
              </p:custDataLst>
            </p:nvPr>
          </p:nvSpPr>
          <p:spPr>
            <a:xfrm>
              <a:off x="3779691" y="3677662"/>
              <a:ext cx="1912461" cy="681355"/>
            </a:xfrm>
            <a:prstGeom prst="rect">
              <a:avLst/>
            </a:prstGeom>
          </p:spPr>
          <p:txBody>
            <a:bodyPr wrap="square">
              <a:spAutoFit/>
              <a:scene3d>
                <a:camera prst="orthographicFront"/>
                <a:lightRig rig="threePt" dir="t"/>
              </a:scene3d>
              <a:sp3d contourW="12700"/>
            </a:bodyPr>
            <a:lstStyle/>
            <a:p>
              <a:pPr>
                <a:lnSpc>
                  <a:spcPct val="120000"/>
                </a:lnSpc>
                <a:spcBef>
                  <a:spcPct val="20000"/>
                </a:spcBef>
              </a:pPr>
              <a:r>
                <a:rPr sz="1600" dirty="0" smtClean="0">
                  <a:solidFill>
                    <a:schemeClr val="tx1">
                      <a:lumMod val="85000"/>
                      <a:lumOff val="15000"/>
                    </a:schemeClr>
                  </a:solidFill>
                  <a:latin typeface="黑体" panose="02010609060101010101" charset="-122"/>
                  <a:ea typeface="黑体" panose="02010609060101010101" charset="-122"/>
                </a:rPr>
                <a:t>根据技术方案系统研究</a:t>
              </a:r>
              <a:r>
                <a:rPr lang="zh-CN" sz="1600" dirty="0" smtClean="0">
                  <a:solidFill>
                    <a:schemeClr val="tx1">
                      <a:lumMod val="85000"/>
                      <a:lumOff val="15000"/>
                    </a:schemeClr>
                  </a:solidFill>
                  <a:latin typeface="黑体" panose="02010609060101010101" charset="-122"/>
                  <a:ea typeface="黑体" panose="02010609060101010101" charset="-122"/>
                </a:rPr>
                <a:t>；</a:t>
              </a:r>
              <a:endParaRPr lang="zh-CN" sz="1600" dirty="0" smtClean="0">
                <a:solidFill>
                  <a:schemeClr val="tx1">
                    <a:lumMod val="85000"/>
                    <a:lumOff val="15000"/>
                  </a:schemeClr>
                </a:solidFill>
                <a:latin typeface="黑体" panose="02010609060101010101" charset="-122"/>
                <a:ea typeface="黑体" panose="02010609060101010101" charset="-122"/>
              </a:endParaRPr>
            </a:p>
          </p:txBody>
        </p:sp>
      </p:grpSp>
      <p:grpSp>
        <p:nvGrpSpPr>
          <p:cNvPr id="12" name="组合 11"/>
          <p:cNvGrpSpPr/>
          <p:nvPr>
            <p:custDataLst>
              <p:tags r:id="rId7"/>
            </p:custDataLst>
          </p:nvPr>
        </p:nvGrpSpPr>
        <p:grpSpPr>
          <a:xfrm>
            <a:off x="6300485" y="3424636"/>
            <a:ext cx="2303916" cy="2612571"/>
            <a:chOff x="6300485" y="3193141"/>
            <a:chExt cx="2303916" cy="2612571"/>
          </a:xfrm>
        </p:grpSpPr>
        <p:sp>
          <p:nvSpPr>
            <p:cNvPr id="13" name="矩形 12"/>
            <p:cNvSpPr/>
            <p:nvPr>
              <p:custDataLst>
                <p:tags r:id="rId8"/>
              </p:custDataLst>
            </p:nvPr>
          </p:nvSpPr>
          <p:spPr>
            <a:xfrm>
              <a:off x="6300485" y="3193141"/>
              <a:ext cx="2303916" cy="2612571"/>
            </a:xfrm>
            <a:prstGeom prst="rect">
              <a:avLst/>
            </a:prstGeom>
            <a:solidFill>
              <a:schemeClr val="bg1"/>
            </a:solidFill>
            <a:ln>
              <a:noFill/>
            </a:ln>
            <a:effectLst>
              <a:outerShdw blurRad="406400" dist="241300" dir="270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custDataLst>
                <p:tags r:id="rId9"/>
              </p:custDataLst>
            </p:nvPr>
          </p:nvSpPr>
          <p:spPr>
            <a:xfrm>
              <a:off x="6484479" y="3677662"/>
              <a:ext cx="1912461" cy="1565910"/>
            </a:xfrm>
            <a:prstGeom prst="rect">
              <a:avLst/>
            </a:prstGeom>
          </p:spPr>
          <p:txBody>
            <a:bodyPr wrap="square">
              <a:spAutoFit/>
              <a:scene3d>
                <a:camera prst="orthographicFront"/>
                <a:lightRig rig="threePt" dir="t"/>
              </a:scene3d>
              <a:sp3d contourW="12700"/>
            </a:bodyPr>
            <a:lstStyle/>
            <a:p>
              <a:pPr>
                <a:lnSpc>
                  <a:spcPct val="120000"/>
                </a:lnSpc>
                <a:spcBef>
                  <a:spcPct val="20000"/>
                </a:spcBef>
              </a:pPr>
              <a:r>
                <a:rPr sz="1600" dirty="0" smtClean="0">
                  <a:solidFill>
                    <a:schemeClr val="tx1">
                      <a:lumMod val="85000"/>
                      <a:lumOff val="15000"/>
                    </a:schemeClr>
                  </a:solidFill>
                  <a:latin typeface="黑体" panose="02010609060101010101" charset="-122"/>
                  <a:ea typeface="黑体" panose="02010609060101010101" charset="-122"/>
                </a:rPr>
                <a:t>对系统进行试用测试，根据客户反馈意见，对系统进行持续跟踪改进，完善系统的功能</a:t>
              </a:r>
              <a:r>
                <a:rPr lang="zh-CN" sz="1600" dirty="0" smtClean="0">
                  <a:solidFill>
                    <a:schemeClr val="tx1">
                      <a:lumMod val="85000"/>
                      <a:lumOff val="15000"/>
                    </a:schemeClr>
                  </a:solidFill>
                  <a:latin typeface="黑体" panose="02010609060101010101" charset="-122"/>
                  <a:ea typeface="黑体" panose="02010609060101010101" charset="-122"/>
                </a:rPr>
                <a:t>；</a:t>
              </a:r>
              <a:endParaRPr lang="zh-CN" sz="1600" dirty="0" smtClean="0">
                <a:solidFill>
                  <a:schemeClr val="tx1">
                    <a:lumMod val="85000"/>
                    <a:lumOff val="15000"/>
                  </a:schemeClr>
                </a:solidFill>
                <a:latin typeface="黑体" panose="02010609060101010101" charset="-122"/>
                <a:ea typeface="黑体" panose="02010609060101010101" charset="-122"/>
              </a:endParaRPr>
            </a:p>
          </p:txBody>
        </p:sp>
      </p:grpSp>
      <p:grpSp>
        <p:nvGrpSpPr>
          <p:cNvPr id="15" name="组合 14"/>
          <p:cNvGrpSpPr/>
          <p:nvPr>
            <p:custDataLst>
              <p:tags r:id="rId10"/>
            </p:custDataLst>
          </p:nvPr>
        </p:nvGrpSpPr>
        <p:grpSpPr>
          <a:xfrm>
            <a:off x="9013372" y="3424636"/>
            <a:ext cx="2303916" cy="2612571"/>
            <a:chOff x="9013372" y="3193141"/>
            <a:chExt cx="2303916" cy="2612571"/>
          </a:xfrm>
        </p:grpSpPr>
        <p:sp>
          <p:nvSpPr>
            <p:cNvPr id="16" name="矩形 15"/>
            <p:cNvSpPr/>
            <p:nvPr>
              <p:custDataLst>
                <p:tags r:id="rId11"/>
              </p:custDataLst>
            </p:nvPr>
          </p:nvSpPr>
          <p:spPr>
            <a:xfrm>
              <a:off x="9013372" y="3193141"/>
              <a:ext cx="2303916" cy="2612571"/>
            </a:xfrm>
            <a:prstGeom prst="rect">
              <a:avLst/>
            </a:prstGeom>
            <a:solidFill>
              <a:schemeClr val="bg1"/>
            </a:solidFill>
            <a:ln>
              <a:noFill/>
            </a:ln>
            <a:effectLst>
              <a:outerShdw blurRad="406400" dist="241300" dir="270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custDataLst>
                <p:tags r:id="rId12"/>
              </p:custDataLst>
            </p:nvPr>
          </p:nvSpPr>
          <p:spPr>
            <a:xfrm>
              <a:off x="9212560" y="3382387"/>
              <a:ext cx="1912461" cy="1861185"/>
            </a:xfrm>
            <a:prstGeom prst="rect">
              <a:avLst/>
            </a:prstGeom>
          </p:spPr>
          <p:txBody>
            <a:bodyPr wrap="square">
              <a:spAutoFit/>
              <a:scene3d>
                <a:camera prst="orthographicFront"/>
                <a:lightRig rig="threePt" dir="t"/>
              </a:scene3d>
              <a:sp3d contourW="12700"/>
            </a:bodyPr>
            <a:lstStyle/>
            <a:p>
              <a:pPr>
                <a:lnSpc>
                  <a:spcPct val="120000"/>
                </a:lnSpc>
                <a:spcBef>
                  <a:spcPct val="20000"/>
                </a:spcBef>
              </a:pPr>
              <a:r>
                <a:rPr sz="1600" dirty="0" smtClean="0">
                  <a:solidFill>
                    <a:schemeClr val="tx1">
                      <a:lumMod val="85000"/>
                      <a:lumOff val="15000"/>
                    </a:schemeClr>
                  </a:solidFill>
                  <a:latin typeface="黑体" panose="02010609060101010101" charset="-122"/>
                  <a:ea typeface="黑体" panose="02010609060101010101" charset="-122"/>
                </a:rPr>
                <a:t>一方面优化系统功能，另一方面招聘、培训、组织营销及技术支持服务人员，进行项目产品大规模推广。</a:t>
              </a:r>
              <a:endParaRPr sz="1600" dirty="0" smtClean="0">
                <a:solidFill>
                  <a:schemeClr val="tx1">
                    <a:lumMod val="85000"/>
                    <a:lumOff val="15000"/>
                  </a:schemeClr>
                </a:solidFill>
                <a:latin typeface="黑体" panose="02010609060101010101" charset="-122"/>
                <a:ea typeface="黑体" panose="02010609060101010101" charset="-122"/>
              </a:endParaRPr>
            </a:p>
          </p:txBody>
        </p:sp>
      </p:grpSp>
      <p:grpSp>
        <p:nvGrpSpPr>
          <p:cNvPr id="18" name="组合 17"/>
          <p:cNvGrpSpPr/>
          <p:nvPr>
            <p:custDataLst>
              <p:tags r:id="rId13"/>
            </p:custDataLst>
          </p:nvPr>
        </p:nvGrpSpPr>
        <p:grpSpPr>
          <a:xfrm>
            <a:off x="874713" y="1944180"/>
            <a:ext cx="2303916" cy="1349828"/>
            <a:chOff x="874713" y="1712685"/>
            <a:chExt cx="2303916" cy="1349828"/>
          </a:xfrm>
        </p:grpSpPr>
        <p:sp>
          <p:nvSpPr>
            <p:cNvPr id="19" name="矩形 18"/>
            <p:cNvSpPr/>
            <p:nvPr>
              <p:custDataLst>
                <p:tags r:id="rId14"/>
              </p:custDataLst>
            </p:nvPr>
          </p:nvSpPr>
          <p:spPr>
            <a:xfrm>
              <a:off x="874713" y="1712685"/>
              <a:ext cx="2303916" cy="1349828"/>
            </a:xfrm>
            <a:prstGeom prst="rect">
              <a:avLst/>
            </a:prstGeom>
            <a:solidFill>
              <a:srgbClr val="15147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黑体" panose="02010609060101010101" charset="-122"/>
                <a:ea typeface="黑体" panose="02010609060101010101" charset="-122"/>
              </a:endParaRPr>
            </a:p>
          </p:txBody>
        </p:sp>
        <p:sp>
          <p:nvSpPr>
            <p:cNvPr id="20" name="矩形 19"/>
            <p:cNvSpPr/>
            <p:nvPr>
              <p:custDataLst>
                <p:tags r:id="rId15"/>
              </p:custDataLst>
            </p:nvPr>
          </p:nvSpPr>
          <p:spPr>
            <a:xfrm>
              <a:off x="875212" y="2287472"/>
              <a:ext cx="2241974" cy="755650"/>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b="1" dirty="0">
                  <a:solidFill>
                    <a:schemeClr val="bg1"/>
                  </a:solidFill>
                  <a:latin typeface="黑体" panose="02010609060101010101" charset="-122"/>
                  <a:ea typeface="黑体" panose="02010609060101010101" charset="-122"/>
                </a:rPr>
                <a:t>第一阶段：</a:t>
              </a:r>
              <a:endParaRPr lang="zh-CN" altLang="en-US" b="1" dirty="0">
                <a:solidFill>
                  <a:schemeClr val="bg1"/>
                </a:solidFill>
                <a:latin typeface="黑体" panose="02010609060101010101" charset="-122"/>
                <a:ea typeface="黑体" panose="02010609060101010101" charset="-122"/>
              </a:endParaRPr>
            </a:p>
            <a:p>
              <a:pPr algn="ctr">
                <a:lnSpc>
                  <a:spcPct val="120000"/>
                </a:lnSpc>
              </a:pPr>
              <a:r>
                <a:rPr lang="zh-CN" altLang="en-US" b="1" dirty="0">
                  <a:solidFill>
                    <a:schemeClr val="bg1"/>
                  </a:solidFill>
                  <a:latin typeface="黑体" panose="02010609060101010101" charset="-122"/>
                  <a:ea typeface="黑体" panose="02010609060101010101" charset="-122"/>
                </a:rPr>
                <a:t>2023</a:t>
              </a:r>
              <a:r>
                <a:rPr lang="en-US" altLang="zh-CN" b="1" dirty="0">
                  <a:solidFill>
                    <a:schemeClr val="bg1"/>
                  </a:solidFill>
                  <a:latin typeface="黑体" panose="02010609060101010101" charset="-122"/>
                  <a:ea typeface="黑体" panose="02010609060101010101" charset="-122"/>
                </a:rPr>
                <a:t>.1-</a:t>
              </a:r>
              <a:r>
                <a:rPr lang="zh-CN" altLang="en-US" b="1" dirty="0">
                  <a:solidFill>
                    <a:schemeClr val="bg1"/>
                  </a:solidFill>
                  <a:latin typeface="黑体" panose="02010609060101010101" charset="-122"/>
                  <a:ea typeface="黑体" panose="02010609060101010101" charset="-122"/>
                </a:rPr>
                <a:t>2023</a:t>
              </a:r>
              <a:r>
                <a:rPr lang="en-US" altLang="zh-CN" b="1" dirty="0">
                  <a:solidFill>
                    <a:schemeClr val="bg1"/>
                  </a:solidFill>
                  <a:latin typeface="黑体" panose="02010609060101010101" charset="-122"/>
                  <a:ea typeface="黑体" panose="02010609060101010101" charset="-122"/>
                </a:rPr>
                <a:t>.6</a:t>
              </a:r>
              <a:endParaRPr lang="en-US" altLang="zh-CN" b="1" dirty="0">
                <a:solidFill>
                  <a:schemeClr val="bg1"/>
                </a:solidFill>
                <a:latin typeface="黑体" panose="02010609060101010101" charset="-122"/>
                <a:ea typeface="黑体" panose="02010609060101010101" charset="-122"/>
              </a:endParaRPr>
            </a:p>
          </p:txBody>
        </p:sp>
        <p:sp>
          <p:nvSpPr>
            <p:cNvPr id="21" name="椭圆 29"/>
            <p:cNvSpPr/>
            <p:nvPr>
              <p:custDataLst>
                <p:tags r:id="rId16"/>
              </p:custDataLst>
            </p:nvPr>
          </p:nvSpPr>
          <p:spPr>
            <a:xfrm>
              <a:off x="1796764" y="1933886"/>
              <a:ext cx="406382" cy="406382"/>
            </a:xfrm>
            <a:custGeom>
              <a:avLst/>
              <a:gdLst>
                <a:gd name="connsiteX0" fmla="*/ 157638 w 338138"/>
                <a:gd name="connsiteY0" fmla="*/ 144463 h 338138"/>
                <a:gd name="connsiteX1" fmla="*/ 165544 w 338138"/>
                <a:gd name="connsiteY1" fmla="*/ 148443 h 338138"/>
                <a:gd name="connsiteX2" fmla="*/ 249865 w 338138"/>
                <a:gd name="connsiteY2" fmla="*/ 233341 h 338138"/>
                <a:gd name="connsiteX3" fmla="*/ 280167 w 338138"/>
                <a:gd name="connsiteY3" fmla="*/ 232015 h 338138"/>
                <a:gd name="connsiteX4" fmla="*/ 286755 w 338138"/>
                <a:gd name="connsiteY4" fmla="*/ 234668 h 338138"/>
                <a:gd name="connsiteX5" fmla="*/ 335503 w 338138"/>
                <a:gd name="connsiteY5" fmla="*/ 283750 h 338138"/>
                <a:gd name="connsiteX6" fmla="*/ 338138 w 338138"/>
                <a:gd name="connsiteY6" fmla="*/ 293036 h 338138"/>
                <a:gd name="connsiteX7" fmla="*/ 330233 w 338138"/>
                <a:gd name="connsiteY7" fmla="*/ 298342 h 338138"/>
                <a:gd name="connsiteX8" fmla="*/ 311788 w 338138"/>
                <a:gd name="connsiteY8" fmla="*/ 303648 h 338138"/>
                <a:gd name="connsiteX9" fmla="*/ 303883 w 338138"/>
                <a:gd name="connsiteY9" fmla="*/ 310281 h 338138"/>
                <a:gd name="connsiteX10" fmla="*/ 299930 w 338138"/>
                <a:gd name="connsiteY10" fmla="*/ 331505 h 338138"/>
                <a:gd name="connsiteX11" fmla="*/ 293343 w 338138"/>
                <a:gd name="connsiteY11" fmla="*/ 338138 h 338138"/>
                <a:gd name="connsiteX12" fmla="*/ 290708 w 338138"/>
                <a:gd name="connsiteY12" fmla="*/ 338138 h 338138"/>
                <a:gd name="connsiteX13" fmla="*/ 284120 w 338138"/>
                <a:gd name="connsiteY13" fmla="*/ 335485 h 338138"/>
                <a:gd name="connsiteX14" fmla="*/ 235372 w 338138"/>
                <a:gd name="connsiteY14" fmla="*/ 286403 h 338138"/>
                <a:gd name="connsiteX15" fmla="*/ 232737 w 338138"/>
                <a:gd name="connsiteY15" fmla="*/ 279770 h 338138"/>
                <a:gd name="connsiteX16" fmla="*/ 234054 w 338138"/>
                <a:gd name="connsiteY16" fmla="*/ 249260 h 338138"/>
                <a:gd name="connsiteX17" fmla="*/ 149733 w 338138"/>
                <a:gd name="connsiteY17" fmla="*/ 164361 h 338138"/>
                <a:gd name="connsiteX18" fmla="*/ 149733 w 338138"/>
                <a:gd name="connsiteY18" fmla="*/ 148443 h 338138"/>
                <a:gd name="connsiteX19" fmla="*/ 157638 w 338138"/>
                <a:gd name="connsiteY19" fmla="*/ 144463 h 338138"/>
                <a:gd name="connsiteX20" fmla="*/ 145922 w 338138"/>
                <a:gd name="connsiteY20" fmla="*/ 120650 h 338138"/>
                <a:gd name="connsiteX21" fmla="*/ 169863 w 338138"/>
                <a:gd name="connsiteY21" fmla="*/ 137383 h 338138"/>
                <a:gd name="connsiteX22" fmla="*/ 157893 w 338138"/>
                <a:gd name="connsiteY22" fmla="*/ 133522 h 338138"/>
                <a:gd name="connsiteX23" fmla="*/ 141931 w 338138"/>
                <a:gd name="connsiteY23" fmla="*/ 141245 h 338138"/>
                <a:gd name="connsiteX24" fmla="*/ 137941 w 338138"/>
                <a:gd name="connsiteY24" fmla="*/ 168275 h 338138"/>
                <a:gd name="connsiteX25" fmla="*/ 120650 w 338138"/>
                <a:gd name="connsiteY25" fmla="*/ 145106 h 338138"/>
                <a:gd name="connsiteX26" fmla="*/ 145922 w 338138"/>
                <a:gd name="connsiteY26" fmla="*/ 120650 h 338138"/>
                <a:gd name="connsiteX27" fmla="*/ 146051 w 338138"/>
                <a:gd name="connsiteY27" fmla="*/ 60325 h 338138"/>
                <a:gd name="connsiteX28" fmla="*/ 230188 w 338138"/>
                <a:gd name="connsiteY28" fmla="*/ 145257 h 338138"/>
                <a:gd name="connsiteX29" fmla="*/ 219671 w 338138"/>
                <a:gd name="connsiteY29" fmla="*/ 186395 h 338138"/>
                <a:gd name="connsiteX30" fmla="*/ 193378 w 338138"/>
                <a:gd name="connsiteY30" fmla="*/ 161181 h 338138"/>
                <a:gd name="connsiteX31" fmla="*/ 196007 w 338138"/>
                <a:gd name="connsiteY31" fmla="*/ 145257 h 338138"/>
                <a:gd name="connsiteX32" fmla="*/ 146051 w 338138"/>
                <a:gd name="connsiteY32" fmla="*/ 94828 h 338138"/>
                <a:gd name="connsiteX33" fmla="*/ 96094 w 338138"/>
                <a:gd name="connsiteY33" fmla="*/ 145257 h 338138"/>
                <a:gd name="connsiteX34" fmla="*/ 146051 w 338138"/>
                <a:gd name="connsiteY34" fmla="*/ 195685 h 338138"/>
                <a:gd name="connsiteX35" fmla="*/ 161827 w 338138"/>
                <a:gd name="connsiteY35" fmla="*/ 193031 h 338138"/>
                <a:gd name="connsiteX36" fmla="*/ 188119 w 338138"/>
                <a:gd name="connsiteY36" fmla="*/ 219572 h 338138"/>
                <a:gd name="connsiteX37" fmla="*/ 146051 w 338138"/>
                <a:gd name="connsiteY37" fmla="*/ 230188 h 338138"/>
                <a:gd name="connsiteX38" fmla="*/ 61913 w 338138"/>
                <a:gd name="connsiteY38" fmla="*/ 145257 h 338138"/>
                <a:gd name="connsiteX39" fmla="*/ 146051 w 338138"/>
                <a:gd name="connsiteY39" fmla="*/ 60325 h 338138"/>
                <a:gd name="connsiteX40" fmla="*/ 145257 w 338138"/>
                <a:gd name="connsiteY40" fmla="*/ 0 h 338138"/>
                <a:gd name="connsiteX41" fmla="*/ 290513 w 338138"/>
                <a:gd name="connsiteY41" fmla="*/ 145257 h 338138"/>
                <a:gd name="connsiteX42" fmla="*/ 269385 w 338138"/>
                <a:gd name="connsiteY42" fmla="*/ 221846 h 338138"/>
                <a:gd name="connsiteX43" fmla="*/ 254859 w 338138"/>
                <a:gd name="connsiteY43" fmla="*/ 221846 h 338138"/>
                <a:gd name="connsiteX44" fmla="*/ 239013 w 338138"/>
                <a:gd name="connsiteY44" fmla="*/ 206000 h 338138"/>
                <a:gd name="connsiteX45" fmla="*/ 256180 w 338138"/>
                <a:gd name="connsiteY45" fmla="*/ 145257 h 338138"/>
                <a:gd name="connsiteX46" fmla="*/ 145257 w 338138"/>
                <a:gd name="connsiteY46" fmla="*/ 34333 h 338138"/>
                <a:gd name="connsiteX47" fmla="*/ 34333 w 338138"/>
                <a:gd name="connsiteY47" fmla="*/ 145257 h 338138"/>
                <a:gd name="connsiteX48" fmla="*/ 145257 w 338138"/>
                <a:gd name="connsiteY48" fmla="*/ 256180 h 338138"/>
                <a:gd name="connsiteX49" fmla="*/ 206000 w 338138"/>
                <a:gd name="connsiteY49" fmla="*/ 239013 h 338138"/>
                <a:gd name="connsiteX50" fmla="*/ 221847 w 338138"/>
                <a:gd name="connsiteY50" fmla="*/ 254859 h 338138"/>
                <a:gd name="connsiteX51" fmla="*/ 221847 w 338138"/>
                <a:gd name="connsiteY51" fmla="*/ 269385 h 338138"/>
                <a:gd name="connsiteX52" fmla="*/ 145257 w 338138"/>
                <a:gd name="connsiteY52" fmla="*/ 290513 h 338138"/>
                <a:gd name="connsiteX53" fmla="*/ 0 w 338138"/>
                <a:gd name="connsiteY53" fmla="*/ 145257 h 338138"/>
                <a:gd name="connsiteX54" fmla="*/ 145257 w 338138"/>
                <a:gd name="connsiteY54"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38138" h="338138">
                  <a:moveTo>
                    <a:pt x="157638" y="144463"/>
                  </a:moveTo>
                  <a:cubicBezTo>
                    <a:pt x="160273" y="144463"/>
                    <a:pt x="162908" y="145790"/>
                    <a:pt x="165544" y="148443"/>
                  </a:cubicBezTo>
                  <a:cubicBezTo>
                    <a:pt x="165544" y="148443"/>
                    <a:pt x="165544" y="148443"/>
                    <a:pt x="249865" y="233341"/>
                  </a:cubicBezTo>
                  <a:cubicBezTo>
                    <a:pt x="249865" y="233341"/>
                    <a:pt x="249865" y="233341"/>
                    <a:pt x="280167" y="232015"/>
                  </a:cubicBezTo>
                  <a:cubicBezTo>
                    <a:pt x="282803" y="232015"/>
                    <a:pt x="285438" y="233341"/>
                    <a:pt x="286755" y="234668"/>
                  </a:cubicBezTo>
                  <a:cubicBezTo>
                    <a:pt x="286755" y="234668"/>
                    <a:pt x="286755" y="234668"/>
                    <a:pt x="335503" y="283750"/>
                  </a:cubicBezTo>
                  <a:cubicBezTo>
                    <a:pt x="338138" y="286403"/>
                    <a:pt x="338138" y="289056"/>
                    <a:pt x="338138" y="293036"/>
                  </a:cubicBezTo>
                  <a:cubicBezTo>
                    <a:pt x="336821" y="295689"/>
                    <a:pt x="334186" y="298342"/>
                    <a:pt x="330233" y="298342"/>
                  </a:cubicBezTo>
                  <a:cubicBezTo>
                    <a:pt x="330233" y="298342"/>
                    <a:pt x="330233" y="298342"/>
                    <a:pt x="311788" y="303648"/>
                  </a:cubicBezTo>
                  <a:cubicBezTo>
                    <a:pt x="307835" y="303648"/>
                    <a:pt x="305200" y="306301"/>
                    <a:pt x="303883" y="310281"/>
                  </a:cubicBezTo>
                  <a:cubicBezTo>
                    <a:pt x="303883" y="310281"/>
                    <a:pt x="303883" y="310281"/>
                    <a:pt x="299930" y="331505"/>
                  </a:cubicBezTo>
                  <a:cubicBezTo>
                    <a:pt x="298613" y="334158"/>
                    <a:pt x="295978" y="336812"/>
                    <a:pt x="293343" y="338138"/>
                  </a:cubicBezTo>
                  <a:cubicBezTo>
                    <a:pt x="292025" y="338138"/>
                    <a:pt x="292025" y="338138"/>
                    <a:pt x="290708" y="338138"/>
                  </a:cubicBezTo>
                  <a:cubicBezTo>
                    <a:pt x="288073" y="338138"/>
                    <a:pt x="285438" y="336812"/>
                    <a:pt x="284120" y="335485"/>
                  </a:cubicBezTo>
                  <a:cubicBezTo>
                    <a:pt x="284120" y="335485"/>
                    <a:pt x="284120" y="335485"/>
                    <a:pt x="235372" y="286403"/>
                  </a:cubicBezTo>
                  <a:cubicBezTo>
                    <a:pt x="232737" y="283750"/>
                    <a:pt x="232737" y="281097"/>
                    <a:pt x="232737" y="279770"/>
                  </a:cubicBezTo>
                  <a:cubicBezTo>
                    <a:pt x="232737" y="279770"/>
                    <a:pt x="232737" y="279770"/>
                    <a:pt x="234054" y="249260"/>
                  </a:cubicBezTo>
                  <a:cubicBezTo>
                    <a:pt x="234054" y="249260"/>
                    <a:pt x="234054" y="249260"/>
                    <a:pt x="149733" y="164361"/>
                  </a:cubicBezTo>
                  <a:cubicBezTo>
                    <a:pt x="144463" y="159055"/>
                    <a:pt x="144463" y="152422"/>
                    <a:pt x="149733" y="148443"/>
                  </a:cubicBezTo>
                  <a:cubicBezTo>
                    <a:pt x="151051" y="145790"/>
                    <a:pt x="155003" y="144463"/>
                    <a:pt x="157638" y="144463"/>
                  </a:cubicBezTo>
                  <a:close/>
                  <a:moveTo>
                    <a:pt x="145922" y="120650"/>
                  </a:moveTo>
                  <a:cubicBezTo>
                    <a:pt x="157893" y="120650"/>
                    <a:pt x="167203" y="128373"/>
                    <a:pt x="169863" y="137383"/>
                  </a:cubicBezTo>
                  <a:cubicBezTo>
                    <a:pt x="167203" y="134809"/>
                    <a:pt x="161883" y="133522"/>
                    <a:pt x="157893" y="133522"/>
                  </a:cubicBezTo>
                  <a:cubicBezTo>
                    <a:pt x="151242" y="133522"/>
                    <a:pt x="145922" y="136096"/>
                    <a:pt x="141931" y="141245"/>
                  </a:cubicBezTo>
                  <a:cubicBezTo>
                    <a:pt x="133951" y="147680"/>
                    <a:pt x="132620" y="160552"/>
                    <a:pt x="137941" y="168275"/>
                  </a:cubicBezTo>
                  <a:cubicBezTo>
                    <a:pt x="128630" y="165701"/>
                    <a:pt x="120650" y="156691"/>
                    <a:pt x="120650" y="145106"/>
                  </a:cubicBezTo>
                  <a:cubicBezTo>
                    <a:pt x="120650" y="132234"/>
                    <a:pt x="132620" y="120650"/>
                    <a:pt x="145922" y="120650"/>
                  </a:cubicBezTo>
                  <a:close/>
                  <a:moveTo>
                    <a:pt x="146051" y="60325"/>
                  </a:moveTo>
                  <a:cubicBezTo>
                    <a:pt x="192063" y="60325"/>
                    <a:pt x="230188" y="98810"/>
                    <a:pt x="230188" y="145257"/>
                  </a:cubicBezTo>
                  <a:cubicBezTo>
                    <a:pt x="230188" y="159854"/>
                    <a:pt x="226244" y="174452"/>
                    <a:pt x="219671" y="186395"/>
                  </a:cubicBezTo>
                  <a:lnTo>
                    <a:pt x="193378" y="161181"/>
                  </a:lnTo>
                  <a:cubicBezTo>
                    <a:pt x="196007" y="155873"/>
                    <a:pt x="196007" y="150565"/>
                    <a:pt x="196007" y="145257"/>
                  </a:cubicBezTo>
                  <a:cubicBezTo>
                    <a:pt x="196007" y="117388"/>
                    <a:pt x="173658" y="94828"/>
                    <a:pt x="146051" y="94828"/>
                  </a:cubicBezTo>
                  <a:cubicBezTo>
                    <a:pt x="118443" y="94828"/>
                    <a:pt x="96094" y="117388"/>
                    <a:pt x="96094" y="145257"/>
                  </a:cubicBezTo>
                  <a:cubicBezTo>
                    <a:pt x="96094" y="173125"/>
                    <a:pt x="118443" y="195685"/>
                    <a:pt x="146051" y="195685"/>
                  </a:cubicBezTo>
                  <a:cubicBezTo>
                    <a:pt x="151309" y="195685"/>
                    <a:pt x="156568" y="194358"/>
                    <a:pt x="161827" y="193031"/>
                  </a:cubicBezTo>
                  <a:cubicBezTo>
                    <a:pt x="161827" y="193031"/>
                    <a:pt x="161827" y="193031"/>
                    <a:pt x="188119" y="219572"/>
                  </a:cubicBezTo>
                  <a:cubicBezTo>
                    <a:pt x="174973" y="226207"/>
                    <a:pt x="161827" y="230188"/>
                    <a:pt x="146051" y="230188"/>
                  </a:cubicBezTo>
                  <a:cubicBezTo>
                    <a:pt x="100038" y="230188"/>
                    <a:pt x="61913" y="191703"/>
                    <a:pt x="61913" y="145257"/>
                  </a:cubicBezTo>
                  <a:cubicBezTo>
                    <a:pt x="61913" y="98810"/>
                    <a:pt x="100038" y="60325"/>
                    <a:pt x="146051" y="60325"/>
                  </a:cubicBezTo>
                  <a:close/>
                  <a:moveTo>
                    <a:pt x="145257" y="0"/>
                  </a:moveTo>
                  <a:cubicBezTo>
                    <a:pt x="225808" y="0"/>
                    <a:pt x="290513" y="64705"/>
                    <a:pt x="290513" y="145257"/>
                  </a:cubicBezTo>
                  <a:cubicBezTo>
                    <a:pt x="290513" y="172987"/>
                    <a:pt x="282590" y="199398"/>
                    <a:pt x="269385" y="221846"/>
                  </a:cubicBezTo>
                  <a:cubicBezTo>
                    <a:pt x="269385" y="221846"/>
                    <a:pt x="269385" y="221846"/>
                    <a:pt x="254859" y="221846"/>
                  </a:cubicBezTo>
                  <a:cubicBezTo>
                    <a:pt x="254859" y="221846"/>
                    <a:pt x="254859" y="221846"/>
                    <a:pt x="239013" y="206000"/>
                  </a:cubicBezTo>
                  <a:cubicBezTo>
                    <a:pt x="249577" y="188833"/>
                    <a:pt x="256180" y="167705"/>
                    <a:pt x="256180" y="145257"/>
                  </a:cubicBezTo>
                  <a:cubicBezTo>
                    <a:pt x="256180" y="84513"/>
                    <a:pt x="207321" y="34333"/>
                    <a:pt x="145257" y="34333"/>
                  </a:cubicBezTo>
                  <a:cubicBezTo>
                    <a:pt x="84513" y="34333"/>
                    <a:pt x="34333" y="84513"/>
                    <a:pt x="34333" y="145257"/>
                  </a:cubicBezTo>
                  <a:cubicBezTo>
                    <a:pt x="34333" y="207321"/>
                    <a:pt x="84513" y="256180"/>
                    <a:pt x="145257" y="256180"/>
                  </a:cubicBezTo>
                  <a:cubicBezTo>
                    <a:pt x="167705" y="256180"/>
                    <a:pt x="188834" y="249577"/>
                    <a:pt x="206000" y="239013"/>
                  </a:cubicBezTo>
                  <a:cubicBezTo>
                    <a:pt x="206000" y="239013"/>
                    <a:pt x="206000" y="239013"/>
                    <a:pt x="221847" y="254859"/>
                  </a:cubicBezTo>
                  <a:cubicBezTo>
                    <a:pt x="221847" y="254859"/>
                    <a:pt x="221847" y="254859"/>
                    <a:pt x="221847" y="269385"/>
                  </a:cubicBezTo>
                  <a:cubicBezTo>
                    <a:pt x="199398" y="282590"/>
                    <a:pt x="172988" y="290513"/>
                    <a:pt x="145257" y="290513"/>
                  </a:cubicBezTo>
                  <a:cubicBezTo>
                    <a:pt x="64705" y="290513"/>
                    <a:pt x="0" y="225808"/>
                    <a:pt x="0" y="145257"/>
                  </a:cubicBezTo>
                  <a:cubicBezTo>
                    <a:pt x="0" y="64705"/>
                    <a:pt x="64705" y="0"/>
                    <a:pt x="14525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黑体" panose="02010609060101010101" charset="-122"/>
                <a:ea typeface="黑体" panose="02010609060101010101" charset="-122"/>
              </a:endParaRPr>
            </a:p>
          </p:txBody>
        </p:sp>
      </p:grpSp>
      <p:grpSp>
        <p:nvGrpSpPr>
          <p:cNvPr id="22" name="组合 21"/>
          <p:cNvGrpSpPr/>
          <p:nvPr>
            <p:custDataLst>
              <p:tags r:id="rId17"/>
            </p:custDataLst>
          </p:nvPr>
        </p:nvGrpSpPr>
        <p:grpSpPr>
          <a:xfrm>
            <a:off x="3587599" y="1944180"/>
            <a:ext cx="2303916" cy="1349828"/>
            <a:chOff x="3587599" y="1712685"/>
            <a:chExt cx="2303916" cy="1349828"/>
          </a:xfrm>
        </p:grpSpPr>
        <p:sp>
          <p:nvSpPr>
            <p:cNvPr id="23" name="矩形 22"/>
            <p:cNvSpPr/>
            <p:nvPr>
              <p:custDataLst>
                <p:tags r:id="rId18"/>
              </p:custDataLst>
            </p:nvPr>
          </p:nvSpPr>
          <p:spPr>
            <a:xfrm>
              <a:off x="3587599" y="1712685"/>
              <a:ext cx="2303916" cy="1349828"/>
            </a:xfrm>
            <a:prstGeom prst="rect">
              <a:avLst/>
            </a:prstGeom>
            <a:solidFill>
              <a:srgbClr val="15147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黑体" panose="02010609060101010101" charset="-122"/>
                <a:ea typeface="黑体" panose="02010609060101010101" charset="-122"/>
              </a:endParaRPr>
            </a:p>
          </p:txBody>
        </p:sp>
        <p:sp>
          <p:nvSpPr>
            <p:cNvPr id="25" name="椭圆 30"/>
            <p:cNvSpPr/>
            <p:nvPr>
              <p:custDataLst>
                <p:tags r:id="rId19"/>
              </p:custDataLst>
            </p:nvPr>
          </p:nvSpPr>
          <p:spPr>
            <a:xfrm>
              <a:off x="4545754" y="1933886"/>
              <a:ext cx="392753" cy="406382"/>
            </a:xfrm>
            <a:custGeom>
              <a:avLst/>
              <a:gdLst>
                <a:gd name="connsiteX0" fmla="*/ 94055 w 317452"/>
                <a:gd name="connsiteY0" fmla="*/ 135965 h 328468"/>
                <a:gd name="connsiteX1" fmla="*/ 94407 w 317452"/>
                <a:gd name="connsiteY1" fmla="*/ 136055 h 328468"/>
                <a:gd name="connsiteX2" fmla="*/ 104825 w 317452"/>
                <a:gd name="connsiteY2" fmla="*/ 158537 h 328468"/>
                <a:gd name="connsiteX3" fmla="*/ 106109 w 317452"/>
                <a:gd name="connsiteY3" fmla="*/ 161308 h 328468"/>
                <a:gd name="connsiteX4" fmla="*/ 98162 w 317452"/>
                <a:gd name="connsiteY4" fmla="*/ 160053 h 328468"/>
                <a:gd name="connsiteX5" fmla="*/ 96849 w 317452"/>
                <a:gd name="connsiteY5" fmla="*/ 160053 h 328468"/>
                <a:gd name="connsiteX6" fmla="*/ 92911 w 317452"/>
                <a:gd name="connsiteY6" fmla="*/ 137630 h 328468"/>
                <a:gd name="connsiteX7" fmla="*/ 93506 w 317452"/>
                <a:gd name="connsiteY7" fmla="*/ 136765 h 328468"/>
                <a:gd name="connsiteX8" fmla="*/ 39496 w 317452"/>
                <a:gd name="connsiteY8" fmla="*/ 115887 h 328468"/>
                <a:gd name="connsiteX9" fmla="*/ 51437 w 317452"/>
                <a:gd name="connsiteY9" fmla="*/ 165488 h 328468"/>
                <a:gd name="connsiteX10" fmla="*/ 48784 w 317452"/>
                <a:gd name="connsiteY10" fmla="*/ 166793 h 328468"/>
                <a:gd name="connsiteX11" fmla="*/ 47457 w 317452"/>
                <a:gd name="connsiteY11" fmla="*/ 170709 h 328468"/>
                <a:gd name="connsiteX12" fmla="*/ 48784 w 317452"/>
                <a:gd name="connsiteY12" fmla="*/ 173319 h 328468"/>
                <a:gd name="connsiteX13" fmla="*/ 52764 w 317452"/>
                <a:gd name="connsiteY13" fmla="*/ 175930 h 328468"/>
                <a:gd name="connsiteX14" fmla="*/ 55418 w 317452"/>
                <a:gd name="connsiteY14" fmla="*/ 174625 h 328468"/>
                <a:gd name="connsiteX15" fmla="*/ 87263 w 317452"/>
                <a:gd name="connsiteY15" fmla="*/ 216393 h 328468"/>
                <a:gd name="connsiteX16" fmla="*/ 55418 w 317452"/>
                <a:gd name="connsiteY16" fmla="*/ 230752 h 328468"/>
                <a:gd name="connsiteX17" fmla="*/ 38169 w 317452"/>
                <a:gd name="connsiteY17" fmla="*/ 224225 h 328468"/>
                <a:gd name="connsiteX18" fmla="*/ 1017 w 317452"/>
                <a:gd name="connsiteY18" fmla="*/ 147214 h 328468"/>
                <a:gd name="connsiteX19" fmla="*/ 7651 w 317452"/>
                <a:gd name="connsiteY19" fmla="*/ 128940 h 328468"/>
                <a:gd name="connsiteX20" fmla="*/ 39496 w 317452"/>
                <a:gd name="connsiteY20" fmla="*/ 115887 h 328468"/>
                <a:gd name="connsiteX21" fmla="*/ 63900 w 317452"/>
                <a:gd name="connsiteY21" fmla="*/ 106627 h 328468"/>
                <a:gd name="connsiteX22" fmla="*/ 71807 w 317452"/>
                <a:gd name="connsiteY22" fmla="*/ 114982 h 328468"/>
                <a:gd name="connsiteX23" fmla="*/ 81033 w 317452"/>
                <a:gd name="connsiteY23" fmla="*/ 133331 h 328468"/>
                <a:gd name="connsiteX24" fmla="*/ 87623 w 317452"/>
                <a:gd name="connsiteY24" fmla="*/ 130710 h 328468"/>
                <a:gd name="connsiteX25" fmla="*/ 95803 w 317452"/>
                <a:gd name="connsiteY25" fmla="*/ 133422 h 328468"/>
                <a:gd name="connsiteX26" fmla="*/ 94055 w 317452"/>
                <a:gd name="connsiteY26" fmla="*/ 135965 h 328468"/>
                <a:gd name="connsiteX27" fmla="*/ 89115 w 317452"/>
                <a:gd name="connsiteY27" fmla="*/ 134702 h 328468"/>
                <a:gd name="connsiteX28" fmla="*/ 83823 w 317452"/>
                <a:gd name="connsiteY28" fmla="*/ 137407 h 328468"/>
                <a:gd name="connsiteX29" fmla="*/ 82500 w 317452"/>
                <a:gd name="connsiteY29" fmla="*/ 137407 h 328468"/>
                <a:gd name="connsiteX30" fmla="*/ 97053 w 317452"/>
                <a:gd name="connsiteY30" fmla="*/ 169863 h 328468"/>
                <a:gd name="connsiteX31" fmla="*/ 98375 w 317452"/>
                <a:gd name="connsiteY31" fmla="*/ 169863 h 328468"/>
                <a:gd name="connsiteX32" fmla="*/ 103667 w 317452"/>
                <a:gd name="connsiteY32" fmla="*/ 167158 h 328468"/>
                <a:gd name="connsiteX33" fmla="*/ 106313 w 317452"/>
                <a:gd name="connsiteY33" fmla="*/ 161749 h 328468"/>
                <a:gd name="connsiteX34" fmla="*/ 106109 w 317452"/>
                <a:gd name="connsiteY34" fmla="*/ 161308 h 328468"/>
                <a:gd name="connsiteX35" fmla="*/ 109648 w 317452"/>
                <a:gd name="connsiteY35" fmla="*/ 161866 h 328468"/>
                <a:gd name="connsiteX36" fmla="*/ 110272 w 317452"/>
                <a:gd name="connsiteY36" fmla="*/ 161402 h 328468"/>
                <a:gd name="connsiteX37" fmla="*/ 110522 w 317452"/>
                <a:gd name="connsiteY37" fmla="*/ 164622 h 328468"/>
                <a:gd name="connsiteX38" fmla="*/ 106074 w 317452"/>
                <a:gd name="connsiteY38" fmla="*/ 170028 h 328468"/>
                <a:gd name="connsiteX39" fmla="*/ 99484 w 317452"/>
                <a:gd name="connsiteY39" fmla="*/ 172650 h 328468"/>
                <a:gd name="connsiteX40" fmla="*/ 107391 w 317452"/>
                <a:gd name="connsiteY40" fmla="*/ 192309 h 328468"/>
                <a:gd name="connsiteX41" fmla="*/ 100802 w 317452"/>
                <a:gd name="connsiteY41" fmla="*/ 211968 h 328468"/>
                <a:gd name="connsiteX42" fmla="*/ 91576 w 317452"/>
                <a:gd name="connsiteY42" fmla="*/ 215900 h 328468"/>
                <a:gd name="connsiteX43" fmla="*/ 59946 w 317452"/>
                <a:gd name="connsiteY43" fmla="*/ 172650 h 328468"/>
                <a:gd name="connsiteX44" fmla="*/ 62582 w 317452"/>
                <a:gd name="connsiteY44" fmla="*/ 171339 h 328468"/>
                <a:gd name="connsiteX45" fmla="*/ 63900 w 317452"/>
                <a:gd name="connsiteY45" fmla="*/ 166097 h 328468"/>
                <a:gd name="connsiteX46" fmla="*/ 62582 w 317452"/>
                <a:gd name="connsiteY46" fmla="*/ 163475 h 328468"/>
                <a:gd name="connsiteX47" fmla="*/ 58628 w 317452"/>
                <a:gd name="connsiteY47" fmla="*/ 162165 h 328468"/>
                <a:gd name="connsiteX48" fmla="*/ 54674 w 317452"/>
                <a:gd name="connsiteY48" fmla="*/ 163475 h 328468"/>
                <a:gd name="connsiteX49" fmla="*/ 42813 w 317452"/>
                <a:gd name="connsiteY49" fmla="*/ 111051 h 328468"/>
                <a:gd name="connsiteX50" fmla="*/ 52038 w 317452"/>
                <a:gd name="connsiteY50" fmla="*/ 107119 h 328468"/>
                <a:gd name="connsiteX51" fmla="*/ 63900 w 317452"/>
                <a:gd name="connsiteY51" fmla="*/ 106627 h 328468"/>
                <a:gd name="connsiteX52" fmla="*/ 221560 w 317452"/>
                <a:gd name="connsiteY52" fmla="*/ 67725 h 328468"/>
                <a:gd name="connsiteX53" fmla="*/ 239938 w 317452"/>
                <a:gd name="connsiteY53" fmla="*/ 67725 h 328468"/>
                <a:gd name="connsiteX54" fmla="*/ 249127 w 317452"/>
                <a:gd name="connsiteY54" fmla="*/ 90147 h 328468"/>
                <a:gd name="connsiteX55" fmla="*/ 249127 w 317452"/>
                <a:gd name="connsiteY55" fmla="*/ 99380 h 328468"/>
                <a:gd name="connsiteX56" fmla="*/ 259629 w 317452"/>
                <a:gd name="connsiteY56" fmla="*/ 162691 h 328468"/>
                <a:gd name="connsiteX57" fmla="*/ 300324 w 317452"/>
                <a:gd name="connsiteY57" fmla="*/ 193027 h 328468"/>
                <a:gd name="connsiteX58" fmla="*/ 304262 w 317452"/>
                <a:gd name="connsiteY58" fmla="*/ 215450 h 328468"/>
                <a:gd name="connsiteX59" fmla="*/ 283258 w 317452"/>
                <a:gd name="connsiteY59" fmla="*/ 219407 h 328468"/>
                <a:gd name="connsiteX60" fmla="*/ 281946 w 317452"/>
                <a:gd name="connsiteY60" fmla="*/ 218088 h 328468"/>
                <a:gd name="connsiteX61" fmla="*/ 236000 w 317452"/>
                <a:gd name="connsiteY61" fmla="*/ 185113 h 328468"/>
                <a:gd name="connsiteX62" fmla="*/ 229436 w 317452"/>
                <a:gd name="connsiteY62" fmla="*/ 174562 h 328468"/>
                <a:gd name="connsiteX63" fmla="*/ 224185 w 317452"/>
                <a:gd name="connsiteY63" fmla="*/ 145544 h 328468"/>
                <a:gd name="connsiteX64" fmla="*/ 196617 w 317452"/>
                <a:gd name="connsiteY64" fmla="*/ 194346 h 328468"/>
                <a:gd name="connsiteX65" fmla="*/ 229436 w 317452"/>
                <a:gd name="connsiteY65" fmla="*/ 243148 h 328468"/>
                <a:gd name="connsiteX66" fmla="*/ 230749 w 317452"/>
                <a:gd name="connsiteY66" fmla="*/ 265571 h 328468"/>
                <a:gd name="connsiteX67" fmla="*/ 195305 w 317452"/>
                <a:gd name="connsiteY67" fmla="*/ 318329 h 328468"/>
                <a:gd name="connsiteX68" fmla="*/ 169050 w 317452"/>
                <a:gd name="connsiteY68" fmla="*/ 323605 h 328468"/>
                <a:gd name="connsiteX69" fmla="*/ 167737 w 317452"/>
                <a:gd name="connsiteY69" fmla="*/ 323605 h 328468"/>
                <a:gd name="connsiteX70" fmla="*/ 162486 w 317452"/>
                <a:gd name="connsiteY70" fmla="*/ 297226 h 328468"/>
                <a:gd name="connsiteX71" fmla="*/ 191366 w 317452"/>
                <a:gd name="connsiteY71" fmla="*/ 255019 h 328468"/>
                <a:gd name="connsiteX72" fmla="*/ 167737 w 317452"/>
                <a:gd name="connsiteY72" fmla="*/ 220726 h 328468"/>
                <a:gd name="connsiteX73" fmla="*/ 70594 w 317452"/>
                <a:gd name="connsiteY73" fmla="*/ 322286 h 328468"/>
                <a:gd name="connsiteX74" fmla="*/ 46965 w 317452"/>
                <a:gd name="connsiteY74" fmla="*/ 326243 h 328468"/>
                <a:gd name="connsiteX75" fmla="*/ 44339 w 317452"/>
                <a:gd name="connsiteY75" fmla="*/ 322286 h 328468"/>
                <a:gd name="connsiteX76" fmla="*/ 43027 w 317452"/>
                <a:gd name="connsiteY76" fmla="*/ 295907 h 328468"/>
                <a:gd name="connsiteX77" fmla="*/ 144108 w 317452"/>
                <a:gd name="connsiteY77" fmla="*/ 189070 h 328468"/>
                <a:gd name="connsiteX78" fmla="*/ 148046 w 317452"/>
                <a:gd name="connsiteY78" fmla="*/ 177200 h 328468"/>
                <a:gd name="connsiteX79" fmla="*/ 190054 w 317452"/>
                <a:gd name="connsiteY79" fmla="*/ 103337 h 328468"/>
                <a:gd name="connsiteX80" fmla="*/ 151984 w 317452"/>
                <a:gd name="connsiteY80" fmla="*/ 107294 h 328468"/>
                <a:gd name="connsiteX81" fmla="*/ 119166 w 317452"/>
                <a:gd name="connsiteY81" fmla="*/ 154777 h 328468"/>
                <a:gd name="connsiteX82" fmla="*/ 110272 w 317452"/>
                <a:gd name="connsiteY82" fmla="*/ 161402 h 328468"/>
                <a:gd name="connsiteX83" fmla="*/ 110027 w 317452"/>
                <a:gd name="connsiteY83" fmla="*/ 158233 h 328468"/>
                <a:gd name="connsiteX84" fmla="*/ 99484 w 317452"/>
                <a:gd name="connsiteY84" fmla="*/ 134642 h 328468"/>
                <a:gd name="connsiteX85" fmla="*/ 95803 w 317452"/>
                <a:gd name="connsiteY85" fmla="*/ 133422 h 328468"/>
                <a:gd name="connsiteX86" fmla="*/ 97670 w 317452"/>
                <a:gd name="connsiteY86" fmla="*/ 130706 h 328468"/>
                <a:gd name="connsiteX87" fmla="*/ 130980 w 317452"/>
                <a:gd name="connsiteY87" fmla="*/ 82234 h 328468"/>
                <a:gd name="connsiteX88" fmla="*/ 141482 w 317452"/>
                <a:gd name="connsiteY88" fmla="*/ 75639 h 328468"/>
                <a:gd name="connsiteX89" fmla="*/ 221560 w 317452"/>
                <a:gd name="connsiteY89" fmla="*/ 67725 h 328468"/>
                <a:gd name="connsiteX90" fmla="*/ 276970 w 317452"/>
                <a:gd name="connsiteY90" fmla="*/ 0 h 328468"/>
                <a:gd name="connsiteX91" fmla="*/ 317452 w 317452"/>
                <a:gd name="connsiteY91" fmla="*/ 39688 h 328468"/>
                <a:gd name="connsiteX92" fmla="*/ 276970 w 317452"/>
                <a:gd name="connsiteY92" fmla="*/ 79376 h 328468"/>
                <a:gd name="connsiteX93" fmla="*/ 236488 w 317452"/>
                <a:gd name="connsiteY93" fmla="*/ 39688 h 328468"/>
                <a:gd name="connsiteX94" fmla="*/ 276970 w 317452"/>
                <a:gd name="connsiteY94" fmla="*/ 0 h 328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317452" h="328468">
                  <a:moveTo>
                    <a:pt x="94055" y="135965"/>
                  </a:moveTo>
                  <a:lnTo>
                    <a:pt x="94407" y="136055"/>
                  </a:lnTo>
                  <a:cubicBezTo>
                    <a:pt x="100360" y="148902"/>
                    <a:pt x="103337" y="155325"/>
                    <a:pt x="104825" y="158537"/>
                  </a:cubicBezTo>
                  <a:lnTo>
                    <a:pt x="106109" y="161308"/>
                  </a:lnTo>
                  <a:lnTo>
                    <a:pt x="98162" y="160053"/>
                  </a:lnTo>
                  <a:cubicBezTo>
                    <a:pt x="98162" y="160053"/>
                    <a:pt x="96849" y="160053"/>
                    <a:pt x="96849" y="160053"/>
                  </a:cubicBezTo>
                  <a:cubicBezTo>
                    <a:pt x="90285" y="154777"/>
                    <a:pt x="87660" y="144225"/>
                    <a:pt x="92911" y="137630"/>
                  </a:cubicBezTo>
                  <a:cubicBezTo>
                    <a:pt x="92911" y="137630"/>
                    <a:pt x="92911" y="137630"/>
                    <a:pt x="93506" y="136765"/>
                  </a:cubicBezTo>
                  <a:close/>
                  <a:moveTo>
                    <a:pt x="39496" y="115887"/>
                  </a:moveTo>
                  <a:cubicBezTo>
                    <a:pt x="39496" y="115887"/>
                    <a:pt x="39496" y="115887"/>
                    <a:pt x="51437" y="165488"/>
                  </a:cubicBezTo>
                  <a:cubicBezTo>
                    <a:pt x="51437" y="165488"/>
                    <a:pt x="51437" y="165488"/>
                    <a:pt x="48784" y="166793"/>
                  </a:cubicBezTo>
                  <a:cubicBezTo>
                    <a:pt x="47457" y="166793"/>
                    <a:pt x="47457" y="169403"/>
                    <a:pt x="47457" y="170709"/>
                  </a:cubicBezTo>
                  <a:cubicBezTo>
                    <a:pt x="47457" y="170709"/>
                    <a:pt x="47457" y="170709"/>
                    <a:pt x="48784" y="173319"/>
                  </a:cubicBezTo>
                  <a:cubicBezTo>
                    <a:pt x="50111" y="175930"/>
                    <a:pt x="51437" y="175930"/>
                    <a:pt x="52764" y="175930"/>
                  </a:cubicBezTo>
                  <a:lnTo>
                    <a:pt x="55418" y="174625"/>
                  </a:lnTo>
                  <a:cubicBezTo>
                    <a:pt x="55418" y="174625"/>
                    <a:pt x="55418" y="174625"/>
                    <a:pt x="87263" y="216393"/>
                  </a:cubicBezTo>
                  <a:cubicBezTo>
                    <a:pt x="87263" y="216393"/>
                    <a:pt x="87263" y="216393"/>
                    <a:pt x="55418" y="230752"/>
                  </a:cubicBezTo>
                  <a:cubicBezTo>
                    <a:pt x="48784" y="233362"/>
                    <a:pt x="40823" y="230752"/>
                    <a:pt x="38169" y="224225"/>
                  </a:cubicBezTo>
                  <a:cubicBezTo>
                    <a:pt x="38169" y="224225"/>
                    <a:pt x="38169" y="224225"/>
                    <a:pt x="1017" y="147214"/>
                  </a:cubicBezTo>
                  <a:cubicBezTo>
                    <a:pt x="-1637" y="140687"/>
                    <a:pt x="1017" y="132856"/>
                    <a:pt x="7651" y="128940"/>
                  </a:cubicBezTo>
                  <a:cubicBezTo>
                    <a:pt x="7651" y="128940"/>
                    <a:pt x="7651" y="128940"/>
                    <a:pt x="39496" y="115887"/>
                  </a:cubicBezTo>
                  <a:close/>
                  <a:moveTo>
                    <a:pt x="63900" y="106627"/>
                  </a:moveTo>
                  <a:cubicBezTo>
                    <a:pt x="67524" y="108102"/>
                    <a:pt x="70489" y="111051"/>
                    <a:pt x="71807" y="114982"/>
                  </a:cubicBezTo>
                  <a:cubicBezTo>
                    <a:pt x="71807" y="114982"/>
                    <a:pt x="71807" y="114982"/>
                    <a:pt x="81033" y="133331"/>
                  </a:cubicBezTo>
                  <a:cubicBezTo>
                    <a:pt x="81033" y="133331"/>
                    <a:pt x="81033" y="133331"/>
                    <a:pt x="87623" y="130710"/>
                  </a:cubicBezTo>
                  <a:lnTo>
                    <a:pt x="95803" y="133422"/>
                  </a:lnTo>
                  <a:lnTo>
                    <a:pt x="94055" y="135965"/>
                  </a:lnTo>
                  <a:lnTo>
                    <a:pt x="89115" y="134702"/>
                  </a:lnTo>
                  <a:cubicBezTo>
                    <a:pt x="89115" y="134702"/>
                    <a:pt x="89115" y="134702"/>
                    <a:pt x="83823" y="137407"/>
                  </a:cubicBezTo>
                  <a:cubicBezTo>
                    <a:pt x="83823" y="137407"/>
                    <a:pt x="82500" y="137407"/>
                    <a:pt x="82500" y="137407"/>
                  </a:cubicBezTo>
                  <a:cubicBezTo>
                    <a:pt x="82500" y="137407"/>
                    <a:pt x="82500" y="137407"/>
                    <a:pt x="97053" y="169863"/>
                  </a:cubicBezTo>
                  <a:cubicBezTo>
                    <a:pt x="97053" y="169863"/>
                    <a:pt x="97053" y="169863"/>
                    <a:pt x="98375" y="169863"/>
                  </a:cubicBezTo>
                  <a:lnTo>
                    <a:pt x="103667" y="167158"/>
                  </a:lnTo>
                  <a:cubicBezTo>
                    <a:pt x="106313" y="165806"/>
                    <a:pt x="106313" y="163101"/>
                    <a:pt x="106313" y="161749"/>
                  </a:cubicBezTo>
                  <a:lnTo>
                    <a:pt x="106109" y="161308"/>
                  </a:lnTo>
                  <a:lnTo>
                    <a:pt x="109648" y="161866"/>
                  </a:lnTo>
                  <a:lnTo>
                    <a:pt x="110272" y="161402"/>
                  </a:lnTo>
                  <a:lnTo>
                    <a:pt x="110522" y="164622"/>
                  </a:lnTo>
                  <a:cubicBezTo>
                    <a:pt x="109698" y="166752"/>
                    <a:pt x="108051" y="168718"/>
                    <a:pt x="106074" y="170028"/>
                  </a:cubicBezTo>
                  <a:cubicBezTo>
                    <a:pt x="106074" y="170028"/>
                    <a:pt x="106074" y="170028"/>
                    <a:pt x="99484" y="172650"/>
                  </a:cubicBezTo>
                  <a:cubicBezTo>
                    <a:pt x="99484" y="172650"/>
                    <a:pt x="99484" y="172650"/>
                    <a:pt x="107391" y="192309"/>
                  </a:cubicBezTo>
                  <a:cubicBezTo>
                    <a:pt x="111345" y="198862"/>
                    <a:pt x="107391" y="208036"/>
                    <a:pt x="100802" y="211968"/>
                  </a:cubicBezTo>
                  <a:cubicBezTo>
                    <a:pt x="100802" y="211968"/>
                    <a:pt x="100802" y="211968"/>
                    <a:pt x="91576" y="215900"/>
                  </a:cubicBezTo>
                  <a:cubicBezTo>
                    <a:pt x="91576" y="215900"/>
                    <a:pt x="91576" y="215900"/>
                    <a:pt x="59946" y="172650"/>
                  </a:cubicBezTo>
                  <a:cubicBezTo>
                    <a:pt x="59946" y="172650"/>
                    <a:pt x="59946" y="172650"/>
                    <a:pt x="62582" y="171339"/>
                  </a:cubicBezTo>
                  <a:cubicBezTo>
                    <a:pt x="65218" y="170028"/>
                    <a:pt x="65218" y="167407"/>
                    <a:pt x="63900" y="166097"/>
                  </a:cubicBezTo>
                  <a:cubicBezTo>
                    <a:pt x="63900" y="166097"/>
                    <a:pt x="63900" y="166097"/>
                    <a:pt x="62582" y="163475"/>
                  </a:cubicBezTo>
                  <a:cubicBezTo>
                    <a:pt x="62582" y="162165"/>
                    <a:pt x="59946" y="160854"/>
                    <a:pt x="58628" y="162165"/>
                  </a:cubicBezTo>
                  <a:cubicBezTo>
                    <a:pt x="58628" y="162165"/>
                    <a:pt x="58628" y="162165"/>
                    <a:pt x="54674" y="163475"/>
                  </a:cubicBezTo>
                  <a:cubicBezTo>
                    <a:pt x="54674" y="163475"/>
                    <a:pt x="54674" y="163475"/>
                    <a:pt x="42813" y="111051"/>
                  </a:cubicBezTo>
                  <a:cubicBezTo>
                    <a:pt x="42813" y="111051"/>
                    <a:pt x="42813" y="111051"/>
                    <a:pt x="52038" y="107119"/>
                  </a:cubicBezTo>
                  <a:cubicBezTo>
                    <a:pt x="55992" y="105153"/>
                    <a:pt x="60275" y="105153"/>
                    <a:pt x="63900" y="106627"/>
                  </a:cubicBezTo>
                  <a:close/>
                  <a:moveTo>
                    <a:pt x="221560" y="67725"/>
                  </a:moveTo>
                  <a:cubicBezTo>
                    <a:pt x="226810" y="65087"/>
                    <a:pt x="234687" y="65087"/>
                    <a:pt x="239938" y="67725"/>
                  </a:cubicBezTo>
                  <a:cubicBezTo>
                    <a:pt x="247814" y="73001"/>
                    <a:pt x="250440" y="80915"/>
                    <a:pt x="249127" y="90147"/>
                  </a:cubicBezTo>
                  <a:cubicBezTo>
                    <a:pt x="249127" y="92785"/>
                    <a:pt x="249127" y="96742"/>
                    <a:pt x="249127" y="99380"/>
                  </a:cubicBezTo>
                  <a:cubicBezTo>
                    <a:pt x="249127" y="99380"/>
                    <a:pt x="249127" y="99380"/>
                    <a:pt x="259629" y="162691"/>
                  </a:cubicBezTo>
                  <a:cubicBezTo>
                    <a:pt x="259629" y="162691"/>
                    <a:pt x="259629" y="162691"/>
                    <a:pt x="300324" y="193027"/>
                  </a:cubicBezTo>
                  <a:cubicBezTo>
                    <a:pt x="308200" y="198303"/>
                    <a:pt x="309513" y="207536"/>
                    <a:pt x="304262" y="215450"/>
                  </a:cubicBezTo>
                  <a:cubicBezTo>
                    <a:pt x="299011" y="222045"/>
                    <a:pt x="289822" y="223363"/>
                    <a:pt x="283258" y="219407"/>
                  </a:cubicBezTo>
                  <a:cubicBezTo>
                    <a:pt x="283258" y="219407"/>
                    <a:pt x="281946" y="219407"/>
                    <a:pt x="281946" y="218088"/>
                  </a:cubicBezTo>
                  <a:cubicBezTo>
                    <a:pt x="281946" y="218088"/>
                    <a:pt x="281946" y="218088"/>
                    <a:pt x="236000" y="185113"/>
                  </a:cubicBezTo>
                  <a:cubicBezTo>
                    <a:pt x="232061" y="182475"/>
                    <a:pt x="230749" y="178518"/>
                    <a:pt x="229436" y="174562"/>
                  </a:cubicBezTo>
                  <a:cubicBezTo>
                    <a:pt x="229436" y="174562"/>
                    <a:pt x="229436" y="174562"/>
                    <a:pt x="224185" y="145544"/>
                  </a:cubicBezTo>
                  <a:cubicBezTo>
                    <a:pt x="224185" y="145544"/>
                    <a:pt x="224185" y="145544"/>
                    <a:pt x="196617" y="194346"/>
                  </a:cubicBezTo>
                  <a:cubicBezTo>
                    <a:pt x="196617" y="194346"/>
                    <a:pt x="196617" y="194346"/>
                    <a:pt x="229436" y="243148"/>
                  </a:cubicBezTo>
                  <a:cubicBezTo>
                    <a:pt x="234687" y="249743"/>
                    <a:pt x="234687" y="258976"/>
                    <a:pt x="230749" y="265571"/>
                  </a:cubicBezTo>
                  <a:cubicBezTo>
                    <a:pt x="230749" y="265571"/>
                    <a:pt x="230749" y="265571"/>
                    <a:pt x="195305" y="318329"/>
                  </a:cubicBezTo>
                  <a:cubicBezTo>
                    <a:pt x="188741" y="326243"/>
                    <a:pt x="178239" y="328881"/>
                    <a:pt x="169050" y="323605"/>
                  </a:cubicBezTo>
                  <a:cubicBezTo>
                    <a:pt x="169050" y="323605"/>
                    <a:pt x="169050" y="323605"/>
                    <a:pt x="167737" y="323605"/>
                  </a:cubicBezTo>
                  <a:cubicBezTo>
                    <a:pt x="159861" y="318329"/>
                    <a:pt x="157235" y="305140"/>
                    <a:pt x="162486" y="297226"/>
                  </a:cubicBezTo>
                  <a:cubicBezTo>
                    <a:pt x="162486" y="297226"/>
                    <a:pt x="162486" y="297226"/>
                    <a:pt x="191366" y="255019"/>
                  </a:cubicBezTo>
                  <a:cubicBezTo>
                    <a:pt x="191366" y="255019"/>
                    <a:pt x="191366" y="255019"/>
                    <a:pt x="167737" y="220726"/>
                  </a:cubicBezTo>
                  <a:cubicBezTo>
                    <a:pt x="167737" y="220726"/>
                    <a:pt x="167737" y="220726"/>
                    <a:pt x="70594" y="322286"/>
                  </a:cubicBezTo>
                  <a:cubicBezTo>
                    <a:pt x="65343" y="328881"/>
                    <a:pt x="54841" y="330200"/>
                    <a:pt x="46965" y="326243"/>
                  </a:cubicBezTo>
                  <a:cubicBezTo>
                    <a:pt x="45652" y="324924"/>
                    <a:pt x="44339" y="323605"/>
                    <a:pt x="44339" y="322286"/>
                  </a:cubicBezTo>
                  <a:cubicBezTo>
                    <a:pt x="36463" y="315691"/>
                    <a:pt x="36463" y="303821"/>
                    <a:pt x="43027" y="295907"/>
                  </a:cubicBezTo>
                  <a:cubicBezTo>
                    <a:pt x="43027" y="295907"/>
                    <a:pt x="43027" y="295907"/>
                    <a:pt x="144108" y="189070"/>
                  </a:cubicBezTo>
                  <a:cubicBezTo>
                    <a:pt x="144108" y="185113"/>
                    <a:pt x="145421" y="181156"/>
                    <a:pt x="148046" y="177200"/>
                  </a:cubicBezTo>
                  <a:cubicBezTo>
                    <a:pt x="148046" y="177200"/>
                    <a:pt x="148046" y="177200"/>
                    <a:pt x="190054" y="103337"/>
                  </a:cubicBezTo>
                  <a:cubicBezTo>
                    <a:pt x="190054" y="103337"/>
                    <a:pt x="190054" y="103337"/>
                    <a:pt x="151984" y="107294"/>
                  </a:cubicBezTo>
                  <a:cubicBezTo>
                    <a:pt x="151984" y="107294"/>
                    <a:pt x="151984" y="107294"/>
                    <a:pt x="119166" y="154777"/>
                  </a:cubicBezTo>
                  <a:lnTo>
                    <a:pt x="110272" y="161402"/>
                  </a:lnTo>
                  <a:lnTo>
                    <a:pt x="110027" y="158233"/>
                  </a:lnTo>
                  <a:cubicBezTo>
                    <a:pt x="99484" y="134642"/>
                    <a:pt x="99484" y="134642"/>
                    <a:pt x="99484" y="134642"/>
                  </a:cubicBezTo>
                  <a:lnTo>
                    <a:pt x="95803" y="133422"/>
                  </a:lnTo>
                  <a:lnTo>
                    <a:pt x="97670" y="130706"/>
                  </a:lnTo>
                  <a:cubicBezTo>
                    <a:pt x="102428" y="123781"/>
                    <a:pt x="111946" y="109932"/>
                    <a:pt x="130980" y="82234"/>
                  </a:cubicBezTo>
                  <a:cubicBezTo>
                    <a:pt x="133606" y="78277"/>
                    <a:pt x="137544" y="75639"/>
                    <a:pt x="141482" y="75639"/>
                  </a:cubicBezTo>
                  <a:cubicBezTo>
                    <a:pt x="141482" y="75639"/>
                    <a:pt x="141482" y="75639"/>
                    <a:pt x="221560" y="67725"/>
                  </a:cubicBezTo>
                  <a:close/>
                  <a:moveTo>
                    <a:pt x="276970" y="0"/>
                  </a:moveTo>
                  <a:cubicBezTo>
                    <a:pt x="299328" y="0"/>
                    <a:pt x="317452" y="17769"/>
                    <a:pt x="317452" y="39688"/>
                  </a:cubicBezTo>
                  <a:cubicBezTo>
                    <a:pt x="317452" y="61607"/>
                    <a:pt x="299328" y="79376"/>
                    <a:pt x="276970" y="79376"/>
                  </a:cubicBezTo>
                  <a:cubicBezTo>
                    <a:pt x="254612" y="79376"/>
                    <a:pt x="236488" y="61607"/>
                    <a:pt x="236488" y="39688"/>
                  </a:cubicBezTo>
                  <a:cubicBezTo>
                    <a:pt x="236488" y="17769"/>
                    <a:pt x="254612" y="0"/>
                    <a:pt x="27697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黑体" panose="02010609060101010101" charset="-122"/>
                <a:ea typeface="黑体" panose="02010609060101010101" charset="-122"/>
              </a:endParaRPr>
            </a:p>
          </p:txBody>
        </p:sp>
      </p:grpSp>
      <p:grpSp>
        <p:nvGrpSpPr>
          <p:cNvPr id="26" name="组合 25"/>
          <p:cNvGrpSpPr/>
          <p:nvPr>
            <p:custDataLst>
              <p:tags r:id="rId20"/>
            </p:custDataLst>
          </p:nvPr>
        </p:nvGrpSpPr>
        <p:grpSpPr>
          <a:xfrm>
            <a:off x="6300485" y="1944180"/>
            <a:ext cx="2303916" cy="1349828"/>
            <a:chOff x="6300485" y="1712685"/>
            <a:chExt cx="2303916" cy="1349828"/>
          </a:xfrm>
        </p:grpSpPr>
        <p:sp>
          <p:nvSpPr>
            <p:cNvPr id="27" name="矩形 26"/>
            <p:cNvSpPr/>
            <p:nvPr>
              <p:custDataLst>
                <p:tags r:id="rId21"/>
              </p:custDataLst>
            </p:nvPr>
          </p:nvSpPr>
          <p:spPr>
            <a:xfrm>
              <a:off x="6300485" y="1712685"/>
              <a:ext cx="2303916" cy="1349828"/>
            </a:xfrm>
            <a:prstGeom prst="rect">
              <a:avLst/>
            </a:prstGeom>
            <a:solidFill>
              <a:srgbClr val="15147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黑体" panose="02010609060101010101" charset="-122"/>
                <a:ea typeface="黑体" panose="02010609060101010101" charset="-122"/>
              </a:endParaRPr>
            </a:p>
          </p:txBody>
        </p:sp>
        <p:sp>
          <p:nvSpPr>
            <p:cNvPr id="29" name="椭圆 31"/>
            <p:cNvSpPr/>
            <p:nvPr>
              <p:custDataLst>
                <p:tags r:id="rId22"/>
              </p:custDataLst>
            </p:nvPr>
          </p:nvSpPr>
          <p:spPr>
            <a:xfrm>
              <a:off x="7314127" y="1933886"/>
              <a:ext cx="340354" cy="406382"/>
            </a:xfrm>
            <a:custGeom>
              <a:avLst/>
              <a:gdLst>
                <a:gd name="connsiteX0" fmla="*/ 206816 w 281869"/>
                <a:gd name="connsiteY0" fmla="*/ 79120 h 336550"/>
                <a:gd name="connsiteX1" fmla="*/ 201524 w 281869"/>
                <a:gd name="connsiteY1" fmla="*/ 85782 h 336550"/>
                <a:gd name="connsiteX2" fmla="*/ 201524 w 281869"/>
                <a:gd name="connsiteY2" fmla="*/ 92444 h 336550"/>
                <a:gd name="connsiteX3" fmla="*/ 205493 w 281869"/>
                <a:gd name="connsiteY3" fmla="*/ 96441 h 336550"/>
                <a:gd name="connsiteX4" fmla="*/ 198878 w 281869"/>
                <a:gd name="connsiteY4" fmla="*/ 133748 h 336550"/>
                <a:gd name="connsiteX5" fmla="*/ 198878 w 281869"/>
                <a:gd name="connsiteY5" fmla="*/ 137745 h 336550"/>
                <a:gd name="connsiteX6" fmla="*/ 206816 w 281869"/>
                <a:gd name="connsiteY6" fmla="*/ 149736 h 336550"/>
                <a:gd name="connsiteX7" fmla="*/ 213430 w 281869"/>
                <a:gd name="connsiteY7" fmla="*/ 149736 h 336550"/>
                <a:gd name="connsiteX8" fmla="*/ 221368 w 281869"/>
                <a:gd name="connsiteY8" fmla="*/ 137745 h 336550"/>
                <a:gd name="connsiteX9" fmla="*/ 221368 w 281869"/>
                <a:gd name="connsiteY9" fmla="*/ 133748 h 336550"/>
                <a:gd name="connsiteX10" fmla="*/ 214753 w 281869"/>
                <a:gd name="connsiteY10" fmla="*/ 96441 h 336550"/>
                <a:gd name="connsiteX11" fmla="*/ 220045 w 281869"/>
                <a:gd name="connsiteY11" fmla="*/ 92444 h 336550"/>
                <a:gd name="connsiteX12" fmla="*/ 220045 w 281869"/>
                <a:gd name="connsiteY12" fmla="*/ 85782 h 336550"/>
                <a:gd name="connsiteX13" fmla="*/ 213430 w 281869"/>
                <a:gd name="connsiteY13" fmla="*/ 79120 h 336550"/>
                <a:gd name="connsiteX14" fmla="*/ 206816 w 281869"/>
                <a:gd name="connsiteY14" fmla="*/ 79120 h 336550"/>
                <a:gd name="connsiteX15" fmla="*/ 68439 w 281869"/>
                <a:gd name="connsiteY15" fmla="*/ 79120 h 336550"/>
                <a:gd name="connsiteX16" fmla="*/ 61824 w 281869"/>
                <a:gd name="connsiteY16" fmla="*/ 85782 h 336550"/>
                <a:gd name="connsiteX17" fmla="*/ 61824 w 281869"/>
                <a:gd name="connsiteY17" fmla="*/ 92444 h 336550"/>
                <a:gd name="connsiteX18" fmla="*/ 67116 w 281869"/>
                <a:gd name="connsiteY18" fmla="*/ 96441 h 336550"/>
                <a:gd name="connsiteX19" fmla="*/ 60501 w 281869"/>
                <a:gd name="connsiteY19" fmla="*/ 133748 h 336550"/>
                <a:gd name="connsiteX20" fmla="*/ 60501 w 281869"/>
                <a:gd name="connsiteY20" fmla="*/ 137745 h 336550"/>
                <a:gd name="connsiteX21" fmla="*/ 68439 w 281869"/>
                <a:gd name="connsiteY21" fmla="*/ 149736 h 336550"/>
                <a:gd name="connsiteX22" fmla="*/ 75053 w 281869"/>
                <a:gd name="connsiteY22" fmla="*/ 149736 h 336550"/>
                <a:gd name="connsiteX23" fmla="*/ 82991 w 281869"/>
                <a:gd name="connsiteY23" fmla="*/ 137745 h 336550"/>
                <a:gd name="connsiteX24" fmla="*/ 82991 w 281869"/>
                <a:gd name="connsiteY24" fmla="*/ 133748 h 336550"/>
                <a:gd name="connsiteX25" fmla="*/ 76376 w 281869"/>
                <a:gd name="connsiteY25" fmla="*/ 96441 h 336550"/>
                <a:gd name="connsiteX26" fmla="*/ 80345 w 281869"/>
                <a:gd name="connsiteY26" fmla="*/ 92444 h 336550"/>
                <a:gd name="connsiteX27" fmla="*/ 80345 w 281869"/>
                <a:gd name="connsiteY27" fmla="*/ 85782 h 336550"/>
                <a:gd name="connsiteX28" fmla="*/ 75053 w 281869"/>
                <a:gd name="connsiteY28" fmla="*/ 79120 h 336550"/>
                <a:gd name="connsiteX29" fmla="*/ 68439 w 281869"/>
                <a:gd name="connsiteY29" fmla="*/ 79120 h 336550"/>
                <a:gd name="connsiteX30" fmla="*/ 21218 w 281869"/>
                <a:gd name="connsiteY30" fmla="*/ 69850 h 336550"/>
                <a:gd name="connsiteX31" fmla="*/ 121201 w 281869"/>
                <a:gd name="connsiteY31" fmla="*/ 69850 h 336550"/>
                <a:gd name="connsiteX32" fmla="*/ 135672 w 281869"/>
                <a:gd name="connsiteY32" fmla="*/ 83053 h 336550"/>
                <a:gd name="connsiteX33" fmla="*/ 140934 w 281869"/>
                <a:gd name="connsiteY33" fmla="*/ 113420 h 336550"/>
                <a:gd name="connsiteX34" fmla="*/ 146197 w 281869"/>
                <a:gd name="connsiteY34" fmla="*/ 83053 h 336550"/>
                <a:gd name="connsiteX35" fmla="*/ 160668 w 281869"/>
                <a:gd name="connsiteY35" fmla="*/ 69850 h 336550"/>
                <a:gd name="connsiteX36" fmla="*/ 260651 w 281869"/>
                <a:gd name="connsiteY36" fmla="*/ 69850 h 336550"/>
                <a:gd name="connsiteX37" fmla="*/ 275123 w 281869"/>
                <a:gd name="connsiteY37" fmla="*/ 83053 h 336550"/>
                <a:gd name="connsiteX38" fmla="*/ 281700 w 281869"/>
                <a:gd name="connsiteY38" fmla="*/ 196599 h 336550"/>
                <a:gd name="connsiteX39" fmla="*/ 269860 w 281869"/>
                <a:gd name="connsiteY39" fmla="*/ 211122 h 336550"/>
                <a:gd name="connsiteX40" fmla="*/ 254073 w 281869"/>
                <a:gd name="connsiteY40" fmla="*/ 199239 h 336550"/>
                <a:gd name="connsiteX41" fmla="*/ 250127 w 281869"/>
                <a:gd name="connsiteY41" fmla="*/ 125303 h 336550"/>
                <a:gd name="connsiteX42" fmla="*/ 248811 w 281869"/>
                <a:gd name="connsiteY42" fmla="*/ 319386 h 336550"/>
                <a:gd name="connsiteX43" fmla="*/ 231709 w 281869"/>
                <a:gd name="connsiteY43" fmla="*/ 336550 h 336550"/>
                <a:gd name="connsiteX44" fmla="*/ 215922 w 281869"/>
                <a:gd name="connsiteY44" fmla="*/ 319386 h 336550"/>
                <a:gd name="connsiteX45" fmla="*/ 215922 w 281869"/>
                <a:gd name="connsiteY45" fmla="*/ 213762 h 336550"/>
                <a:gd name="connsiteX46" fmla="*/ 210660 w 281869"/>
                <a:gd name="connsiteY46" fmla="*/ 208481 h 336550"/>
                <a:gd name="connsiteX47" fmla="*/ 204082 w 281869"/>
                <a:gd name="connsiteY47" fmla="*/ 213762 h 336550"/>
                <a:gd name="connsiteX48" fmla="*/ 204082 w 281869"/>
                <a:gd name="connsiteY48" fmla="*/ 319386 h 336550"/>
                <a:gd name="connsiteX49" fmla="*/ 186979 w 281869"/>
                <a:gd name="connsiteY49" fmla="*/ 336550 h 336550"/>
                <a:gd name="connsiteX50" fmla="*/ 171193 w 281869"/>
                <a:gd name="connsiteY50" fmla="*/ 319386 h 336550"/>
                <a:gd name="connsiteX51" fmla="*/ 171193 w 281869"/>
                <a:gd name="connsiteY51" fmla="*/ 121342 h 336550"/>
                <a:gd name="connsiteX52" fmla="*/ 155406 w 281869"/>
                <a:gd name="connsiteY52" fmla="*/ 199239 h 336550"/>
                <a:gd name="connsiteX53" fmla="*/ 140934 w 281869"/>
                <a:gd name="connsiteY53" fmla="*/ 211122 h 336550"/>
                <a:gd name="connsiteX54" fmla="*/ 126463 w 281869"/>
                <a:gd name="connsiteY54" fmla="*/ 199239 h 336550"/>
                <a:gd name="connsiteX55" fmla="*/ 110676 w 281869"/>
                <a:gd name="connsiteY55" fmla="*/ 125303 h 336550"/>
                <a:gd name="connsiteX56" fmla="*/ 110676 w 281869"/>
                <a:gd name="connsiteY56" fmla="*/ 319386 h 336550"/>
                <a:gd name="connsiteX57" fmla="*/ 93574 w 281869"/>
                <a:gd name="connsiteY57" fmla="*/ 336550 h 336550"/>
                <a:gd name="connsiteX58" fmla="*/ 77787 w 281869"/>
                <a:gd name="connsiteY58" fmla="*/ 319386 h 336550"/>
                <a:gd name="connsiteX59" fmla="*/ 77787 w 281869"/>
                <a:gd name="connsiteY59" fmla="*/ 213762 h 336550"/>
                <a:gd name="connsiteX60" fmla="*/ 71209 w 281869"/>
                <a:gd name="connsiteY60" fmla="*/ 208481 h 336550"/>
                <a:gd name="connsiteX61" fmla="*/ 65947 w 281869"/>
                <a:gd name="connsiteY61" fmla="*/ 213762 h 336550"/>
                <a:gd name="connsiteX62" fmla="*/ 65947 w 281869"/>
                <a:gd name="connsiteY62" fmla="*/ 319386 h 336550"/>
                <a:gd name="connsiteX63" fmla="*/ 48845 w 281869"/>
                <a:gd name="connsiteY63" fmla="*/ 336550 h 336550"/>
                <a:gd name="connsiteX64" fmla="*/ 33058 w 281869"/>
                <a:gd name="connsiteY64" fmla="*/ 319386 h 336550"/>
                <a:gd name="connsiteX65" fmla="*/ 33058 w 281869"/>
                <a:gd name="connsiteY65" fmla="*/ 121342 h 336550"/>
                <a:gd name="connsiteX66" fmla="*/ 27796 w 281869"/>
                <a:gd name="connsiteY66" fmla="*/ 199239 h 336550"/>
                <a:gd name="connsiteX67" fmla="*/ 12009 w 281869"/>
                <a:gd name="connsiteY67" fmla="*/ 211122 h 336550"/>
                <a:gd name="connsiteX68" fmla="*/ 169 w 281869"/>
                <a:gd name="connsiteY68" fmla="*/ 196599 h 336550"/>
                <a:gd name="connsiteX69" fmla="*/ 6746 w 281869"/>
                <a:gd name="connsiteY69" fmla="*/ 83053 h 336550"/>
                <a:gd name="connsiteX70" fmla="*/ 21218 w 281869"/>
                <a:gd name="connsiteY70" fmla="*/ 69850 h 336550"/>
                <a:gd name="connsiteX71" fmla="*/ 210785 w 281869"/>
                <a:gd name="connsiteY71" fmla="*/ 0 h 336550"/>
                <a:gd name="connsiteX72" fmla="*/ 241742 w 281869"/>
                <a:gd name="connsiteY72" fmla="*/ 30163 h 336550"/>
                <a:gd name="connsiteX73" fmla="*/ 210785 w 281869"/>
                <a:gd name="connsiteY73" fmla="*/ 60326 h 336550"/>
                <a:gd name="connsiteX74" fmla="*/ 179828 w 281869"/>
                <a:gd name="connsiteY74" fmla="*/ 30163 h 336550"/>
                <a:gd name="connsiteX75" fmla="*/ 210785 w 281869"/>
                <a:gd name="connsiteY75" fmla="*/ 0 h 336550"/>
                <a:gd name="connsiteX76" fmla="*/ 71085 w 281869"/>
                <a:gd name="connsiteY76" fmla="*/ 0 h 336550"/>
                <a:gd name="connsiteX77" fmla="*/ 102042 w 281869"/>
                <a:gd name="connsiteY77" fmla="*/ 30163 h 336550"/>
                <a:gd name="connsiteX78" fmla="*/ 71085 w 281869"/>
                <a:gd name="connsiteY78" fmla="*/ 60326 h 336550"/>
                <a:gd name="connsiteX79" fmla="*/ 40128 w 281869"/>
                <a:gd name="connsiteY79" fmla="*/ 30163 h 336550"/>
                <a:gd name="connsiteX80" fmla="*/ 71085 w 281869"/>
                <a:gd name="connsiteY80" fmla="*/ 0 h 33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281869" h="336550">
                  <a:moveTo>
                    <a:pt x="206816" y="79120"/>
                  </a:moveTo>
                  <a:cubicBezTo>
                    <a:pt x="206816" y="79120"/>
                    <a:pt x="206816" y="79120"/>
                    <a:pt x="201524" y="85782"/>
                  </a:cubicBezTo>
                  <a:cubicBezTo>
                    <a:pt x="198878" y="88447"/>
                    <a:pt x="198878" y="89779"/>
                    <a:pt x="201524" y="92444"/>
                  </a:cubicBezTo>
                  <a:cubicBezTo>
                    <a:pt x="201524" y="92444"/>
                    <a:pt x="201524" y="92444"/>
                    <a:pt x="205493" y="96441"/>
                  </a:cubicBezTo>
                  <a:cubicBezTo>
                    <a:pt x="205493" y="96441"/>
                    <a:pt x="205493" y="96441"/>
                    <a:pt x="198878" y="133748"/>
                  </a:cubicBezTo>
                  <a:cubicBezTo>
                    <a:pt x="198878" y="135080"/>
                    <a:pt x="198878" y="136413"/>
                    <a:pt x="198878" y="137745"/>
                  </a:cubicBezTo>
                  <a:cubicBezTo>
                    <a:pt x="198878" y="137745"/>
                    <a:pt x="198878" y="137745"/>
                    <a:pt x="206816" y="149736"/>
                  </a:cubicBezTo>
                  <a:cubicBezTo>
                    <a:pt x="208139" y="152401"/>
                    <a:pt x="212107" y="152401"/>
                    <a:pt x="213430" y="149736"/>
                  </a:cubicBezTo>
                  <a:cubicBezTo>
                    <a:pt x="213430" y="149736"/>
                    <a:pt x="213430" y="149736"/>
                    <a:pt x="221368" y="137745"/>
                  </a:cubicBezTo>
                  <a:cubicBezTo>
                    <a:pt x="222691" y="136413"/>
                    <a:pt x="222691" y="135080"/>
                    <a:pt x="221368" y="133748"/>
                  </a:cubicBezTo>
                  <a:cubicBezTo>
                    <a:pt x="221368" y="133748"/>
                    <a:pt x="221368" y="133748"/>
                    <a:pt x="214753" y="96441"/>
                  </a:cubicBezTo>
                  <a:cubicBezTo>
                    <a:pt x="214753" y="96441"/>
                    <a:pt x="214753" y="96441"/>
                    <a:pt x="220045" y="92444"/>
                  </a:cubicBezTo>
                  <a:cubicBezTo>
                    <a:pt x="221368" y="89779"/>
                    <a:pt x="221368" y="88447"/>
                    <a:pt x="220045" y="85782"/>
                  </a:cubicBezTo>
                  <a:cubicBezTo>
                    <a:pt x="220045" y="85782"/>
                    <a:pt x="220045" y="85782"/>
                    <a:pt x="213430" y="79120"/>
                  </a:cubicBezTo>
                  <a:cubicBezTo>
                    <a:pt x="212107" y="77788"/>
                    <a:pt x="209462" y="77788"/>
                    <a:pt x="206816" y="79120"/>
                  </a:cubicBezTo>
                  <a:close/>
                  <a:moveTo>
                    <a:pt x="68439" y="79120"/>
                  </a:moveTo>
                  <a:cubicBezTo>
                    <a:pt x="68439" y="79120"/>
                    <a:pt x="68439" y="79120"/>
                    <a:pt x="61824" y="85782"/>
                  </a:cubicBezTo>
                  <a:cubicBezTo>
                    <a:pt x="60501" y="88447"/>
                    <a:pt x="60501" y="89779"/>
                    <a:pt x="61824" y="92444"/>
                  </a:cubicBezTo>
                  <a:cubicBezTo>
                    <a:pt x="61824" y="92444"/>
                    <a:pt x="61824" y="92444"/>
                    <a:pt x="67116" y="96441"/>
                  </a:cubicBezTo>
                  <a:cubicBezTo>
                    <a:pt x="67116" y="96441"/>
                    <a:pt x="67116" y="96441"/>
                    <a:pt x="60501" y="133748"/>
                  </a:cubicBezTo>
                  <a:cubicBezTo>
                    <a:pt x="59178" y="135080"/>
                    <a:pt x="59178" y="136413"/>
                    <a:pt x="60501" y="137745"/>
                  </a:cubicBezTo>
                  <a:cubicBezTo>
                    <a:pt x="60501" y="137745"/>
                    <a:pt x="60501" y="137745"/>
                    <a:pt x="68439" y="149736"/>
                  </a:cubicBezTo>
                  <a:cubicBezTo>
                    <a:pt x="69762" y="152401"/>
                    <a:pt x="73730" y="152401"/>
                    <a:pt x="75053" y="149736"/>
                  </a:cubicBezTo>
                  <a:cubicBezTo>
                    <a:pt x="75053" y="149736"/>
                    <a:pt x="75053" y="149736"/>
                    <a:pt x="82991" y="137745"/>
                  </a:cubicBezTo>
                  <a:cubicBezTo>
                    <a:pt x="82991" y="136413"/>
                    <a:pt x="82991" y="135080"/>
                    <a:pt x="82991" y="133748"/>
                  </a:cubicBezTo>
                  <a:cubicBezTo>
                    <a:pt x="82991" y="133748"/>
                    <a:pt x="82991" y="133748"/>
                    <a:pt x="76376" y="96441"/>
                  </a:cubicBezTo>
                  <a:cubicBezTo>
                    <a:pt x="76376" y="96441"/>
                    <a:pt x="76376" y="96441"/>
                    <a:pt x="80345" y="92444"/>
                  </a:cubicBezTo>
                  <a:cubicBezTo>
                    <a:pt x="82991" y="89779"/>
                    <a:pt x="82991" y="88447"/>
                    <a:pt x="80345" y="85782"/>
                  </a:cubicBezTo>
                  <a:cubicBezTo>
                    <a:pt x="80345" y="85782"/>
                    <a:pt x="80345" y="85782"/>
                    <a:pt x="75053" y="79120"/>
                  </a:cubicBezTo>
                  <a:cubicBezTo>
                    <a:pt x="72407" y="77788"/>
                    <a:pt x="69762" y="77788"/>
                    <a:pt x="68439" y="79120"/>
                  </a:cubicBezTo>
                  <a:close/>
                  <a:moveTo>
                    <a:pt x="21218" y="69850"/>
                  </a:moveTo>
                  <a:cubicBezTo>
                    <a:pt x="21218" y="69850"/>
                    <a:pt x="21218" y="69850"/>
                    <a:pt x="121201" y="69850"/>
                  </a:cubicBezTo>
                  <a:cubicBezTo>
                    <a:pt x="129094" y="69850"/>
                    <a:pt x="135672" y="76451"/>
                    <a:pt x="135672" y="83053"/>
                  </a:cubicBezTo>
                  <a:cubicBezTo>
                    <a:pt x="135672" y="83053"/>
                    <a:pt x="135672" y="83053"/>
                    <a:pt x="140934" y="113420"/>
                  </a:cubicBezTo>
                  <a:cubicBezTo>
                    <a:pt x="140934" y="113420"/>
                    <a:pt x="140934" y="113420"/>
                    <a:pt x="146197" y="83053"/>
                  </a:cubicBezTo>
                  <a:cubicBezTo>
                    <a:pt x="146197" y="76451"/>
                    <a:pt x="152775" y="69850"/>
                    <a:pt x="160668" y="69850"/>
                  </a:cubicBezTo>
                  <a:cubicBezTo>
                    <a:pt x="160668" y="69850"/>
                    <a:pt x="160668" y="69850"/>
                    <a:pt x="260651" y="69850"/>
                  </a:cubicBezTo>
                  <a:cubicBezTo>
                    <a:pt x="267229" y="69850"/>
                    <a:pt x="273807" y="76451"/>
                    <a:pt x="275123" y="83053"/>
                  </a:cubicBezTo>
                  <a:cubicBezTo>
                    <a:pt x="275123" y="83053"/>
                    <a:pt x="275123" y="83053"/>
                    <a:pt x="281700" y="196599"/>
                  </a:cubicBezTo>
                  <a:cubicBezTo>
                    <a:pt x="283016" y="204520"/>
                    <a:pt x="276438" y="211122"/>
                    <a:pt x="269860" y="211122"/>
                  </a:cubicBezTo>
                  <a:cubicBezTo>
                    <a:pt x="261967" y="212442"/>
                    <a:pt x="255389" y="205841"/>
                    <a:pt x="254073" y="199239"/>
                  </a:cubicBezTo>
                  <a:cubicBezTo>
                    <a:pt x="254073" y="199239"/>
                    <a:pt x="254073" y="199239"/>
                    <a:pt x="250127" y="125303"/>
                  </a:cubicBezTo>
                  <a:cubicBezTo>
                    <a:pt x="250127" y="125303"/>
                    <a:pt x="250127" y="125303"/>
                    <a:pt x="248811" y="319386"/>
                  </a:cubicBezTo>
                  <a:cubicBezTo>
                    <a:pt x="248811" y="329949"/>
                    <a:pt x="240918" y="336550"/>
                    <a:pt x="231709" y="336550"/>
                  </a:cubicBezTo>
                  <a:cubicBezTo>
                    <a:pt x="222500" y="336550"/>
                    <a:pt x="215922" y="328628"/>
                    <a:pt x="215922" y="319386"/>
                  </a:cubicBezTo>
                  <a:cubicBezTo>
                    <a:pt x="215922" y="319386"/>
                    <a:pt x="215922" y="319386"/>
                    <a:pt x="215922" y="213762"/>
                  </a:cubicBezTo>
                  <a:cubicBezTo>
                    <a:pt x="215922" y="211122"/>
                    <a:pt x="213291" y="208481"/>
                    <a:pt x="210660" y="208481"/>
                  </a:cubicBezTo>
                  <a:cubicBezTo>
                    <a:pt x="206713" y="208481"/>
                    <a:pt x="204082" y="211122"/>
                    <a:pt x="204082" y="213762"/>
                  </a:cubicBezTo>
                  <a:cubicBezTo>
                    <a:pt x="204082" y="213762"/>
                    <a:pt x="204082" y="213762"/>
                    <a:pt x="204082" y="319386"/>
                  </a:cubicBezTo>
                  <a:cubicBezTo>
                    <a:pt x="204082" y="329949"/>
                    <a:pt x="196188" y="336550"/>
                    <a:pt x="186979" y="336550"/>
                  </a:cubicBezTo>
                  <a:cubicBezTo>
                    <a:pt x="177770" y="336550"/>
                    <a:pt x="171193" y="328628"/>
                    <a:pt x="171193" y="319386"/>
                  </a:cubicBezTo>
                  <a:cubicBezTo>
                    <a:pt x="171193" y="319386"/>
                    <a:pt x="171193" y="319386"/>
                    <a:pt x="171193" y="121342"/>
                  </a:cubicBezTo>
                  <a:cubicBezTo>
                    <a:pt x="171193" y="121342"/>
                    <a:pt x="171193" y="121342"/>
                    <a:pt x="155406" y="199239"/>
                  </a:cubicBezTo>
                  <a:cubicBezTo>
                    <a:pt x="154090" y="205841"/>
                    <a:pt x="148828" y="212442"/>
                    <a:pt x="140934" y="211122"/>
                  </a:cubicBezTo>
                  <a:cubicBezTo>
                    <a:pt x="133041" y="212442"/>
                    <a:pt x="127779" y="205841"/>
                    <a:pt x="126463" y="199239"/>
                  </a:cubicBezTo>
                  <a:cubicBezTo>
                    <a:pt x="126463" y="199239"/>
                    <a:pt x="126463" y="199239"/>
                    <a:pt x="110676" y="125303"/>
                  </a:cubicBezTo>
                  <a:cubicBezTo>
                    <a:pt x="110676" y="125303"/>
                    <a:pt x="110676" y="125303"/>
                    <a:pt x="110676" y="319386"/>
                  </a:cubicBezTo>
                  <a:cubicBezTo>
                    <a:pt x="110676" y="329949"/>
                    <a:pt x="102783" y="336550"/>
                    <a:pt x="93574" y="336550"/>
                  </a:cubicBezTo>
                  <a:cubicBezTo>
                    <a:pt x="84365" y="336550"/>
                    <a:pt x="77787" y="328628"/>
                    <a:pt x="77787" y="319386"/>
                  </a:cubicBezTo>
                  <a:cubicBezTo>
                    <a:pt x="77787" y="319386"/>
                    <a:pt x="77787" y="319386"/>
                    <a:pt x="77787" y="213762"/>
                  </a:cubicBezTo>
                  <a:cubicBezTo>
                    <a:pt x="77787" y="211122"/>
                    <a:pt x="75156" y="208481"/>
                    <a:pt x="71209" y="208481"/>
                  </a:cubicBezTo>
                  <a:cubicBezTo>
                    <a:pt x="68578" y="208481"/>
                    <a:pt x="65947" y="211122"/>
                    <a:pt x="65947" y="213762"/>
                  </a:cubicBezTo>
                  <a:cubicBezTo>
                    <a:pt x="65947" y="213762"/>
                    <a:pt x="65947" y="213762"/>
                    <a:pt x="65947" y="319386"/>
                  </a:cubicBezTo>
                  <a:cubicBezTo>
                    <a:pt x="65947" y="329949"/>
                    <a:pt x="58054" y="336550"/>
                    <a:pt x="48845" y="336550"/>
                  </a:cubicBezTo>
                  <a:cubicBezTo>
                    <a:pt x="39636" y="336550"/>
                    <a:pt x="33058" y="328628"/>
                    <a:pt x="33058" y="319386"/>
                  </a:cubicBezTo>
                  <a:cubicBezTo>
                    <a:pt x="33058" y="319386"/>
                    <a:pt x="33058" y="319386"/>
                    <a:pt x="33058" y="121342"/>
                  </a:cubicBezTo>
                  <a:cubicBezTo>
                    <a:pt x="33058" y="121342"/>
                    <a:pt x="33058" y="121342"/>
                    <a:pt x="27796" y="199239"/>
                  </a:cubicBezTo>
                  <a:cubicBezTo>
                    <a:pt x="26480" y="205841"/>
                    <a:pt x="19902" y="212442"/>
                    <a:pt x="12009" y="211122"/>
                  </a:cubicBezTo>
                  <a:cubicBezTo>
                    <a:pt x="5431" y="211122"/>
                    <a:pt x="-1147" y="204520"/>
                    <a:pt x="169" y="196599"/>
                  </a:cubicBezTo>
                  <a:cubicBezTo>
                    <a:pt x="169" y="196599"/>
                    <a:pt x="169" y="196599"/>
                    <a:pt x="6746" y="83053"/>
                  </a:cubicBezTo>
                  <a:cubicBezTo>
                    <a:pt x="8062" y="76451"/>
                    <a:pt x="14640" y="69850"/>
                    <a:pt x="21218" y="69850"/>
                  </a:cubicBezTo>
                  <a:close/>
                  <a:moveTo>
                    <a:pt x="210785" y="0"/>
                  </a:moveTo>
                  <a:cubicBezTo>
                    <a:pt x="227882" y="0"/>
                    <a:pt x="241742" y="13504"/>
                    <a:pt x="241742" y="30163"/>
                  </a:cubicBezTo>
                  <a:cubicBezTo>
                    <a:pt x="241742" y="46822"/>
                    <a:pt x="227882" y="60326"/>
                    <a:pt x="210785" y="60326"/>
                  </a:cubicBezTo>
                  <a:cubicBezTo>
                    <a:pt x="193688" y="60326"/>
                    <a:pt x="179828" y="46822"/>
                    <a:pt x="179828" y="30163"/>
                  </a:cubicBezTo>
                  <a:cubicBezTo>
                    <a:pt x="179828" y="13504"/>
                    <a:pt x="193688" y="0"/>
                    <a:pt x="210785" y="0"/>
                  </a:cubicBezTo>
                  <a:close/>
                  <a:moveTo>
                    <a:pt x="71085" y="0"/>
                  </a:moveTo>
                  <a:cubicBezTo>
                    <a:pt x="88182" y="0"/>
                    <a:pt x="102042" y="13504"/>
                    <a:pt x="102042" y="30163"/>
                  </a:cubicBezTo>
                  <a:cubicBezTo>
                    <a:pt x="102042" y="46822"/>
                    <a:pt x="88182" y="60326"/>
                    <a:pt x="71085" y="60326"/>
                  </a:cubicBezTo>
                  <a:cubicBezTo>
                    <a:pt x="53988" y="60326"/>
                    <a:pt x="40128" y="46822"/>
                    <a:pt x="40128" y="30163"/>
                  </a:cubicBezTo>
                  <a:cubicBezTo>
                    <a:pt x="40128" y="13504"/>
                    <a:pt x="53988" y="0"/>
                    <a:pt x="7108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黑体" panose="02010609060101010101" charset="-122"/>
                <a:ea typeface="黑体" panose="02010609060101010101" charset="-122"/>
              </a:endParaRPr>
            </a:p>
          </p:txBody>
        </p:sp>
      </p:grpSp>
      <p:grpSp>
        <p:nvGrpSpPr>
          <p:cNvPr id="30" name="组合 29"/>
          <p:cNvGrpSpPr/>
          <p:nvPr>
            <p:custDataLst>
              <p:tags r:id="rId23"/>
            </p:custDataLst>
          </p:nvPr>
        </p:nvGrpSpPr>
        <p:grpSpPr>
          <a:xfrm>
            <a:off x="9013372" y="1944180"/>
            <a:ext cx="2303916" cy="1349828"/>
            <a:chOff x="9013372" y="1712685"/>
            <a:chExt cx="2303916" cy="1349828"/>
          </a:xfrm>
        </p:grpSpPr>
        <p:sp>
          <p:nvSpPr>
            <p:cNvPr id="31" name="矩形 30"/>
            <p:cNvSpPr/>
            <p:nvPr>
              <p:custDataLst>
                <p:tags r:id="rId24"/>
              </p:custDataLst>
            </p:nvPr>
          </p:nvSpPr>
          <p:spPr>
            <a:xfrm>
              <a:off x="9013372" y="1712685"/>
              <a:ext cx="2303916" cy="1349828"/>
            </a:xfrm>
            <a:prstGeom prst="rect">
              <a:avLst/>
            </a:prstGeom>
            <a:solidFill>
              <a:srgbClr val="15147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黑体" panose="02010609060101010101" charset="-122"/>
                <a:ea typeface="黑体" panose="02010609060101010101" charset="-122"/>
              </a:endParaRPr>
            </a:p>
          </p:txBody>
        </p:sp>
        <p:sp>
          <p:nvSpPr>
            <p:cNvPr id="33" name="椭圆 32"/>
            <p:cNvSpPr/>
            <p:nvPr>
              <p:custDataLst>
                <p:tags r:id="rId25"/>
              </p:custDataLst>
            </p:nvPr>
          </p:nvSpPr>
          <p:spPr>
            <a:xfrm>
              <a:off x="10023289" y="1986354"/>
              <a:ext cx="406382" cy="301447"/>
            </a:xfrm>
            <a:custGeom>
              <a:avLst/>
              <a:gdLst>
                <a:gd name="connsiteX0" fmla="*/ 9246 w 338138"/>
                <a:gd name="connsiteY0" fmla="*/ 217487 h 250825"/>
                <a:gd name="connsiteX1" fmla="*/ 328892 w 338138"/>
                <a:gd name="connsiteY1" fmla="*/ 217487 h 250825"/>
                <a:gd name="connsiteX2" fmla="*/ 338138 w 338138"/>
                <a:gd name="connsiteY2" fmla="*/ 226822 h 250825"/>
                <a:gd name="connsiteX3" fmla="*/ 314363 w 338138"/>
                <a:gd name="connsiteY3" fmla="*/ 250825 h 250825"/>
                <a:gd name="connsiteX4" fmla="*/ 23775 w 338138"/>
                <a:gd name="connsiteY4" fmla="*/ 250825 h 250825"/>
                <a:gd name="connsiteX5" fmla="*/ 0 w 338138"/>
                <a:gd name="connsiteY5" fmla="*/ 226822 h 250825"/>
                <a:gd name="connsiteX6" fmla="*/ 9246 w 338138"/>
                <a:gd name="connsiteY6" fmla="*/ 217487 h 250825"/>
                <a:gd name="connsiteX7" fmla="*/ 100182 w 338138"/>
                <a:gd name="connsiteY7" fmla="*/ 100012 h 250825"/>
                <a:gd name="connsiteX8" fmla="*/ 123655 w 338138"/>
                <a:gd name="connsiteY8" fmla="*/ 100012 h 250825"/>
                <a:gd name="connsiteX9" fmla="*/ 130175 w 338138"/>
                <a:gd name="connsiteY9" fmla="*/ 106705 h 250825"/>
                <a:gd name="connsiteX10" fmla="*/ 130175 w 338138"/>
                <a:gd name="connsiteY10" fmla="*/ 161583 h 250825"/>
                <a:gd name="connsiteX11" fmla="*/ 123655 w 338138"/>
                <a:gd name="connsiteY11" fmla="*/ 168275 h 250825"/>
                <a:gd name="connsiteX12" fmla="*/ 100182 w 338138"/>
                <a:gd name="connsiteY12" fmla="*/ 168275 h 250825"/>
                <a:gd name="connsiteX13" fmla="*/ 93662 w 338138"/>
                <a:gd name="connsiteY13" fmla="*/ 161583 h 250825"/>
                <a:gd name="connsiteX14" fmla="*/ 93662 w 338138"/>
                <a:gd name="connsiteY14" fmla="*/ 106705 h 250825"/>
                <a:gd name="connsiteX15" fmla="*/ 100182 w 338138"/>
                <a:gd name="connsiteY15" fmla="*/ 100012 h 250825"/>
                <a:gd name="connsiteX16" fmla="*/ 157332 w 338138"/>
                <a:gd name="connsiteY16" fmla="*/ 77787 h 250825"/>
                <a:gd name="connsiteX17" fmla="*/ 180805 w 338138"/>
                <a:gd name="connsiteY17" fmla="*/ 77787 h 250825"/>
                <a:gd name="connsiteX18" fmla="*/ 187325 w 338138"/>
                <a:gd name="connsiteY18" fmla="*/ 84441 h 250825"/>
                <a:gd name="connsiteX19" fmla="*/ 187325 w 338138"/>
                <a:gd name="connsiteY19" fmla="*/ 161622 h 250825"/>
                <a:gd name="connsiteX20" fmla="*/ 180805 w 338138"/>
                <a:gd name="connsiteY20" fmla="*/ 168275 h 250825"/>
                <a:gd name="connsiteX21" fmla="*/ 157332 w 338138"/>
                <a:gd name="connsiteY21" fmla="*/ 168275 h 250825"/>
                <a:gd name="connsiteX22" fmla="*/ 150812 w 338138"/>
                <a:gd name="connsiteY22" fmla="*/ 161622 h 250825"/>
                <a:gd name="connsiteX23" fmla="*/ 150812 w 338138"/>
                <a:gd name="connsiteY23" fmla="*/ 84441 h 250825"/>
                <a:gd name="connsiteX24" fmla="*/ 157332 w 338138"/>
                <a:gd name="connsiteY24" fmla="*/ 77787 h 250825"/>
                <a:gd name="connsiteX25" fmla="*/ 216070 w 338138"/>
                <a:gd name="connsiteY25" fmla="*/ 49212 h 250825"/>
                <a:gd name="connsiteX26" fmla="*/ 239543 w 338138"/>
                <a:gd name="connsiteY26" fmla="*/ 49212 h 250825"/>
                <a:gd name="connsiteX27" fmla="*/ 246063 w 338138"/>
                <a:gd name="connsiteY27" fmla="*/ 55827 h 250825"/>
                <a:gd name="connsiteX28" fmla="*/ 246063 w 338138"/>
                <a:gd name="connsiteY28" fmla="*/ 161661 h 250825"/>
                <a:gd name="connsiteX29" fmla="*/ 239543 w 338138"/>
                <a:gd name="connsiteY29" fmla="*/ 168275 h 250825"/>
                <a:gd name="connsiteX30" fmla="*/ 216070 w 338138"/>
                <a:gd name="connsiteY30" fmla="*/ 168275 h 250825"/>
                <a:gd name="connsiteX31" fmla="*/ 209550 w 338138"/>
                <a:gd name="connsiteY31" fmla="*/ 161661 h 250825"/>
                <a:gd name="connsiteX32" fmla="*/ 209550 w 338138"/>
                <a:gd name="connsiteY32" fmla="*/ 55827 h 250825"/>
                <a:gd name="connsiteX33" fmla="*/ 216070 w 338138"/>
                <a:gd name="connsiteY33" fmla="*/ 49212 h 250825"/>
                <a:gd name="connsiteX34" fmla="*/ 53428 w 338138"/>
                <a:gd name="connsiteY34" fmla="*/ 22225 h 250825"/>
                <a:gd name="connsiteX35" fmla="*/ 50800 w 338138"/>
                <a:gd name="connsiteY35" fmla="*/ 24858 h 250825"/>
                <a:gd name="connsiteX36" fmla="*/ 50800 w 338138"/>
                <a:gd name="connsiteY36" fmla="*/ 182834 h 250825"/>
                <a:gd name="connsiteX37" fmla="*/ 53428 w 338138"/>
                <a:gd name="connsiteY37" fmla="*/ 184150 h 250825"/>
                <a:gd name="connsiteX38" fmla="*/ 284710 w 338138"/>
                <a:gd name="connsiteY38" fmla="*/ 184150 h 250825"/>
                <a:gd name="connsiteX39" fmla="*/ 287338 w 338138"/>
                <a:gd name="connsiteY39" fmla="*/ 182834 h 250825"/>
                <a:gd name="connsiteX40" fmla="*/ 287338 w 338138"/>
                <a:gd name="connsiteY40" fmla="*/ 24858 h 250825"/>
                <a:gd name="connsiteX41" fmla="*/ 284710 w 338138"/>
                <a:gd name="connsiteY41" fmla="*/ 22225 h 250825"/>
                <a:gd name="connsiteX42" fmla="*/ 53428 w 338138"/>
                <a:gd name="connsiteY42" fmla="*/ 22225 h 250825"/>
                <a:gd name="connsiteX43" fmla="*/ 53663 w 338138"/>
                <a:gd name="connsiteY43" fmla="*/ 0 h 250825"/>
                <a:gd name="connsiteX44" fmla="*/ 286062 w 338138"/>
                <a:gd name="connsiteY44" fmla="*/ 0 h 250825"/>
                <a:gd name="connsiteX45" fmla="*/ 311150 w 338138"/>
                <a:gd name="connsiteY45" fmla="*/ 25008 h 250825"/>
                <a:gd name="connsiteX46" fmla="*/ 311150 w 338138"/>
                <a:gd name="connsiteY46" fmla="*/ 182955 h 250825"/>
                <a:gd name="connsiteX47" fmla="*/ 286062 w 338138"/>
                <a:gd name="connsiteY47" fmla="*/ 207963 h 250825"/>
                <a:gd name="connsiteX48" fmla="*/ 53663 w 338138"/>
                <a:gd name="connsiteY48" fmla="*/ 207963 h 250825"/>
                <a:gd name="connsiteX49" fmla="*/ 28575 w 338138"/>
                <a:gd name="connsiteY49" fmla="*/ 182955 h 250825"/>
                <a:gd name="connsiteX50" fmla="*/ 28575 w 338138"/>
                <a:gd name="connsiteY50" fmla="*/ 25008 h 250825"/>
                <a:gd name="connsiteX51" fmla="*/ 53663 w 338138"/>
                <a:gd name="connsiteY51" fmla="*/ 0 h 250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8138" h="250825">
                  <a:moveTo>
                    <a:pt x="9246" y="217487"/>
                  </a:moveTo>
                  <a:cubicBezTo>
                    <a:pt x="9246" y="217487"/>
                    <a:pt x="9246" y="217487"/>
                    <a:pt x="328892" y="217487"/>
                  </a:cubicBezTo>
                  <a:cubicBezTo>
                    <a:pt x="334176" y="217487"/>
                    <a:pt x="338138" y="221488"/>
                    <a:pt x="338138" y="226822"/>
                  </a:cubicBezTo>
                  <a:cubicBezTo>
                    <a:pt x="338138" y="240157"/>
                    <a:pt x="327571" y="250825"/>
                    <a:pt x="314363" y="250825"/>
                  </a:cubicBezTo>
                  <a:cubicBezTo>
                    <a:pt x="314363" y="250825"/>
                    <a:pt x="314363" y="250825"/>
                    <a:pt x="23775" y="250825"/>
                  </a:cubicBezTo>
                  <a:cubicBezTo>
                    <a:pt x="10567" y="250825"/>
                    <a:pt x="0" y="240157"/>
                    <a:pt x="0" y="226822"/>
                  </a:cubicBezTo>
                  <a:cubicBezTo>
                    <a:pt x="0" y="221488"/>
                    <a:pt x="3962" y="217487"/>
                    <a:pt x="9246" y="217487"/>
                  </a:cubicBezTo>
                  <a:close/>
                  <a:moveTo>
                    <a:pt x="100182" y="100012"/>
                  </a:moveTo>
                  <a:cubicBezTo>
                    <a:pt x="100182" y="100012"/>
                    <a:pt x="100182" y="100012"/>
                    <a:pt x="123655" y="100012"/>
                  </a:cubicBezTo>
                  <a:cubicBezTo>
                    <a:pt x="127567" y="100012"/>
                    <a:pt x="130175" y="102689"/>
                    <a:pt x="130175" y="106705"/>
                  </a:cubicBezTo>
                  <a:cubicBezTo>
                    <a:pt x="130175" y="106705"/>
                    <a:pt x="130175" y="106705"/>
                    <a:pt x="130175" y="161583"/>
                  </a:cubicBezTo>
                  <a:cubicBezTo>
                    <a:pt x="130175" y="165598"/>
                    <a:pt x="127567" y="168275"/>
                    <a:pt x="123655" y="168275"/>
                  </a:cubicBezTo>
                  <a:cubicBezTo>
                    <a:pt x="123655" y="168275"/>
                    <a:pt x="123655" y="168275"/>
                    <a:pt x="100182" y="168275"/>
                  </a:cubicBezTo>
                  <a:cubicBezTo>
                    <a:pt x="96270" y="168275"/>
                    <a:pt x="93662" y="165598"/>
                    <a:pt x="93662" y="161583"/>
                  </a:cubicBezTo>
                  <a:cubicBezTo>
                    <a:pt x="93662" y="161583"/>
                    <a:pt x="93662" y="161583"/>
                    <a:pt x="93662" y="106705"/>
                  </a:cubicBezTo>
                  <a:cubicBezTo>
                    <a:pt x="93662" y="102689"/>
                    <a:pt x="96270" y="100012"/>
                    <a:pt x="100182" y="100012"/>
                  </a:cubicBezTo>
                  <a:close/>
                  <a:moveTo>
                    <a:pt x="157332" y="77787"/>
                  </a:moveTo>
                  <a:cubicBezTo>
                    <a:pt x="157332" y="77787"/>
                    <a:pt x="157332" y="77787"/>
                    <a:pt x="180805" y="77787"/>
                  </a:cubicBezTo>
                  <a:cubicBezTo>
                    <a:pt x="184717" y="77787"/>
                    <a:pt x="187325" y="81779"/>
                    <a:pt x="187325" y="84441"/>
                  </a:cubicBezTo>
                  <a:cubicBezTo>
                    <a:pt x="187325" y="84441"/>
                    <a:pt x="187325" y="84441"/>
                    <a:pt x="187325" y="161622"/>
                  </a:cubicBezTo>
                  <a:cubicBezTo>
                    <a:pt x="187325" y="165614"/>
                    <a:pt x="184717" y="168275"/>
                    <a:pt x="180805" y="168275"/>
                  </a:cubicBezTo>
                  <a:cubicBezTo>
                    <a:pt x="180805" y="168275"/>
                    <a:pt x="180805" y="168275"/>
                    <a:pt x="157332" y="168275"/>
                  </a:cubicBezTo>
                  <a:cubicBezTo>
                    <a:pt x="153420" y="168275"/>
                    <a:pt x="150812" y="165614"/>
                    <a:pt x="150812" y="161622"/>
                  </a:cubicBezTo>
                  <a:cubicBezTo>
                    <a:pt x="150812" y="161622"/>
                    <a:pt x="150812" y="161622"/>
                    <a:pt x="150812" y="84441"/>
                  </a:cubicBezTo>
                  <a:cubicBezTo>
                    <a:pt x="150812" y="81779"/>
                    <a:pt x="153420" y="77787"/>
                    <a:pt x="157332" y="77787"/>
                  </a:cubicBezTo>
                  <a:close/>
                  <a:moveTo>
                    <a:pt x="216070" y="49212"/>
                  </a:moveTo>
                  <a:cubicBezTo>
                    <a:pt x="216070" y="49212"/>
                    <a:pt x="216070" y="49212"/>
                    <a:pt x="239543" y="49212"/>
                  </a:cubicBezTo>
                  <a:cubicBezTo>
                    <a:pt x="243455" y="49212"/>
                    <a:pt x="246063" y="51858"/>
                    <a:pt x="246063" y="55827"/>
                  </a:cubicBezTo>
                  <a:cubicBezTo>
                    <a:pt x="246063" y="55827"/>
                    <a:pt x="246063" y="55827"/>
                    <a:pt x="246063" y="161661"/>
                  </a:cubicBezTo>
                  <a:cubicBezTo>
                    <a:pt x="246063" y="165629"/>
                    <a:pt x="243455" y="168275"/>
                    <a:pt x="239543" y="168275"/>
                  </a:cubicBezTo>
                  <a:cubicBezTo>
                    <a:pt x="239543" y="168275"/>
                    <a:pt x="239543" y="168275"/>
                    <a:pt x="216070" y="168275"/>
                  </a:cubicBezTo>
                  <a:cubicBezTo>
                    <a:pt x="212158" y="168275"/>
                    <a:pt x="209550" y="165629"/>
                    <a:pt x="209550" y="161661"/>
                  </a:cubicBezTo>
                  <a:cubicBezTo>
                    <a:pt x="209550" y="161661"/>
                    <a:pt x="209550" y="161661"/>
                    <a:pt x="209550" y="55827"/>
                  </a:cubicBezTo>
                  <a:cubicBezTo>
                    <a:pt x="209550" y="51858"/>
                    <a:pt x="212158" y="49212"/>
                    <a:pt x="216070" y="49212"/>
                  </a:cubicBezTo>
                  <a:close/>
                  <a:moveTo>
                    <a:pt x="53428" y="22225"/>
                  </a:moveTo>
                  <a:cubicBezTo>
                    <a:pt x="52114" y="22225"/>
                    <a:pt x="50800" y="23541"/>
                    <a:pt x="50800" y="24858"/>
                  </a:cubicBezTo>
                  <a:lnTo>
                    <a:pt x="50800" y="182834"/>
                  </a:lnTo>
                  <a:cubicBezTo>
                    <a:pt x="50800" y="184150"/>
                    <a:pt x="52114" y="184150"/>
                    <a:pt x="53428" y="184150"/>
                  </a:cubicBezTo>
                  <a:cubicBezTo>
                    <a:pt x="53428" y="184150"/>
                    <a:pt x="53428" y="184150"/>
                    <a:pt x="284710" y="184150"/>
                  </a:cubicBezTo>
                  <a:cubicBezTo>
                    <a:pt x="286024" y="184150"/>
                    <a:pt x="287338" y="184150"/>
                    <a:pt x="287338" y="182834"/>
                  </a:cubicBezTo>
                  <a:cubicBezTo>
                    <a:pt x="287338" y="182834"/>
                    <a:pt x="287338" y="182834"/>
                    <a:pt x="287338" y="24858"/>
                  </a:cubicBezTo>
                  <a:cubicBezTo>
                    <a:pt x="287338" y="23541"/>
                    <a:pt x="286024" y="22225"/>
                    <a:pt x="284710" y="22225"/>
                  </a:cubicBezTo>
                  <a:cubicBezTo>
                    <a:pt x="284710" y="22225"/>
                    <a:pt x="284710" y="22225"/>
                    <a:pt x="53428" y="22225"/>
                  </a:cubicBezTo>
                  <a:close/>
                  <a:moveTo>
                    <a:pt x="53663" y="0"/>
                  </a:moveTo>
                  <a:cubicBezTo>
                    <a:pt x="53663" y="0"/>
                    <a:pt x="53663" y="0"/>
                    <a:pt x="286062" y="0"/>
                  </a:cubicBezTo>
                  <a:cubicBezTo>
                    <a:pt x="300587" y="0"/>
                    <a:pt x="311150" y="10530"/>
                    <a:pt x="311150" y="25008"/>
                  </a:cubicBezTo>
                  <a:cubicBezTo>
                    <a:pt x="311150" y="25008"/>
                    <a:pt x="311150" y="25008"/>
                    <a:pt x="311150" y="182955"/>
                  </a:cubicBezTo>
                  <a:cubicBezTo>
                    <a:pt x="311150" y="196117"/>
                    <a:pt x="300587" y="207963"/>
                    <a:pt x="286062" y="207963"/>
                  </a:cubicBezTo>
                  <a:cubicBezTo>
                    <a:pt x="286062" y="207963"/>
                    <a:pt x="286062" y="207963"/>
                    <a:pt x="53663" y="207963"/>
                  </a:cubicBezTo>
                  <a:cubicBezTo>
                    <a:pt x="39138" y="207963"/>
                    <a:pt x="28575" y="196117"/>
                    <a:pt x="28575" y="182955"/>
                  </a:cubicBezTo>
                  <a:cubicBezTo>
                    <a:pt x="28575" y="182955"/>
                    <a:pt x="28575" y="182955"/>
                    <a:pt x="28575" y="25008"/>
                  </a:cubicBezTo>
                  <a:cubicBezTo>
                    <a:pt x="28575" y="10530"/>
                    <a:pt x="39138" y="0"/>
                    <a:pt x="5366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黑体" panose="02010609060101010101" charset="-122"/>
                <a:ea typeface="黑体" panose="02010609060101010101" charset="-122"/>
              </a:endParaRPr>
            </a:p>
          </p:txBody>
        </p:sp>
      </p:grpSp>
      <p:sp>
        <p:nvSpPr>
          <p:cNvPr id="65" name="矩形 64"/>
          <p:cNvSpPr/>
          <p:nvPr>
            <p:custDataLst>
              <p:tags r:id="rId26"/>
            </p:custDataLst>
          </p:nvPr>
        </p:nvSpPr>
        <p:spPr>
          <a:xfrm>
            <a:off x="501650" y="1329690"/>
            <a:ext cx="10701020" cy="397510"/>
          </a:xfrm>
          <a:prstGeom prst="rect">
            <a:avLst/>
          </a:prstGeom>
        </p:spPr>
        <p:txBody>
          <a:bodyPr wrap="square" lIns="91397" tIns="45699" rIns="91397" bIns="45699">
            <a:spAutoFit/>
          </a:bodyPr>
          <a:p>
            <a:pPr indent="457200" algn="l" fontAlgn="auto">
              <a:defRPr/>
            </a:pPr>
            <a:r>
              <a:rPr lang="zh-CN" altLang="en-US" sz="2000" dirty="0">
                <a:solidFill>
                  <a:srgbClr val="151472"/>
                </a:solidFill>
                <a:latin typeface="黑体" panose="02010609060101010101" charset="-122"/>
                <a:ea typeface="黑体" panose="02010609060101010101" charset="-122"/>
              </a:rPr>
              <a:t>本项目执行期 2 年，从 2023 年 1 月到 2024 年 12 月具体各阶段的工作计划内容如下：</a:t>
            </a:r>
            <a:endParaRPr lang="zh-CN" altLang="en-US" sz="2000" dirty="0">
              <a:solidFill>
                <a:srgbClr val="151472"/>
              </a:solidFill>
              <a:latin typeface="黑体" panose="02010609060101010101" charset="-122"/>
              <a:ea typeface="黑体" panose="02010609060101010101" charset="-122"/>
            </a:endParaRPr>
          </a:p>
        </p:txBody>
      </p:sp>
      <p:sp>
        <p:nvSpPr>
          <p:cNvPr id="34" name="矩形 33"/>
          <p:cNvSpPr/>
          <p:nvPr>
            <p:custDataLst>
              <p:tags r:id="rId27"/>
            </p:custDataLst>
          </p:nvPr>
        </p:nvSpPr>
        <p:spPr>
          <a:xfrm>
            <a:off x="3618412" y="2518967"/>
            <a:ext cx="2241974" cy="755650"/>
          </a:xfrm>
          <a:prstGeom prst="rect">
            <a:avLst/>
          </a:prstGeom>
        </p:spPr>
        <p:txBody>
          <a:bodyPr wrap="square">
            <a:spAutoFit/>
            <a:scene3d>
              <a:camera prst="orthographicFront"/>
              <a:lightRig rig="threePt" dir="t"/>
            </a:scene3d>
            <a:sp3d contourW="12700"/>
          </a:bodyPr>
          <a:p>
            <a:pPr algn="ctr">
              <a:lnSpc>
                <a:spcPct val="120000"/>
              </a:lnSpc>
            </a:pPr>
            <a:r>
              <a:rPr lang="zh-CN" altLang="en-US" b="1" dirty="0">
                <a:solidFill>
                  <a:schemeClr val="bg1"/>
                </a:solidFill>
                <a:latin typeface="黑体" panose="02010609060101010101" charset="-122"/>
                <a:ea typeface="黑体" panose="02010609060101010101" charset="-122"/>
              </a:rPr>
              <a:t>第二阶段：</a:t>
            </a:r>
            <a:endParaRPr lang="zh-CN" altLang="en-US" b="1" dirty="0">
              <a:solidFill>
                <a:schemeClr val="bg1"/>
              </a:solidFill>
              <a:latin typeface="黑体" panose="02010609060101010101" charset="-122"/>
              <a:ea typeface="黑体" panose="02010609060101010101" charset="-122"/>
            </a:endParaRPr>
          </a:p>
          <a:p>
            <a:pPr algn="ctr">
              <a:lnSpc>
                <a:spcPct val="120000"/>
              </a:lnSpc>
            </a:pPr>
            <a:r>
              <a:rPr lang="zh-CN" altLang="en-US" b="1" dirty="0">
                <a:solidFill>
                  <a:schemeClr val="bg1"/>
                </a:solidFill>
                <a:latin typeface="黑体" panose="02010609060101010101" charset="-122"/>
                <a:ea typeface="黑体" panose="02010609060101010101" charset="-122"/>
              </a:rPr>
              <a:t>2023</a:t>
            </a:r>
            <a:r>
              <a:rPr lang="en-US" altLang="zh-CN" b="1" dirty="0">
                <a:solidFill>
                  <a:schemeClr val="bg1"/>
                </a:solidFill>
                <a:latin typeface="黑体" panose="02010609060101010101" charset="-122"/>
                <a:ea typeface="黑体" panose="02010609060101010101" charset="-122"/>
              </a:rPr>
              <a:t>.7-</a:t>
            </a:r>
            <a:r>
              <a:rPr lang="zh-CN" altLang="en-US" b="1" dirty="0">
                <a:solidFill>
                  <a:schemeClr val="bg1"/>
                </a:solidFill>
                <a:latin typeface="黑体" panose="02010609060101010101" charset="-122"/>
                <a:ea typeface="黑体" panose="02010609060101010101" charset="-122"/>
              </a:rPr>
              <a:t>2023</a:t>
            </a:r>
            <a:r>
              <a:rPr lang="en-US" altLang="zh-CN" b="1" dirty="0">
                <a:solidFill>
                  <a:schemeClr val="bg1"/>
                </a:solidFill>
                <a:latin typeface="黑体" panose="02010609060101010101" charset="-122"/>
                <a:ea typeface="黑体" panose="02010609060101010101" charset="-122"/>
              </a:rPr>
              <a:t>.12</a:t>
            </a:r>
            <a:endParaRPr lang="en-US" altLang="zh-CN" b="1" dirty="0">
              <a:solidFill>
                <a:schemeClr val="bg1"/>
              </a:solidFill>
              <a:latin typeface="黑体" panose="02010609060101010101" charset="-122"/>
              <a:ea typeface="黑体" panose="02010609060101010101" charset="-122"/>
            </a:endParaRPr>
          </a:p>
        </p:txBody>
      </p:sp>
      <p:sp>
        <p:nvSpPr>
          <p:cNvPr id="35" name="矩形 34"/>
          <p:cNvSpPr/>
          <p:nvPr>
            <p:custDataLst>
              <p:tags r:id="rId28"/>
            </p:custDataLst>
          </p:nvPr>
        </p:nvSpPr>
        <p:spPr>
          <a:xfrm>
            <a:off x="6331767" y="2518967"/>
            <a:ext cx="2241974" cy="755650"/>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b="1" dirty="0">
                <a:solidFill>
                  <a:schemeClr val="bg1"/>
                </a:solidFill>
                <a:latin typeface="黑体" panose="02010609060101010101" charset="-122"/>
                <a:ea typeface="黑体" panose="02010609060101010101" charset="-122"/>
              </a:rPr>
              <a:t>第三阶段：</a:t>
            </a:r>
            <a:endParaRPr lang="zh-CN" altLang="en-US" b="1" dirty="0">
              <a:solidFill>
                <a:schemeClr val="bg1"/>
              </a:solidFill>
              <a:latin typeface="黑体" panose="02010609060101010101" charset="-122"/>
              <a:ea typeface="黑体" panose="02010609060101010101" charset="-122"/>
            </a:endParaRPr>
          </a:p>
          <a:p>
            <a:pPr algn="ctr">
              <a:lnSpc>
                <a:spcPct val="120000"/>
              </a:lnSpc>
            </a:pPr>
            <a:r>
              <a:rPr lang="zh-CN" altLang="en-US" b="1" dirty="0">
                <a:solidFill>
                  <a:schemeClr val="bg1"/>
                </a:solidFill>
                <a:latin typeface="黑体" panose="02010609060101010101" charset="-122"/>
                <a:ea typeface="黑体" panose="02010609060101010101" charset="-122"/>
              </a:rPr>
              <a:t>202</a:t>
            </a:r>
            <a:r>
              <a:rPr lang="en-US" altLang="zh-CN" b="1" dirty="0">
                <a:solidFill>
                  <a:schemeClr val="bg1"/>
                </a:solidFill>
                <a:latin typeface="黑体" panose="02010609060101010101" charset="-122"/>
                <a:ea typeface="黑体" panose="02010609060101010101" charset="-122"/>
              </a:rPr>
              <a:t>4.1-</a:t>
            </a:r>
            <a:r>
              <a:rPr lang="zh-CN" altLang="en-US" b="1" dirty="0">
                <a:solidFill>
                  <a:schemeClr val="bg1"/>
                </a:solidFill>
                <a:latin typeface="黑体" panose="02010609060101010101" charset="-122"/>
                <a:ea typeface="黑体" panose="02010609060101010101" charset="-122"/>
              </a:rPr>
              <a:t>202</a:t>
            </a:r>
            <a:r>
              <a:rPr lang="en-US" altLang="zh-CN" b="1" dirty="0">
                <a:solidFill>
                  <a:schemeClr val="bg1"/>
                </a:solidFill>
                <a:latin typeface="黑体" panose="02010609060101010101" charset="-122"/>
                <a:ea typeface="黑体" panose="02010609060101010101" charset="-122"/>
              </a:rPr>
              <a:t>4</a:t>
            </a:r>
            <a:r>
              <a:rPr lang="en-US" altLang="zh-CN" b="1" dirty="0">
                <a:solidFill>
                  <a:schemeClr val="bg1"/>
                </a:solidFill>
                <a:latin typeface="黑体" panose="02010609060101010101" charset="-122"/>
                <a:ea typeface="黑体" panose="02010609060101010101" charset="-122"/>
              </a:rPr>
              <a:t>.6</a:t>
            </a:r>
            <a:endParaRPr lang="en-US" altLang="zh-CN" b="1" dirty="0">
              <a:solidFill>
                <a:schemeClr val="bg1"/>
              </a:solidFill>
              <a:latin typeface="黑体" panose="02010609060101010101" charset="-122"/>
              <a:ea typeface="黑体" panose="02010609060101010101" charset="-122"/>
            </a:endParaRPr>
          </a:p>
        </p:txBody>
      </p:sp>
      <p:sp>
        <p:nvSpPr>
          <p:cNvPr id="36" name="矩形 35"/>
          <p:cNvSpPr/>
          <p:nvPr>
            <p:custDataLst>
              <p:tags r:id="rId29"/>
            </p:custDataLst>
          </p:nvPr>
        </p:nvSpPr>
        <p:spPr>
          <a:xfrm>
            <a:off x="9045122" y="2518967"/>
            <a:ext cx="2241974" cy="755650"/>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b="1" dirty="0">
                <a:solidFill>
                  <a:schemeClr val="bg1"/>
                </a:solidFill>
                <a:latin typeface="黑体" panose="02010609060101010101" charset="-122"/>
                <a:ea typeface="黑体" panose="02010609060101010101" charset="-122"/>
              </a:rPr>
              <a:t>第四阶段：</a:t>
            </a:r>
            <a:endParaRPr lang="zh-CN" altLang="en-US" b="1" dirty="0">
              <a:solidFill>
                <a:schemeClr val="bg1"/>
              </a:solidFill>
              <a:latin typeface="黑体" panose="02010609060101010101" charset="-122"/>
              <a:ea typeface="黑体" panose="02010609060101010101" charset="-122"/>
            </a:endParaRPr>
          </a:p>
          <a:p>
            <a:pPr algn="ctr">
              <a:lnSpc>
                <a:spcPct val="120000"/>
              </a:lnSpc>
            </a:pPr>
            <a:r>
              <a:rPr lang="zh-CN" altLang="en-US" b="1" dirty="0">
                <a:solidFill>
                  <a:schemeClr val="bg1"/>
                </a:solidFill>
                <a:latin typeface="黑体" panose="02010609060101010101" charset="-122"/>
                <a:ea typeface="黑体" panose="02010609060101010101" charset="-122"/>
              </a:rPr>
              <a:t>202</a:t>
            </a:r>
            <a:r>
              <a:rPr lang="en-US" altLang="zh-CN" b="1" dirty="0">
                <a:solidFill>
                  <a:schemeClr val="bg1"/>
                </a:solidFill>
                <a:latin typeface="黑体" panose="02010609060101010101" charset="-122"/>
                <a:ea typeface="黑体" panose="02010609060101010101" charset="-122"/>
              </a:rPr>
              <a:t>4.7-</a:t>
            </a:r>
            <a:r>
              <a:rPr lang="zh-CN" altLang="en-US" b="1" dirty="0">
                <a:solidFill>
                  <a:schemeClr val="bg1"/>
                </a:solidFill>
                <a:latin typeface="黑体" panose="02010609060101010101" charset="-122"/>
                <a:ea typeface="黑体" panose="02010609060101010101" charset="-122"/>
              </a:rPr>
              <a:t>202</a:t>
            </a:r>
            <a:r>
              <a:rPr lang="en-US" altLang="zh-CN" b="1" dirty="0">
                <a:solidFill>
                  <a:schemeClr val="bg1"/>
                </a:solidFill>
                <a:latin typeface="黑体" panose="02010609060101010101" charset="-122"/>
                <a:ea typeface="黑体" panose="02010609060101010101" charset="-122"/>
              </a:rPr>
              <a:t>4</a:t>
            </a:r>
            <a:r>
              <a:rPr lang="en-US" altLang="zh-CN" b="1" dirty="0">
                <a:solidFill>
                  <a:schemeClr val="bg1"/>
                </a:solidFill>
                <a:latin typeface="黑体" panose="02010609060101010101" charset="-122"/>
                <a:ea typeface="黑体" panose="02010609060101010101" charset="-122"/>
              </a:rPr>
              <a:t>.12</a:t>
            </a:r>
            <a:endParaRPr lang="en-US" altLang="zh-CN" b="1" dirty="0">
              <a:solidFill>
                <a:schemeClr val="bg1"/>
              </a:solidFill>
              <a:latin typeface="黑体" panose="02010609060101010101" charset="-122"/>
              <a:ea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bldLst>
      <p:bldP spid="3" grpId="0" animBg="1"/>
      <p:bldP spid="4" grpId="0" animBg="1"/>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1918916"/>
            <a:ext cx="12192000" cy="3651922"/>
          </a:xfrm>
          <a:prstGeom prst="rect">
            <a:avLst/>
          </a:prstGeom>
          <a:solidFill>
            <a:srgbClr val="15147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0">
              <a:solidFill>
                <a:schemeClr val="bg1"/>
              </a:solidFill>
              <a:latin typeface="黑体" panose="02010609060101010101" charset="-122"/>
            </a:endParaRPr>
          </a:p>
        </p:txBody>
      </p:sp>
      <p:sp>
        <p:nvSpPr>
          <p:cNvPr id="3" name="文本框 2"/>
          <p:cNvSpPr txBox="1"/>
          <p:nvPr/>
        </p:nvSpPr>
        <p:spPr>
          <a:xfrm>
            <a:off x="4480560" y="3294384"/>
            <a:ext cx="3230880" cy="1014730"/>
          </a:xfrm>
          <a:prstGeom prst="rect">
            <a:avLst/>
          </a:prstGeom>
          <a:noFill/>
        </p:spPr>
        <p:txBody>
          <a:bodyPr wrap="none" rtlCol="0">
            <a:spAutoFit/>
          </a:bodyPr>
          <a:lstStyle/>
          <a:p>
            <a:pPr algn="ctr"/>
            <a:r>
              <a:rPr lang="zh-CN" altLang="en-US" sz="6000" dirty="0">
                <a:solidFill>
                  <a:schemeClr val="bg1"/>
                </a:solidFill>
                <a:effectLst>
                  <a:outerShdw blurRad="38100" dist="38100" dir="2700000" algn="tl">
                    <a:srgbClr val="000000">
                      <a:alpha val="43137"/>
                    </a:srgbClr>
                  </a:outerShdw>
                </a:effectLst>
                <a:latin typeface="方正尚酷简体" panose="03000509000000000000" pitchFamily="65" charset="-122"/>
                <a:ea typeface="方正尚酷简体" panose="03000509000000000000" pitchFamily="65" charset="-122"/>
              </a:rPr>
              <a:t>产品应用</a:t>
            </a:r>
            <a:endParaRPr lang="zh-CN" altLang="en-US" sz="6000" dirty="0">
              <a:solidFill>
                <a:schemeClr val="bg1"/>
              </a:solidFill>
              <a:effectLst>
                <a:outerShdw blurRad="38100" dist="38100" dir="2700000" algn="tl">
                  <a:srgbClr val="000000">
                    <a:alpha val="43137"/>
                  </a:srgbClr>
                </a:outerShdw>
              </a:effectLst>
              <a:latin typeface="方正尚酷简体" panose="03000509000000000000" pitchFamily="65" charset="-122"/>
              <a:ea typeface="方正尚酷简体" panose="03000509000000000000" pitchFamily="65" charset="-122"/>
            </a:endParaRPr>
          </a:p>
        </p:txBody>
      </p:sp>
      <p:sp>
        <p:nvSpPr>
          <p:cNvPr id="5" name="任意多边形: 形状 14"/>
          <p:cNvSpPr/>
          <p:nvPr/>
        </p:nvSpPr>
        <p:spPr>
          <a:xfrm>
            <a:off x="5021943" y="1321504"/>
            <a:ext cx="2148114" cy="1382640"/>
          </a:xfrm>
          <a:custGeom>
            <a:avLst/>
            <a:gdLst>
              <a:gd name="connsiteX0" fmla="*/ 0 w 4318004"/>
              <a:gd name="connsiteY0" fmla="*/ 3405519 h 3947521"/>
              <a:gd name="connsiteX1" fmla="*/ 4318004 w 4318004"/>
              <a:gd name="connsiteY1" fmla="*/ 3405519 h 3947521"/>
              <a:gd name="connsiteX2" fmla="*/ 2159002 w 4318004"/>
              <a:gd name="connsiteY2" fmla="*/ 3947521 h 3947521"/>
              <a:gd name="connsiteX3" fmla="*/ 0 w 4318004"/>
              <a:gd name="connsiteY3" fmla="*/ 0 h 3947521"/>
              <a:gd name="connsiteX4" fmla="*/ 4318004 w 4318004"/>
              <a:gd name="connsiteY4" fmla="*/ 0 h 3947521"/>
              <a:gd name="connsiteX5" fmla="*/ 4318004 w 4318004"/>
              <a:gd name="connsiteY5" fmla="*/ 1339228 h 3947521"/>
              <a:gd name="connsiteX6" fmla="*/ 4318004 w 4318004"/>
              <a:gd name="connsiteY6" fmla="*/ 2122339 h 3947521"/>
              <a:gd name="connsiteX7" fmla="*/ 4318004 w 4318004"/>
              <a:gd name="connsiteY7" fmla="*/ 3405518 h 3947521"/>
              <a:gd name="connsiteX8" fmla="*/ 0 w 4318004"/>
              <a:gd name="connsiteY8" fmla="*/ 3405518 h 3947521"/>
              <a:gd name="connsiteX9" fmla="*/ 0 w 4318004"/>
              <a:gd name="connsiteY9" fmla="*/ 2122339 h 3947521"/>
              <a:gd name="connsiteX10" fmla="*/ 0 w 4318004"/>
              <a:gd name="connsiteY10" fmla="*/ 1339228 h 3947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18004" h="3947521">
                <a:moveTo>
                  <a:pt x="0" y="3405519"/>
                </a:moveTo>
                <a:lnTo>
                  <a:pt x="4318004" y="3405519"/>
                </a:lnTo>
                <a:lnTo>
                  <a:pt x="2159002" y="3947521"/>
                </a:lnTo>
                <a:close/>
                <a:moveTo>
                  <a:pt x="0" y="0"/>
                </a:moveTo>
                <a:lnTo>
                  <a:pt x="4318004" y="0"/>
                </a:lnTo>
                <a:lnTo>
                  <a:pt x="4318004" y="1339228"/>
                </a:lnTo>
                <a:lnTo>
                  <a:pt x="4318004" y="2122339"/>
                </a:lnTo>
                <a:lnTo>
                  <a:pt x="4318004" y="3405518"/>
                </a:lnTo>
                <a:lnTo>
                  <a:pt x="0" y="3405518"/>
                </a:lnTo>
                <a:lnTo>
                  <a:pt x="0" y="2122339"/>
                </a:lnTo>
                <a:lnTo>
                  <a:pt x="0" y="1339228"/>
                </a:lnTo>
                <a:close/>
              </a:path>
            </a:pathLst>
          </a:custGeom>
          <a:solidFill>
            <a:srgbClr val="15147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8000" dirty="0">
                <a:solidFill>
                  <a:schemeClr val="bg1"/>
                </a:solidFill>
                <a:latin typeface="黑体" panose="02010609060101010101" charset="-122"/>
              </a:rPr>
              <a:t>04</a:t>
            </a:r>
            <a:endParaRPr lang="zh-CN" altLang="en-US" sz="8000" dirty="0">
              <a:solidFill>
                <a:schemeClr val="bg1"/>
              </a:solidFill>
              <a:latin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bldLst>
      <p:bldP spid="2" grpId="0" animBg="1"/>
      <p:bldP spid="3" grpId="0"/>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501446" y="1204687"/>
            <a:ext cx="11189109" cy="0"/>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3" name="矩形 2"/>
          <p:cNvSpPr/>
          <p:nvPr/>
        </p:nvSpPr>
        <p:spPr>
          <a:xfrm rot="18900000">
            <a:off x="390677" y="429453"/>
            <a:ext cx="566057" cy="566057"/>
          </a:xfrm>
          <a:prstGeom prst="rect">
            <a:avLst/>
          </a:prstGeom>
          <a:solidFill>
            <a:srgbClr val="15147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0" dirty="0">
              <a:solidFill>
                <a:schemeClr val="bg1"/>
              </a:solidFill>
              <a:latin typeface="黑体" panose="02010609060101010101" charset="-122"/>
            </a:endParaRPr>
          </a:p>
        </p:txBody>
      </p:sp>
      <p:sp>
        <p:nvSpPr>
          <p:cNvPr id="4" name="矩形 3"/>
          <p:cNvSpPr/>
          <p:nvPr/>
        </p:nvSpPr>
        <p:spPr>
          <a:xfrm rot="18900000">
            <a:off x="881320" y="551068"/>
            <a:ext cx="333829" cy="333829"/>
          </a:xfrm>
          <a:prstGeom prst="rect">
            <a:avLst/>
          </a:prstGeom>
          <a:solidFill>
            <a:srgbClr val="15147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0" dirty="0">
              <a:solidFill>
                <a:schemeClr val="bg1"/>
              </a:solidFill>
              <a:latin typeface="黑体" panose="02010609060101010101" charset="-122"/>
            </a:endParaRPr>
          </a:p>
        </p:txBody>
      </p:sp>
      <p:sp>
        <p:nvSpPr>
          <p:cNvPr id="5" name="文本框 4"/>
          <p:cNvSpPr txBox="1"/>
          <p:nvPr/>
        </p:nvSpPr>
        <p:spPr>
          <a:xfrm>
            <a:off x="1350010" y="371475"/>
            <a:ext cx="7957820" cy="645160"/>
          </a:xfrm>
          <a:prstGeom prst="rect">
            <a:avLst/>
          </a:prstGeom>
          <a:noFill/>
        </p:spPr>
        <p:txBody>
          <a:bodyPr wrap="square" rtlCol="0">
            <a:spAutoFit/>
          </a:bodyPr>
          <a:lstStyle>
            <a:defPPr>
              <a:defRPr lang="zh-CN"/>
            </a:defPPr>
            <a:lvl1pPr algn="ctr">
              <a:defRPr sz="3600">
                <a:solidFill>
                  <a:schemeClr val="accent1"/>
                </a:solidFill>
                <a:latin typeface="+mj-ea"/>
                <a:ea typeface="+mj-ea"/>
              </a:defRPr>
            </a:lvl1pPr>
          </a:lstStyle>
          <a:p>
            <a:pPr algn="l"/>
            <a:r>
              <a:rPr lang="zh-CN" altLang="en-US" dirty="0">
                <a:solidFill>
                  <a:srgbClr val="151472"/>
                </a:solidFill>
                <a:latin typeface="方正尚酷简体" panose="03000509000000000000" pitchFamily="65" charset="-122"/>
                <a:ea typeface="方正尚酷简体" panose="03000509000000000000" pitchFamily="65" charset="-122"/>
              </a:rPr>
              <a:t>应用效果</a:t>
            </a:r>
            <a:r>
              <a:rPr lang="en-US" altLang="zh-CN" dirty="0">
                <a:solidFill>
                  <a:srgbClr val="151472"/>
                </a:solidFill>
                <a:latin typeface="方正尚酷简体" panose="03000509000000000000" pitchFamily="65" charset="-122"/>
                <a:ea typeface="方正尚酷简体" panose="03000509000000000000" pitchFamily="65" charset="-122"/>
              </a:rPr>
              <a:t>——解决安全与污染问题</a:t>
            </a:r>
            <a:endParaRPr lang="en-US" altLang="zh-CN" dirty="0">
              <a:solidFill>
                <a:srgbClr val="151472"/>
              </a:solidFill>
              <a:latin typeface="方正尚酷简体" panose="03000509000000000000" pitchFamily="65" charset="-122"/>
              <a:ea typeface="方正尚酷简体" panose="03000509000000000000" pitchFamily="65" charset="-122"/>
            </a:endParaRPr>
          </a:p>
        </p:txBody>
      </p:sp>
      <p:sp>
        <p:nvSpPr>
          <p:cNvPr id="15" name="矩形 14"/>
          <p:cNvSpPr/>
          <p:nvPr>
            <p:custDataLst>
              <p:tags r:id="rId1"/>
            </p:custDataLst>
          </p:nvPr>
        </p:nvSpPr>
        <p:spPr>
          <a:xfrm>
            <a:off x="8057515" y="1622425"/>
            <a:ext cx="2952750" cy="2357755"/>
          </a:xfrm>
          <a:prstGeom prst="rect">
            <a:avLst/>
          </a:prstGeom>
        </p:spPr>
        <p:txBody>
          <a:bodyPr wrap="square">
            <a:noAutofit/>
            <a:scene3d>
              <a:camera prst="orthographicFront"/>
              <a:lightRig rig="threePt" dir="t"/>
            </a:scene3d>
            <a:sp3d contourW="12700"/>
          </a:bodyPr>
          <a:lstStyle/>
          <a:p>
            <a:pPr indent="457200" fontAlgn="auto">
              <a:lnSpc>
                <a:spcPct val="130000"/>
              </a:lnSpc>
            </a:pPr>
            <a:r>
              <a:rPr lang="zh-CN" altLang="en-US" sz="1400" dirty="0" smtClean="0">
                <a:solidFill>
                  <a:schemeClr val="tx1">
                    <a:lumMod val="85000"/>
                    <a:lumOff val="15000"/>
                  </a:schemeClr>
                </a:solidFill>
                <a:latin typeface="黑体" panose="02010609060101010101" charset="-122"/>
                <a:ea typeface="黑体" panose="02010609060101010101" charset="-122"/>
              </a:rPr>
              <a:t>为 5G 信号范围覆盖外的区域，提供自组网远程驾驶技术服务，实现 200ms 以内的低延迟安全远程操控。整体远程遥控过程中，图像传输稳定、画面清晰、无卡顿，满足了远程遥控的要求，保证了高清视频信号和控制信号的传输质量和速度。</a:t>
            </a:r>
            <a:endParaRPr lang="zh-CN" altLang="en-US" sz="1400" dirty="0" smtClean="0">
              <a:solidFill>
                <a:schemeClr val="tx1">
                  <a:lumMod val="85000"/>
                  <a:lumOff val="15000"/>
                </a:schemeClr>
              </a:solidFill>
              <a:latin typeface="黑体" panose="02010609060101010101" charset="-122"/>
              <a:ea typeface="黑体" panose="02010609060101010101" charset="-122"/>
            </a:endParaRPr>
          </a:p>
        </p:txBody>
      </p:sp>
      <p:sp>
        <p:nvSpPr>
          <p:cNvPr id="21" name="矩形 20"/>
          <p:cNvSpPr/>
          <p:nvPr>
            <p:custDataLst>
              <p:tags r:id="rId2"/>
            </p:custDataLst>
          </p:nvPr>
        </p:nvSpPr>
        <p:spPr>
          <a:xfrm>
            <a:off x="1149350" y="1855470"/>
            <a:ext cx="2952750" cy="2327910"/>
          </a:xfrm>
          <a:prstGeom prst="rect">
            <a:avLst/>
          </a:prstGeom>
        </p:spPr>
        <p:txBody>
          <a:bodyPr wrap="square">
            <a:spAutoFit/>
            <a:scene3d>
              <a:camera prst="orthographicFront"/>
              <a:lightRig rig="threePt" dir="t"/>
            </a:scene3d>
            <a:sp3d contourW="12700"/>
          </a:bodyPr>
          <a:lstStyle/>
          <a:p>
            <a:pPr indent="457200" fontAlgn="auto">
              <a:lnSpc>
                <a:spcPct val="130000"/>
              </a:lnSpc>
            </a:pPr>
            <a:r>
              <a:rPr lang="zh-CN" altLang="en-US" sz="1400" dirty="0" smtClean="0">
                <a:solidFill>
                  <a:schemeClr val="tx1">
                    <a:lumMod val="85000"/>
                    <a:lumOff val="15000"/>
                  </a:schemeClr>
                </a:solidFill>
                <a:latin typeface="黑体" panose="02010609060101010101" charset="-122"/>
                <a:ea typeface="黑体" panose="02010609060101010101" charset="-122"/>
              </a:rPr>
              <a:t>远程操控代替施工人员现场作业，施工人员不用到达施工现场，可在 0~10000 千米 5G通信信号可以覆盖的区域实现远程驾驶功能，保障了工作人员的人身安全，同时避免了人与污染源的直接接触，使污染对人的影响降至 0，显著提高施工人员的幸福度。</a:t>
            </a:r>
            <a:endParaRPr lang="zh-CN" altLang="en-US" sz="1400" dirty="0" smtClean="0">
              <a:solidFill>
                <a:schemeClr val="tx1">
                  <a:lumMod val="85000"/>
                  <a:lumOff val="15000"/>
                </a:schemeClr>
              </a:solidFill>
              <a:latin typeface="黑体" panose="02010609060101010101" charset="-122"/>
              <a:ea typeface="黑体" panose="02010609060101010101" charset="-122"/>
            </a:endParaRPr>
          </a:p>
        </p:txBody>
      </p:sp>
      <p:sp>
        <p:nvSpPr>
          <p:cNvPr id="24" name="矩形 23"/>
          <p:cNvSpPr/>
          <p:nvPr>
            <p:custDataLst>
              <p:tags r:id="rId3"/>
            </p:custDataLst>
          </p:nvPr>
        </p:nvSpPr>
        <p:spPr>
          <a:xfrm>
            <a:off x="2077720" y="5570855"/>
            <a:ext cx="8004175" cy="650240"/>
          </a:xfrm>
          <a:prstGeom prst="rect">
            <a:avLst/>
          </a:prstGeom>
        </p:spPr>
        <p:txBody>
          <a:bodyPr wrap="square">
            <a:spAutoFit/>
            <a:scene3d>
              <a:camera prst="orthographicFront"/>
              <a:lightRig rig="threePt" dir="t"/>
            </a:scene3d>
            <a:sp3d contourW="12700"/>
          </a:bodyPr>
          <a:lstStyle/>
          <a:p>
            <a:pPr indent="457200" fontAlgn="auto">
              <a:lnSpc>
                <a:spcPct val="130000"/>
              </a:lnSpc>
            </a:pPr>
            <a:r>
              <a:rPr lang="zh-CN" altLang="en-US" sz="1400" dirty="0" smtClean="0">
                <a:solidFill>
                  <a:schemeClr val="tx1">
                    <a:lumMod val="85000"/>
                    <a:lumOff val="15000"/>
                  </a:schemeClr>
                </a:solidFill>
                <a:latin typeface="黑体" panose="02010609060101010101" charset="-122"/>
                <a:ea typeface="黑体" panose="02010609060101010101" charset="-122"/>
              </a:rPr>
              <a:t>产品应用到靶车、装甲车、坦克等军用载人设备上，可以保护军载驾驶员的生命安全，在战场上做到出其不意，远距离攻击敌方目标，极大提高作战水平。</a:t>
            </a:r>
            <a:endParaRPr lang="zh-CN" altLang="en-US" sz="1400" dirty="0" smtClean="0">
              <a:solidFill>
                <a:schemeClr val="tx1">
                  <a:lumMod val="85000"/>
                  <a:lumOff val="15000"/>
                </a:schemeClr>
              </a:solidFill>
              <a:latin typeface="黑体" panose="02010609060101010101" charset="-122"/>
              <a:ea typeface="黑体" panose="02010609060101010101" charset="-122"/>
            </a:endParaRPr>
          </a:p>
        </p:txBody>
      </p:sp>
      <p:pic>
        <p:nvPicPr>
          <p:cNvPr id="27" name="图片 26"/>
          <p:cNvPicPr>
            <a:picLocks noChangeAspect="1"/>
          </p:cNvPicPr>
          <p:nvPr/>
        </p:nvPicPr>
        <p:blipFill>
          <a:blip r:embed="rId4"/>
          <a:stretch>
            <a:fillRect/>
          </a:stretch>
        </p:blipFill>
        <p:spPr>
          <a:xfrm>
            <a:off x="4235450" y="2526665"/>
            <a:ext cx="3688715" cy="255079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bldLst>
      <p:bldP spid="3" grpId="0" animBg="1"/>
      <p:bldP spid="4" grpId="0" animBg="1"/>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937581" y="1828825"/>
            <a:ext cx="1661993" cy="3170099"/>
          </a:xfrm>
          <a:prstGeom prst="rect">
            <a:avLst/>
          </a:prstGeom>
          <a:noFill/>
        </p:spPr>
        <p:txBody>
          <a:bodyPr vert="eaVert" wrap="none" rtlCol="0">
            <a:spAutoFit/>
          </a:bodyPr>
          <a:lstStyle/>
          <a:p>
            <a:r>
              <a:rPr lang="zh-CN" altLang="en-US" sz="9600" dirty="0">
                <a:solidFill>
                  <a:srgbClr val="151472"/>
                </a:solidFill>
                <a:latin typeface="黑体" panose="02010609060101010101" charset="-122"/>
                <a:ea typeface="黑体" panose="02010609060101010101" charset="-122"/>
              </a:rPr>
              <a:t>目 录</a:t>
            </a:r>
            <a:endParaRPr lang="zh-CN" altLang="en-US" sz="9600" dirty="0">
              <a:solidFill>
                <a:srgbClr val="151472"/>
              </a:solidFill>
              <a:latin typeface="黑体" panose="02010609060101010101" charset="-122"/>
              <a:ea typeface="黑体" panose="02010609060101010101" charset="-122"/>
            </a:endParaRPr>
          </a:p>
        </p:txBody>
      </p:sp>
      <p:sp>
        <p:nvSpPr>
          <p:cNvPr id="7" name="文本框 6"/>
          <p:cNvSpPr txBox="1"/>
          <p:nvPr/>
        </p:nvSpPr>
        <p:spPr>
          <a:xfrm>
            <a:off x="1376240" y="941220"/>
            <a:ext cx="738664" cy="2488502"/>
          </a:xfrm>
          <a:prstGeom prst="rect">
            <a:avLst/>
          </a:prstGeom>
          <a:noFill/>
        </p:spPr>
        <p:txBody>
          <a:bodyPr vert="eaVert" wrap="none" rtlCol="0">
            <a:spAutoFit/>
          </a:bodyPr>
          <a:lstStyle/>
          <a:p>
            <a:r>
              <a:rPr lang="en-US" altLang="zh-CN" sz="3600" dirty="0">
                <a:solidFill>
                  <a:schemeClr val="tx1">
                    <a:lumMod val="50000"/>
                    <a:lumOff val="50000"/>
                  </a:schemeClr>
                </a:solidFill>
                <a:latin typeface="黑体" panose="02010609060101010101" charset="-122"/>
                <a:ea typeface="黑体" panose="02010609060101010101" charset="-122"/>
              </a:rPr>
              <a:t>CONTENTS</a:t>
            </a:r>
            <a:endParaRPr lang="zh-CN" altLang="en-US" sz="3600" dirty="0">
              <a:solidFill>
                <a:schemeClr val="tx1">
                  <a:lumMod val="50000"/>
                  <a:lumOff val="50000"/>
                </a:schemeClr>
              </a:solidFill>
              <a:latin typeface="黑体" panose="02010609060101010101" charset="-122"/>
              <a:ea typeface="黑体" panose="02010609060101010101" charset="-122"/>
            </a:endParaRPr>
          </a:p>
        </p:txBody>
      </p:sp>
      <p:cxnSp>
        <p:nvCxnSpPr>
          <p:cNvPr id="8" name="直接连接符 7"/>
          <p:cNvCxnSpPr/>
          <p:nvPr/>
        </p:nvCxnSpPr>
        <p:spPr>
          <a:xfrm>
            <a:off x="2055910" y="1016514"/>
            <a:ext cx="0" cy="3953231"/>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29" name="组合 28"/>
          <p:cNvGrpSpPr/>
          <p:nvPr/>
        </p:nvGrpSpPr>
        <p:grpSpPr>
          <a:xfrm>
            <a:off x="4291965" y="1552575"/>
            <a:ext cx="3251200" cy="638810"/>
            <a:chOff x="6758" y="1601"/>
            <a:chExt cx="5120" cy="1006"/>
          </a:xfrm>
        </p:grpSpPr>
        <p:sp>
          <p:nvSpPr>
            <p:cNvPr id="11" name="矩形 10"/>
            <p:cNvSpPr/>
            <p:nvPr/>
          </p:nvSpPr>
          <p:spPr>
            <a:xfrm>
              <a:off x="8248" y="1601"/>
              <a:ext cx="3631" cy="1007"/>
            </a:xfrm>
            <a:prstGeom prst="rect">
              <a:avLst/>
            </a:prstGeom>
            <a:no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a:solidFill>
                    <a:srgbClr val="151472"/>
                  </a:solidFill>
                </a:rPr>
                <a:t>公司介绍</a:t>
              </a:r>
              <a:endParaRPr lang="zh-CN" altLang="en-US" sz="3200">
                <a:solidFill>
                  <a:srgbClr val="151472"/>
                </a:solidFill>
              </a:endParaRPr>
            </a:p>
          </p:txBody>
        </p:sp>
        <p:sp>
          <p:nvSpPr>
            <p:cNvPr id="12" name="矩形 11"/>
            <p:cNvSpPr/>
            <p:nvPr/>
          </p:nvSpPr>
          <p:spPr>
            <a:xfrm>
              <a:off x="6758" y="1601"/>
              <a:ext cx="1447" cy="1007"/>
            </a:xfrm>
            <a:prstGeom prst="rect">
              <a:avLst/>
            </a:prstGeom>
            <a:solidFill>
              <a:srgbClr val="151472"/>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ctr"/>
            <a:lstStyle/>
            <a:p>
              <a:pPr algn="ctr"/>
              <a:r>
                <a:rPr lang="en-US" altLang="zh-CN" sz="3600" spc="300" dirty="0">
                  <a:latin typeface="黑体" panose="02010609060101010101" charset="-122"/>
                </a:rPr>
                <a:t>01</a:t>
              </a:r>
              <a:endParaRPr lang="zh-CN" altLang="en-US" sz="3600" spc="300" dirty="0">
                <a:latin typeface="黑体" panose="02010609060101010101" charset="-122"/>
              </a:endParaRPr>
            </a:p>
          </p:txBody>
        </p:sp>
      </p:grpSp>
      <p:grpSp>
        <p:nvGrpSpPr>
          <p:cNvPr id="5" name="组合 4"/>
          <p:cNvGrpSpPr/>
          <p:nvPr/>
        </p:nvGrpSpPr>
        <p:grpSpPr>
          <a:xfrm>
            <a:off x="7734300" y="2365375"/>
            <a:ext cx="3251200" cy="638810"/>
            <a:chOff x="12322" y="1601"/>
            <a:chExt cx="5120" cy="1006"/>
          </a:xfrm>
        </p:grpSpPr>
        <p:sp>
          <p:nvSpPr>
            <p:cNvPr id="3" name="矩形 2"/>
            <p:cNvSpPr/>
            <p:nvPr>
              <p:custDataLst>
                <p:tags r:id="rId1"/>
              </p:custDataLst>
            </p:nvPr>
          </p:nvSpPr>
          <p:spPr>
            <a:xfrm>
              <a:off x="13812" y="1601"/>
              <a:ext cx="3631" cy="1007"/>
            </a:xfrm>
            <a:prstGeom prst="rect">
              <a:avLst/>
            </a:prstGeom>
            <a:no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3200">
                  <a:solidFill>
                    <a:srgbClr val="151472"/>
                  </a:solidFill>
                </a:rPr>
                <a:t>财务预测</a:t>
              </a:r>
              <a:endParaRPr lang="zh-CN" altLang="en-US" sz="3200">
                <a:solidFill>
                  <a:srgbClr val="151472"/>
                </a:solidFill>
              </a:endParaRPr>
            </a:p>
          </p:txBody>
        </p:sp>
        <p:sp>
          <p:nvSpPr>
            <p:cNvPr id="4" name="矩形 3"/>
            <p:cNvSpPr/>
            <p:nvPr>
              <p:custDataLst>
                <p:tags r:id="rId2"/>
              </p:custDataLst>
            </p:nvPr>
          </p:nvSpPr>
          <p:spPr>
            <a:xfrm>
              <a:off x="12322" y="1601"/>
              <a:ext cx="1447" cy="1007"/>
            </a:xfrm>
            <a:prstGeom prst="rect">
              <a:avLst/>
            </a:prstGeom>
            <a:solidFill>
              <a:srgbClr val="151472"/>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ctr"/>
            <a:p>
              <a:pPr algn="ctr"/>
              <a:r>
                <a:rPr lang="en-US" altLang="zh-CN" sz="3600" spc="300" dirty="0">
                  <a:latin typeface="黑体" panose="02010609060101010101" charset="-122"/>
                </a:rPr>
                <a:t>06</a:t>
              </a:r>
              <a:endParaRPr lang="zh-CN" altLang="en-US" sz="3600" spc="300" dirty="0">
                <a:latin typeface="黑体" panose="02010609060101010101" charset="-122"/>
              </a:endParaRPr>
            </a:p>
          </p:txBody>
        </p:sp>
      </p:grpSp>
      <p:grpSp>
        <p:nvGrpSpPr>
          <p:cNvPr id="30" name="组合 29"/>
          <p:cNvGrpSpPr/>
          <p:nvPr/>
        </p:nvGrpSpPr>
        <p:grpSpPr>
          <a:xfrm>
            <a:off x="4291965" y="2364740"/>
            <a:ext cx="3251200" cy="638810"/>
            <a:chOff x="6758" y="1601"/>
            <a:chExt cx="5120" cy="1006"/>
          </a:xfrm>
        </p:grpSpPr>
        <p:sp>
          <p:nvSpPr>
            <p:cNvPr id="31" name="矩形 30"/>
            <p:cNvSpPr/>
            <p:nvPr>
              <p:custDataLst>
                <p:tags r:id="rId3"/>
              </p:custDataLst>
            </p:nvPr>
          </p:nvSpPr>
          <p:spPr>
            <a:xfrm>
              <a:off x="8248" y="1601"/>
              <a:ext cx="3631" cy="1007"/>
            </a:xfrm>
            <a:prstGeom prst="rect">
              <a:avLst/>
            </a:prstGeom>
            <a:no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3200">
                  <a:solidFill>
                    <a:srgbClr val="151472"/>
                  </a:solidFill>
                </a:rPr>
                <a:t>团队成员</a:t>
              </a:r>
              <a:endParaRPr lang="zh-CN" altLang="en-US" sz="3200">
                <a:solidFill>
                  <a:srgbClr val="151472"/>
                </a:solidFill>
              </a:endParaRPr>
            </a:p>
          </p:txBody>
        </p:sp>
        <p:sp>
          <p:nvSpPr>
            <p:cNvPr id="32" name="矩形 31"/>
            <p:cNvSpPr/>
            <p:nvPr>
              <p:custDataLst>
                <p:tags r:id="rId4"/>
              </p:custDataLst>
            </p:nvPr>
          </p:nvSpPr>
          <p:spPr>
            <a:xfrm>
              <a:off x="6758" y="1601"/>
              <a:ext cx="1447" cy="1007"/>
            </a:xfrm>
            <a:prstGeom prst="rect">
              <a:avLst/>
            </a:prstGeom>
            <a:solidFill>
              <a:srgbClr val="151472"/>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ctr"/>
            <a:p>
              <a:pPr algn="ctr"/>
              <a:r>
                <a:rPr lang="en-US" altLang="zh-CN" sz="3600" spc="300" dirty="0">
                  <a:latin typeface="黑体" panose="02010609060101010101" charset="-122"/>
                </a:rPr>
                <a:t>02</a:t>
              </a:r>
              <a:endParaRPr lang="zh-CN" altLang="en-US" sz="3600" spc="300" dirty="0">
                <a:latin typeface="黑体" panose="02010609060101010101" charset="-122"/>
              </a:endParaRPr>
            </a:p>
          </p:txBody>
        </p:sp>
      </p:grpSp>
      <p:grpSp>
        <p:nvGrpSpPr>
          <p:cNvPr id="33" name="组合 32"/>
          <p:cNvGrpSpPr/>
          <p:nvPr/>
        </p:nvGrpSpPr>
        <p:grpSpPr>
          <a:xfrm>
            <a:off x="7734300" y="3177540"/>
            <a:ext cx="3251200" cy="638810"/>
            <a:chOff x="12322" y="1601"/>
            <a:chExt cx="5120" cy="1006"/>
          </a:xfrm>
        </p:grpSpPr>
        <p:sp>
          <p:nvSpPr>
            <p:cNvPr id="34" name="矩形 33"/>
            <p:cNvSpPr/>
            <p:nvPr>
              <p:custDataLst>
                <p:tags r:id="rId5"/>
              </p:custDataLst>
            </p:nvPr>
          </p:nvSpPr>
          <p:spPr>
            <a:xfrm>
              <a:off x="13812" y="1601"/>
              <a:ext cx="3631" cy="1007"/>
            </a:xfrm>
            <a:prstGeom prst="rect">
              <a:avLst/>
            </a:prstGeom>
            <a:no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3200">
                  <a:solidFill>
                    <a:srgbClr val="151472"/>
                  </a:solidFill>
                  <a:sym typeface="+mn-ea"/>
                </a:rPr>
                <a:t>落地支持</a:t>
              </a:r>
              <a:endParaRPr lang="zh-CN" altLang="en-US" sz="3200">
                <a:solidFill>
                  <a:srgbClr val="151472"/>
                </a:solidFill>
              </a:endParaRPr>
            </a:p>
          </p:txBody>
        </p:sp>
        <p:sp>
          <p:nvSpPr>
            <p:cNvPr id="35" name="矩形 34"/>
            <p:cNvSpPr/>
            <p:nvPr>
              <p:custDataLst>
                <p:tags r:id="rId6"/>
              </p:custDataLst>
            </p:nvPr>
          </p:nvSpPr>
          <p:spPr>
            <a:xfrm>
              <a:off x="12322" y="1601"/>
              <a:ext cx="1447" cy="1007"/>
            </a:xfrm>
            <a:prstGeom prst="rect">
              <a:avLst/>
            </a:prstGeom>
            <a:solidFill>
              <a:srgbClr val="151472"/>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ctr"/>
            <a:p>
              <a:pPr algn="ctr"/>
              <a:r>
                <a:rPr lang="en-US" altLang="zh-CN" sz="3600" spc="300" dirty="0">
                  <a:latin typeface="黑体" panose="02010609060101010101" charset="-122"/>
                </a:rPr>
                <a:t>07</a:t>
              </a:r>
              <a:endParaRPr lang="zh-CN" altLang="en-US" sz="3600" spc="300" dirty="0">
                <a:latin typeface="黑体" panose="02010609060101010101" charset="-122"/>
              </a:endParaRPr>
            </a:p>
          </p:txBody>
        </p:sp>
      </p:grpSp>
      <p:grpSp>
        <p:nvGrpSpPr>
          <p:cNvPr id="36" name="组合 35"/>
          <p:cNvGrpSpPr/>
          <p:nvPr/>
        </p:nvGrpSpPr>
        <p:grpSpPr>
          <a:xfrm>
            <a:off x="4291965" y="3176905"/>
            <a:ext cx="3251200" cy="638810"/>
            <a:chOff x="6758" y="1601"/>
            <a:chExt cx="5120" cy="1006"/>
          </a:xfrm>
        </p:grpSpPr>
        <p:sp>
          <p:nvSpPr>
            <p:cNvPr id="37" name="矩形 36"/>
            <p:cNvSpPr/>
            <p:nvPr>
              <p:custDataLst>
                <p:tags r:id="rId7"/>
              </p:custDataLst>
            </p:nvPr>
          </p:nvSpPr>
          <p:spPr>
            <a:xfrm>
              <a:off x="8248" y="1601"/>
              <a:ext cx="3631" cy="1007"/>
            </a:xfrm>
            <a:prstGeom prst="rect">
              <a:avLst/>
            </a:prstGeom>
            <a:no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3200">
                  <a:solidFill>
                    <a:srgbClr val="151472"/>
                  </a:solidFill>
                </a:rPr>
                <a:t>项目简介</a:t>
              </a:r>
              <a:endParaRPr lang="zh-CN" altLang="en-US" sz="3200">
                <a:solidFill>
                  <a:srgbClr val="151472"/>
                </a:solidFill>
              </a:endParaRPr>
            </a:p>
          </p:txBody>
        </p:sp>
        <p:sp>
          <p:nvSpPr>
            <p:cNvPr id="38" name="矩形 37"/>
            <p:cNvSpPr/>
            <p:nvPr>
              <p:custDataLst>
                <p:tags r:id="rId8"/>
              </p:custDataLst>
            </p:nvPr>
          </p:nvSpPr>
          <p:spPr>
            <a:xfrm>
              <a:off x="6758" y="1601"/>
              <a:ext cx="1447" cy="1007"/>
            </a:xfrm>
            <a:prstGeom prst="rect">
              <a:avLst/>
            </a:prstGeom>
            <a:solidFill>
              <a:srgbClr val="151472"/>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ctr"/>
            <a:p>
              <a:pPr algn="ctr"/>
              <a:r>
                <a:rPr lang="en-US" altLang="zh-CN" sz="3600" spc="300" dirty="0">
                  <a:latin typeface="黑体" panose="02010609060101010101" charset="-122"/>
                </a:rPr>
                <a:t>03</a:t>
              </a:r>
              <a:endParaRPr lang="zh-CN" altLang="en-US" sz="3600" spc="300" dirty="0">
                <a:latin typeface="黑体" panose="02010609060101010101" charset="-122"/>
              </a:endParaRPr>
            </a:p>
          </p:txBody>
        </p:sp>
      </p:grpSp>
      <p:grpSp>
        <p:nvGrpSpPr>
          <p:cNvPr id="42" name="组合 41"/>
          <p:cNvGrpSpPr/>
          <p:nvPr/>
        </p:nvGrpSpPr>
        <p:grpSpPr>
          <a:xfrm>
            <a:off x="4291965" y="3989070"/>
            <a:ext cx="3251200" cy="638810"/>
            <a:chOff x="6758" y="1601"/>
            <a:chExt cx="5120" cy="1006"/>
          </a:xfrm>
        </p:grpSpPr>
        <p:sp>
          <p:nvSpPr>
            <p:cNvPr id="43" name="矩形 42"/>
            <p:cNvSpPr/>
            <p:nvPr>
              <p:custDataLst>
                <p:tags r:id="rId9"/>
              </p:custDataLst>
            </p:nvPr>
          </p:nvSpPr>
          <p:spPr>
            <a:xfrm>
              <a:off x="8248" y="1601"/>
              <a:ext cx="3631" cy="1007"/>
            </a:xfrm>
            <a:prstGeom prst="rect">
              <a:avLst/>
            </a:prstGeom>
            <a:no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3200">
                  <a:solidFill>
                    <a:srgbClr val="151472"/>
                  </a:solidFill>
                </a:rPr>
                <a:t>产品应用</a:t>
              </a:r>
              <a:endParaRPr lang="zh-CN" altLang="en-US" sz="3200">
                <a:solidFill>
                  <a:srgbClr val="151472"/>
                </a:solidFill>
              </a:endParaRPr>
            </a:p>
          </p:txBody>
        </p:sp>
        <p:sp>
          <p:nvSpPr>
            <p:cNvPr id="44" name="矩形 43"/>
            <p:cNvSpPr/>
            <p:nvPr>
              <p:custDataLst>
                <p:tags r:id="rId10"/>
              </p:custDataLst>
            </p:nvPr>
          </p:nvSpPr>
          <p:spPr>
            <a:xfrm>
              <a:off x="6758" y="1601"/>
              <a:ext cx="1447" cy="1007"/>
            </a:xfrm>
            <a:prstGeom prst="rect">
              <a:avLst/>
            </a:prstGeom>
            <a:solidFill>
              <a:srgbClr val="151472"/>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ctr"/>
            <a:p>
              <a:pPr algn="ctr"/>
              <a:r>
                <a:rPr lang="en-US" altLang="zh-CN" sz="3600" spc="300" dirty="0">
                  <a:latin typeface="黑体" panose="02010609060101010101" charset="-122"/>
                </a:rPr>
                <a:t>04</a:t>
              </a:r>
              <a:endParaRPr lang="zh-CN" altLang="en-US" sz="3600" spc="300" dirty="0">
                <a:latin typeface="黑体" panose="02010609060101010101" charset="-122"/>
              </a:endParaRPr>
            </a:p>
          </p:txBody>
        </p:sp>
      </p:grpSp>
      <p:grpSp>
        <p:nvGrpSpPr>
          <p:cNvPr id="48" name="组合 47"/>
          <p:cNvGrpSpPr/>
          <p:nvPr/>
        </p:nvGrpSpPr>
        <p:grpSpPr>
          <a:xfrm>
            <a:off x="7734935" y="1553845"/>
            <a:ext cx="3251200" cy="638810"/>
            <a:chOff x="12322" y="1601"/>
            <a:chExt cx="5120" cy="1006"/>
          </a:xfrm>
        </p:grpSpPr>
        <p:sp>
          <p:nvSpPr>
            <p:cNvPr id="49" name="矩形 48"/>
            <p:cNvSpPr/>
            <p:nvPr>
              <p:custDataLst>
                <p:tags r:id="rId11"/>
              </p:custDataLst>
            </p:nvPr>
          </p:nvSpPr>
          <p:spPr>
            <a:xfrm>
              <a:off x="13812" y="1601"/>
              <a:ext cx="3631" cy="1007"/>
            </a:xfrm>
            <a:prstGeom prst="rect">
              <a:avLst/>
            </a:prstGeom>
            <a:no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3200">
                  <a:solidFill>
                    <a:srgbClr val="151472"/>
                  </a:solidFill>
                </a:rPr>
                <a:t>发展规划</a:t>
              </a:r>
              <a:endParaRPr lang="zh-CN" altLang="en-US" sz="3200">
                <a:solidFill>
                  <a:srgbClr val="151472"/>
                </a:solidFill>
              </a:endParaRPr>
            </a:p>
          </p:txBody>
        </p:sp>
        <p:sp>
          <p:nvSpPr>
            <p:cNvPr id="50" name="矩形 49"/>
            <p:cNvSpPr/>
            <p:nvPr>
              <p:custDataLst>
                <p:tags r:id="rId12"/>
              </p:custDataLst>
            </p:nvPr>
          </p:nvSpPr>
          <p:spPr>
            <a:xfrm>
              <a:off x="12322" y="1601"/>
              <a:ext cx="1447" cy="1007"/>
            </a:xfrm>
            <a:prstGeom prst="rect">
              <a:avLst/>
            </a:prstGeom>
            <a:solidFill>
              <a:srgbClr val="151472"/>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ctr"/>
            <a:p>
              <a:pPr algn="ctr"/>
              <a:r>
                <a:rPr lang="en-US" altLang="zh-CN" sz="3600" spc="300" dirty="0">
                  <a:latin typeface="黑体" panose="02010609060101010101" charset="-122"/>
                </a:rPr>
                <a:t>05</a:t>
              </a:r>
              <a:endParaRPr lang="zh-CN" altLang="en-US" sz="3600" spc="300" dirty="0">
                <a:latin typeface="黑体" panose="02010609060101010101" charset="-122"/>
              </a:endParaRPr>
            </a:p>
          </p:txBody>
        </p:sp>
      </p:gr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501446" y="1204687"/>
            <a:ext cx="11189109" cy="0"/>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3" name="矩形 2"/>
          <p:cNvSpPr/>
          <p:nvPr/>
        </p:nvSpPr>
        <p:spPr>
          <a:xfrm rot="18900000">
            <a:off x="390677" y="429453"/>
            <a:ext cx="566057" cy="566057"/>
          </a:xfrm>
          <a:prstGeom prst="rect">
            <a:avLst/>
          </a:prstGeom>
          <a:solidFill>
            <a:srgbClr val="15147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0" dirty="0">
              <a:solidFill>
                <a:schemeClr val="bg1"/>
              </a:solidFill>
              <a:latin typeface="黑体" panose="02010609060101010101" charset="-122"/>
            </a:endParaRPr>
          </a:p>
        </p:txBody>
      </p:sp>
      <p:sp>
        <p:nvSpPr>
          <p:cNvPr id="4" name="矩形 3"/>
          <p:cNvSpPr/>
          <p:nvPr/>
        </p:nvSpPr>
        <p:spPr>
          <a:xfrm rot="18900000">
            <a:off x="881320" y="551068"/>
            <a:ext cx="333829" cy="333829"/>
          </a:xfrm>
          <a:prstGeom prst="rect">
            <a:avLst/>
          </a:prstGeom>
          <a:solidFill>
            <a:srgbClr val="15147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0" dirty="0">
              <a:solidFill>
                <a:schemeClr val="bg1"/>
              </a:solidFill>
              <a:latin typeface="黑体" panose="02010609060101010101" charset="-122"/>
            </a:endParaRPr>
          </a:p>
        </p:txBody>
      </p:sp>
      <p:sp>
        <p:nvSpPr>
          <p:cNvPr id="5" name="文本框 4"/>
          <p:cNvSpPr txBox="1"/>
          <p:nvPr/>
        </p:nvSpPr>
        <p:spPr>
          <a:xfrm>
            <a:off x="1350010" y="371475"/>
            <a:ext cx="8252460" cy="645160"/>
          </a:xfrm>
          <a:prstGeom prst="rect">
            <a:avLst/>
          </a:prstGeom>
          <a:noFill/>
        </p:spPr>
        <p:txBody>
          <a:bodyPr wrap="square" rtlCol="0">
            <a:spAutoFit/>
          </a:bodyPr>
          <a:lstStyle>
            <a:defPPr>
              <a:defRPr lang="zh-CN"/>
            </a:defPPr>
            <a:lvl1pPr algn="ctr">
              <a:defRPr sz="3600">
                <a:solidFill>
                  <a:schemeClr val="accent1"/>
                </a:solidFill>
                <a:latin typeface="+mj-ea"/>
                <a:ea typeface="+mj-ea"/>
              </a:defRPr>
            </a:lvl1pPr>
          </a:lstStyle>
          <a:p>
            <a:pPr algn="l"/>
            <a:r>
              <a:rPr lang="zh-CN" altLang="en-US" dirty="0">
                <a:solidFill>
                  <a:srgbClr val="151472"/>
                </a:solidFill>
                <a:latin typeface="方正尚酷简体" panose="03000509000000000000" pitchFamily="65" charset="-122"/>
                <a:ea typeface="方正尚酷简体" panose="03000509000000000000" pitchFamily="65" charset="-122"/>
                <a:sym typeface="+mn-ea"/>
              </a:rPr>
              <a:t>应用效果</a:t>
            </a:r>
            <a:r>
              <a:rPr lang="en-US" altLang="zh-CN" dirty="0">
                <a:solidFill>
                  <a:srgbClr val="151472"/>
                </a:solidFill>
                <a:latin typeface="方正尚酷简体" panose="03000509000000000000" pitchFamily="65" charset="-122"/>
                <a:ea typeface="方正尚酷简体" panose="03000509000000000000" pitchFamily="65" charset="-122"/>
                <a:sym typeface="+mn-ea"/>
              </a:rPr>
              <a:t>——解决效率问题</a:t>
            </a:r>
            <a:endParaRPr lang="en-US" altLang="zh-CN" dirty="0">
              <a:solidFill>
                <a:srgbClr val="151472"/>
              </a:solidFill>
              <a:latin typeface="方正尚酷简体" panose="03000509000000000000" pitchFamily="65" charset="-122"/>
              <a:ea typeface="方正尚酷简体" panose="03000509000000000000" pitchFamily="65" charset="-122"/>
              <a:sym typeface="+mn-ea"/>
            </a:endParaRPr>
          </a:p>
        </p:txBody>
      </p:sp>
      <p:grpSp>
        <p:nvGrpSpPr>
          <p:cNvPr id="12" name="Group 41"/>
          <p:cNvGrpSpPr/>
          <p:nvPr>
            <p:custDataLst>
              <p:tags r:id="rId1"/>
            </p:custDataLst>
          </p:nvPr>
        </p:nvGrpSpPr>
        <p:grpSpPr bwMode="auto">
          <a:xfrm>
            <a:off x="3834448" y="1568769"/>
            <a:ext cx="2346325" cy="4324985"/>
            <a:chOff x="3515752" y="1591491"/>
            <a:chExt cx="2346374" cy="4324828"/>
          </a:xfrm>
        </p:grpSpPr>
        <p:sp>
          <p:nvSpPr>
            <p:cNvPr id="13" name="Arrow: Pentagon 19"/>
            <p:cNvSpPr/>
            <p:nvPr>
              <p:custDataLst>
                <p:tags r:id="rId2"/>
              </p:custDataLst>
            </p:nvPr>
          </p:nvSpPr>
          <p:spPr>
            <a:xfrm rot="5400000">
              <a:off x="4061899" y="1045343"/>
              <a:ext cx="1254079" cy="2346374"/>
            </a:xfrm>
            <a:prstGeom prst="homePlate">
              <a:avLst/>
            </a:prstGeom>
            <a:solidFill>
              <a:srgbClr val="15147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endParaRPr lang="en-US" altLang="zh-CN">
                <a:solidFill>
                  <a:srgbClr val="FFFFFF"/>
                </a:solidFill>
                <a:latin typeface="+mn-lt"/>
                <a:cs typeface="+mn-ea"/>
                <a:sym typeface="+mn-lt"/>
              </a:endParaRPr>
            </a:p>
          </p:txBody>
        </p:sp>
        <p:sp>
          <p:nvSpPr>
            <p:cNvPr id="14" name="Isosceles Triangle 20"/>
            <p:cNvSpPr/>
            <p:nvPr>
              <p:custDataLst>
                <p:tags r:id="rId3"/>
              </p:custDataLst>
            </p:nvPr>
          </p:nvSpPr>
          <p:spPr>
            <a:xfrm rot="10800000">
              <a:off x="3788808" y="2976692"/>
              <a:ext cx="1832013" cy="265103"/>
            </a:xfrm>
            <a:prstGeom prst="triangle">
              <a:avLst/>
            </a:prstGeom>
            <a:solidFill>
              <a:srgbClr val="15147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endParaRPr lang="en-US" altLang="zh-CN">
                <a:solidFill>
                  <a:srgbClr val="FFFFFF"/>
                </a:solidFill>
                <a:latin typeface="+mn-lt"/>
                <a:cs typeface="+mn-ea"/>
                <a:sym typeface="+mn-lt"/>
              </a:endParaRPr>
            </a:p>
          </p:txBody>
        </p:sp>
        <p:sp>
          <p:nvSpPr>
            <p:cNvPr id="15" name="TextBox 21"/>
            <p:cNvSpPr txBox="1"/>
            <p:nvPr>
              <p:custDataLst>
                <p:tags r:id="rId4"/>
              </p:custDataLst>
            </p:nvPr>
          </p:nvSpPr>
          <p:spPr>
            <a:xfrm>
              <a:off x="3515752" y="4662240"/>
              <a:ext cx="2346374" cy="1254079"/>
            </a:xfrm>
            <a:prstGeom prst="rect">
              <a:avLst/>
            </a:prstGeom>
            <a:noFill/>
          </p:spPr>
          <p:txBody>
            <a:bodyPr>
              <a:noAutofit/>
            </a:bodyPr>
            <a:lstStyle/>
            <a:p>
              <a:pPr algn="ctr">
                <a:lnSpc>
                  <a:spcPct val="130000"/>
                </a:lnSpc>
              </a:pPr>
              <a:r>
                <a:rPr sz="1400" dirty="0">
                  <a:latin typeface="黑体" panose="02010609060101010101" charset="-122"/>
                  <a:ea typeface="黑体" panose="02010609060101010101" charset="-122"/>
                </a:rPr>
                <a:t>一人可以同时远程控制多台同类型设备，极大提升了工作效率，降低了施工的人</a:t>
              </a:r>
              <a:endParaRPr sz="1400" dirty="0">
                <a:latin typeface="黑体" panose="02010609060101010101" charset="-122"/>
                <a:ea typeface="黑体" panose="02010609060101010101" charset="-122"/>
              </a:endParaRPr>
            </a:p>
            <a:p>
              <a:pPr algn="ctr">
                <a:lnSpc>
                  <a:spcPct val="130000"/>
                </a:lnSpc>
              </a:pPr>
              <a:r>
                <a:rPr sz="1400" dirty="0">
                  <a:latin typeface="黑体" panose="02010609060101010101" charset="-122"/>
                  <a:ea typeface="黑体" panose="02010609060101010101" charset="-122"/>
                </a:rPr>
                <a:t>员成本。</a:t>
              </a:r>
              <a:endParaRPr sz="1400" dirty="0">
                <a:latin typeface="黑体" panose="02010609060101010101" charset="-122"/>
                <a:ea typeface="黑体" panose="02010609060101010101" charset="-122"/>
              </a:endParaRPr>
            </a:p>
          </p:txBody>
        </p:sp>
        <p:sp>
          <p:nvSpPr>
            <p:cNvPr id="16" name="TextBox 22"/>
            <p:cNvSpPr txBox="1"/>
            <p:nvPr>
              <p:custDataLst>
                <p:tags r:id="rId5"/>
              </p:custDataLst>
            </p:nvPr>
          </p:nvSpPr>
          <p:spPr>
            <a:xfrm>
              <a:off x="3515752" y="3646275"/>
              <a:ext cx="2346374" cy="921987"/>
            </a:xfrm>
            <a:prstGeom prst="rect">
              <a:avLst/>
            </a:prstGeom>
            <a:noFill/>
          </p:spPr>
          <p:txBody>
            <a:bodyPr>
              <a:spAutoFit/>
            </a:bodyPr>
            <a:lstStyle/>
            <a:p>
              <a:pPr algn="ctr" fontAlgn="auto">
                <a:spcBef>
                  <a:spcPts val="0"/>
                </a:spcBef>
                <a:spcAft>
                  <a:spcPts val="0"/>
                </a:spcAft>
                <a:defRPr/>
              </a:pPr>
              <a:r>
                <a:rPr lang="zh-CN" altLang="en-US" dirty="0">
                  <a:solidFill>
                    <a:srgbClr val="151472"/>
                  </a:solidFill>
                  <a:latin typeface="黑体" panose="02010609060101010101" charset="-122"/>
                  <a:ea typeface="黑体" panose="02010609060101010101" charset="-122"/>
                  <a:cs typeface="+mn-ea"/>
                  <a:sym typeface="+mn-lt"/>
                </a:rPr>
                <a:t>采用分布式 5G 远程操控服务器集群中心</a:t>
              </a:r>
              <a:endParaRPr lang="zh-CN" altLang="en-US" dirty="0">
                <a:solidFill>
                  <a:srgbClr val="151472"/>
                </a:solidFill>
                <a:latin typeface="黑体" panose="02010609060101010101" charset="-122"/>
                <a:ea typeface="黑体" panose="02010609060101010101" charset="-122"/>
                <a:cs typeface="+mn-ea"/>
                <a:sym typeface="+mn-lt"/>
              </a:endParaRPr>
            </a:p>
            <a:p>
              <a:pPr algn="ctr" fontAlgn="auto">
                <a:spcBef>
                  <a:spcPts val="0"/>
                </a:spcBef>
                <a:spcAft>
                  <a:spcPts val="0"/>
                </a:spcAft>
                <a:defRPr/>
              </a:pPr>
              <a:r>
                <a:rPr lang="zh-CN" altLang="en-US" dirty="0">
                  <a:solidFill>
                    <a:srgbClr val="151472"/>
                  </a:solidFill>
                  <a:latin typeface="黑体" panose="02010609060101010101" charset="-122"/>
                  <a:ea typeface="黑体" panose="02010609060101010101" charset="-122"/>
                  <a:cs typeface="+mn-ea"/>
                  <a:sym typeface="+mn-lt"/>
                </a:rPr>
                <a:t>管理系统</a:t>
              </a:r>
              <a:endParaRPr lang="zh-CN" altLang="en-US" dirty="0">
                <a:solidFill>
                  <a:srgbClr val="151472"/>
                </a:solidFill>
                <a:latin typeface="黑体" panose="02010609060101010101" charset="-122"/>
                <a:ea typeface="黑体" panose="02010609060101010101" charset="-122"/>
                <a:cs typeface="+mn-ea"/>
                <a:sym typeface="+mn-lt"/>
              </a:endParaRPr>
            </a:p>
          </p:txBody>
        </p:sp>
        <p:sp>
          <p:nvSpPr>
            <p:cNvPr id="17" name="Freeform 234"/>
            <p:cNvSpPr>
              <a:spLocks noEditPoints="1"/>
            </p:cNvSpPr>
            <p:nvPr>
              <p:custDataLst>
                <p:tags r:id="rId6"/>
              </p:custDataLst>
            </p:nvPr>
          </p:nvSpPr>
          <p:spPr bwMode="auto">
            <a:xfrm>
              <a:off x="4379592" y="1786069"/>
              <a:ext cx="618690" cy="609386"/>
            </a:xfrm>
            <a:custGeom>
              <a:avLst/>
              <a:gdLst>
                <a:gd name="T0" fmla="*/ 918257211 w 199"/>
                <a:gd name="T1" fmla="*/ 550993763 h 196"/>
                <a:gd name="T2" fmla="*/ 918257211 w 199"/>
                <a:gd name="T3" fmla="*/ 0 h 196"/>
                <a:gd name="T4" fmla="*/ 1913838236 w 199"/>
                <a:gd name="T5" fmla="*/ 1005325226 h 196"/>
                <a:gd name="T6" fmla="*/ 1846177178 w 199"/>
                <a:gd name="T7" fmla="*/ 985989657 h 196"/>
                <a:gd name="T8" fmla="*/ 1797847851 w 199"/>
                <a:gd name="T9" fmla="*/ 1043990146 h 196"/>
                <a:gd name="T10" fmla="*/ 1739852659 w 199"/>
                <a:gd name="T11" fmla="*/ 1005325226 h 196"/>
                <a:gd name="T12" fmla="*/ 1807513716 w 199"/>
                <a:gd name="T13" fmla="*/ 937658507 h 196"/>
                <a:gd name="T14" fmla="*/ 1691523332 w 199"/>
                <a:gd name="T15" fmla="*/ 956990967 h 196"/>
                <a:gd name="T16" fmla="*/ 1353218044 w 199"/>
                <a:gd name="T17" fmla="*/ 1672316858 h 196"/>
                <a:gd name="T18" fmla="*/ 1353218044 w 199"/>
                <a:gd name="T19" fmla="*/ 1846315216 h 196"/>
                <a:gd name="T20" fmla="*/ 1159900736 w 199"/>
                <a:gd name="T21" fmla="*/ 1894649474 h 196"/>
                <a:gd name="T22" fmla="*/ 1121237275 w 199"/>
                <a:gd name="T23" fmla="*/ 1759316037 h 196"/>
                <a:gd name="T24" fmla="*/ 695942307 w 199"/>
                <a:gd name="T25" fmla="*/ 1759316037 h 196"/>
                <a:gd name="T26" fmla="*/ 657278846 w 199"/>
                <a:gd name="T27" fmla="*/ 1894649474 h 196"/>
                <a:gd name="T28" fmla="*/ 473627403 w 199"/>
                <a:gd name="T29" fmla="*/ 1846315216 h 196"/>
                <a:gd name="T30" fmla="*/ 473627403 w 199"/>
                <a:gd name="T31" fmla="*/ 1662650628 h 196"/>
                <a:gd name="T32" fmla="*/ 77326923 w 199"/>
                <a:gd name="T33" fmla="*/ 1478986040 h 196"/>
                <a:gd name="T34" fmla="*/ 0 w 199"/>
                <a:gd name="T35" fmla="*/ 1053656376 h 196"/>
                <a:gd name="T36" fmla="*/ 154653846 w 199"/>
                <a:gd name="T37" fmla="*/ 966657197 h 196"/>
                <a:gd name="T38" fmla="*/ 183651442 w 199"/>
                <a:gd name="T39" fmla="*/ 570329332 h 196"/>
                <a:gd name="T40" fmla="*/ 579951923 w 199"/>
                <a:gd name="T41" fmla="*/ 473663923 h 196"/>
                <a:gd name="T42" fmla="*/ 599283653 w 199"/>
                <a:gd name="T43" fmla="*/ 589661792 h 196"/>
                <a:gd name="T44" fmla="*/ 628281249 w 199"/>
                <a:gd name="T45" fmla="*/ 657328511 h 196"/>
                <a:gd name="T46" fmla="*/ 918257211 w 199"/>
                <a:gd name="T47" fmla="*/ 666994741 h 196"/>
                <a:gd name="T48" fmla="*/ 1227561794 w 199"/>
                <a:gd name="T49" fmla="*/ 657328511 h 196"/>
                <a:gd name="T50" fmla="*/ 1275891121 w 199"/>
                <a:gd name="T51" fmla="*/ 647662281 h 196"/>
                <a:gd name="T52" fmla="*/ 1179232467 w 199"/>
                <a:gd name="T53" fmla="*/ 560663102 h 196"/>
                <a:gd name="T54" fmla="*/ 1681857467 w 199"/>
                <a:gd name="T55" fmla="*/ 918326047 h 196"/>
                <a:gd name="T56" fmla="*/ 1846177178 w 199"/>
                <a:gd name="T57" fmla="*/ 927992277 h 196"/>
                <a:gd name="T58" fmla="*/ 1913838236 w 199"/>
                <a:gd name="T59" fmla="*/ 976323427 h 196"/>
                <a:gd name="T60" fmla="*/ 521956730 w 199"/>
                <a:gd name="T61" fmla="*/ 966657197 h 196"/>
                <a:gd name="T62" fmla="*/ 347971154 w 199"/>
                <a:gd name="T63" fmla="*/ 966657197 h 196"/>
                <a:gd name="T64" fmla="*/ 521956730 w 199"/>
                <a:gd name="T65" fmla="*/ 966657197 h 196"/>
                <a:gd name="T66" fmla="*/ 1788181986 w 199"/>
                <a:gd name="T67" fmla="*/ 976323427 h 196"/>
                <a:gd name="T68" fmla="*/ 1768850255 w 199"/>
                <a:gd name="T69" fmla="*/ 995658996 h 196"/>
                <a:gd name="T70" fmla="*/ 1807513716 w 199"/>
                <a:gd name="T71" fmla="*/ 1005325226 h 19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99" h="196">
                  <a:moveTo>
                    <a:pt x="123" y="29"/>
                  </a:moveTo>
                  <a:cubicBezTo>
                    <a:pt x="123" y="44"/>
                    <a:pt x="110" y="57"/>
                    <a:pt x="95" y="57"/>
                  </a:cubicBezTo>
                  <a:cubicBezTo>
                    <a:pt x="79" y="57"/>
                    <a:pt x="67" y="44"/>
                    <a:pt x="67" y="29"/>
                  </a:cubicBezTo>
                  <a:cubicBezTo>
                    <a:pt x="67" y="13"/>
                    <a:pt x="79" y="0"/>
                    <a:pt x="95" y="0"/>
                  </a:cubicBezTo>
                  <a:cubicBezTo>
                    <a:pt x="110" y="0"/>
                    <a:pt x="123" y="13"/>
                    <a:pt x="123" y="29"/>
                  </a:cubicBezTo>
                  <a:close/>
                  <a:moveTo>
                    <a:pt x="198" y="104"/>
                  </a:moveTo>
                  <a:cubicBezTo>
                    <a:pt x="197" y="105"/>
                    <a:pt x="196" y="105"/>
                    <a:pt x="195" y="104"/>
                  </a:cubicBezTo>
                  <a:cubicBezTo>
                    <a:pt x="195" y="104"/>
                    <a:pt x="193" y="103"/>
                    <a:pt x="191" y="102"/>
                  </a:cubicBezTo>
                  <a:cubicBezTo>
                    <a:pt x="191" y="104"/>
                    <a:pt x="190" y="105"/>
                    <a:pt x="190" y="106"/>
                  </a:cubicBezTo>
                  <a:cubicBezTo>
                    <a:pt x="189" y="108"/>
                    <a:pt x="187" y="108"/>
                    <a:pt x="186" y="108"/>
                  </a:cubicBezTo>
                  <a:cubicBezTo>
                    <a:pt x="185" y="108"/>
                    <a:pt x="185" y="108"/>
                    <a:pt x="185" y="108"/>
                  </a:cubicBezTo>
                  <a:cubicBezTo>
                    <a:pt x="182" y="108"/>
                    <a:pt x="180" y="106"/>
                    <a:pt x="180" y="104"/>
                  </a:cubicBezTo>
                  <a:cubicBezTo>
                    <a:pt x="179" y="102"/>
                    <a:pt x="180" y="100"/>
                    <a:pt x="181" y="98"/>
                  </a:cubicBezTo>
                  <a:cubicBezTo>
                    <a:pt x="183" y="97"/>
                    <a:pt x="185" y="97"/>
                    <a:pt x="187" y="97"/>
                  </a:cubicBezTo>
                  <a:cubicBezTo>
                    <a:pt x="187" y="96"/>
                    <a:pt x="186" y="96"/>
                    <a:pt x="185" y="96"/>
                  </a:cubicBezTo>
                  <a:cubicBezTo>
                    <a:pt x="182" y="95"/>
                    <a:pt x="178" y="97"/>
                    <a:pt x="175" y="99"/>
                  </a:cubicBezTo>
                  <a:cubicBezTo>
                    <a:pt x="176" y="103"/>
                    <a:pt x="177" y="108"/>
                    <a:pt x="177" y="113"/>
                  </a:cubicBezTo>
                  <a:cubicBezTo>
                    <a:pt x="177" y="138"/>
                    <a:pt x="162" y="160"/>
                    <a:pt x="140" y="173"/>
                  </a:cubicBezTo>
                  <a:cubicBezTo>
                    <a:pt x="140" y="173"/>
                    <a:pt x="140" y="173"/>
                    <a:pt x="140" y="173"/>
                  </a:cubicBezTo>
                  <a:cubicBezTo>
                    <a:pt x="140" y="191"/>
                    <a:pt x="140" y="191"/>
                    <a:pt x="140" y="191"/>
                  </a:cubicBezTo>
                  <a:cubicBezTo>
                    <a:pt x="140" y="194"/>
                    <a:pt x="138" y="196"/>
                    <a:pt x="136" y="196"/>
                  </a:cubicBezTo>
                  <a:cubicBezTo>
                    <a:pt x="120" y="196"/>
                    <a:pt x="120" y="196"/>
                    <a:pt x="120" y="196"/>
                  </a:cubicBezTo>
                  <a:cubicBezTo>
                    <a:pt x="118" y="196"/>
                    <a:pt x="116" y="194"/>
                    <a:pt x="116" y="191"/>
                  </a:cubicBezTo>
                  <a:cubicBezTo>
                    <a:pt x="116" y="182"/>
                    <a:pt x="116" y="182"/>
                    <a:pt x="116" y="182"/>
                  </a:cubicBezTo>
                  <a:cubicBezTo>
                    <a:pt x="110" y="184"/>
                    <a:pt x="103" y="185"/>
                    <a:pt x="96" y="185"/>
                  </a:cubicBezTo>
                  <a:cubicBezTo>
                    <a:pt x="87" y="185"/>
                    <a:pt x="80" y="184"/>
                    <a:pt x="72" y="182"/>
                  </a:cubicBezTo>
                  <a:cubicBezTo>
                    <a:pt x="72" y="191"/>
                    <a:pt x="72" y="191"/>
                    <a:pt x="72" y="191"/>
                  </a:cubicBezTo>
                  <a:cubicBezTo>
                    <a:pt x="72" y="193"/>
                    <a:pt x="71" y="196"/>
                    <a:pt x="68" y="196"/>
                  </a:cubicBezTo>
                  <a:cubicBezTo>
                    <a:pt x="53" y="196"/>
                    <a:pt x="53" y="196"/>
                    <a:pt x="53" y="196"/>
                  </a:cubicBezTo>
                  <a:cubicBezTo>
                    <a:pt x="51" y="196"/>
                    <a:pt x="49" y="193"/>
                    <a:pt x="49" y="191"/>
                  </a:cubicBezTo>
                  <a:cubicBezTo>
                    <a:pt x="49" y="173"/>
                    <a:pt x="49" y="173"/>
                    <a:pt x="49" y="173"/>
                  </a:cubicBezTo>
                  <a:cubicBezTo>
                    <a:pt x="49" y="173"/>
                    <a:pt x="49" y="172"/>
                    <a:pt x="49" y="172"/>
                  </a:cubicBezTo>
                  <a:cubicBezTo>
                    <a:pt x="41" y="167"/>
                    <a:pt x="34" y="160"/>
                    <a:pt x="28" y="153"/>
                  </a:cubicBezTo>
                  <a:cubicBezTo>
                    <a:pt x="8" y="153"/>
                    <a:pt x="8" y="153"/>
                    <a:pt x="8" y="153"/>
                  </a:cubicBezTo>
                  <a:cubicBezTo>
                    <a:pt x="4" y="153"/>
                    <a:pt x="0" y="149"/>
                    <a:pt x="0" y="144"/>
                  </a:cubicBezTo>
                  <a:cubicBezTo>
                    <a:pt x="0" y="109"/>
                    <a:pt x="0" y="109"/>
                    <a:pt x="0" y="109"/>
                  </a:cubicBezTo>
                  <a:cubicBezTo>
                    <a:pt x="0" y="104"/>
                    <a:pt x="4" y="100"/>
                    <a:pt x="8" y="100"/>
                  </a:cubicBezTo>
                  <a:cubicBezTo>
                    <a:pt x="16" y="100"/>
                    <a:pt x="16" y="100"/>
                    <a:pt x="16" y="100"/>
                  </a:cubicBezTo>
                  <a:cubicBezTo>
                    <a:pt x="18" y="90"/>
                    <a:pt x="23" y="81"/>
                    <a:pt x="29" y="73"/>
                  </a:cubicBezTo>
                  <a:cubicBezTo>
                    <a:pt x="19" y="59"/>
                    <a:pt x="19" y="59"/>
                    <a:pt x="19" y="59"/>
                  </a:cubicBezTo>
                  <a:cubicBezTo>
                    <a:pt x="25" y="55"/>
                    <a:pt x="33" y="56"/>
                    <a:pt x="41" y="61"/>
                  </a:cubicBezTo>
                  <a:cubicBezTo>
                    <a:pt x="47" y="56"/>
                    <a:pt x="53" y="52"/>
                    <a:pt x="60" y="49"/>
                  </a:cubicBezTo>
                  <a:cubicBezTo>
                    <a:pt x="62" y="52"/>
                    <a:pt x="65" y="55"/>
                    <a:pt x="68" y="58"/>
                  </a:cubicBezTo>
                  <a:cubicBezTo>
                    <a:pt x="66" y="59"/>
                    <a:pt x="64" y="60"/>
                    <a:pt x="62" y="61"/>
                  </a:cubicBezTo>
                  <a:cubicBezTo>
                    <a:pt x="60" y="62"/>
                    <a:pt x="59" y="64"/>
                    <a:pt x="60" y="66"/>
                  </a:cubicBezTo>
                  <a:cubicBezTo>
                    <a:pt x="61" y="68"/>
                    <a:pt x="63" y="69"/>
                    <a:pt x="65" y="68"/>
                  </a:cubicBezTo>
                  <a:cubicBezTo>
                    <a:pt x="69" y="66"/>
                    <a:pt x="72" y="65"/>
                    <a:pt x="76" y="64"/>
                  </a:cubicBezTo>
                  <a:cubicBezTo>
                    <a:pt x="81" y="67"/>
                    <a:pt x="88" y="69"/>
                    <a:pt x="95" y="69"/>
                  </a:cubicBezTo>
                  <a:cubicBezTo>
                    <a:pt x="102" y="69"/>
                    <a:pt x="109" y="67"/>
                    <a:pt x="114" y="63"/>
                  </a:cubicBezTo>
                  <a:cubicBezTo>
                    <a:pt x="119" y="65"/>
                    <a:pt x="123" y="66"/>
                    <a:pt x="127" y="68"/>
                  </a:cubicBezTo>
                  <a:cubicBezTo>
                    <a:pt x="128" y="69"/>
                    <a:pt x="128" y="69"/>
                    <a:pt x="129" y="69"/>
                  </a:cubicBezTo>
                  <a:cubicBezTo>
                    <a:pt x="130" y="69"/>
                    <a:pt x="132" y="68"/>
                    <a:pt x="132" y="67"/>
                  </a:cubicBezTo>
                  <a:cubicBezTo>
                    <a:pt x="134" y="65"/>
                    <a:pt x="133" y="63"/>
                    <a:pt x="131" y="61"/>
                  </a:cubicBezTo>
                  <a:cubicBezTo>
                    <a:pt x="128" y="60"/>
                    <a:pt x="125" y="59"/>
                    <a:pt x="122" y="58"/>
                  </a:cubicBezTo>
                  <a:cubicBezTo>
                    <a:pt x="125" y="55"/>
                    <a:pt x="128" y="52"/>
                    <a:pt x="129" y="48"/>
                  </a:cubicBezTo>
                  <a:cubicBezTo>
                    <a:pt x="151" y="57"/>
                    <a:pt x="167" y="74"/>
                    <a:pt x="174" y="95"/>
                  </a:cubicBezTo>
                  <a:cubicBezTo>
                    <a:pt x="177" y="93"/>
                    <a:pt x="181" y="91"/>
                    <a:pt x="186" y="92"/>
                  </a:cubicBezTo>
                  <a:cubicBezTo>
                    <a:pt x="188" y="92"/>
                    <a:pt x="190" y="94"/>
                    <a:pt x="191" y="96"/>
                  </a:cubicBezTo>
                  <a:cubicBezTo>
                    <a:pt x="191" y="97"/>
                    <a:pt x="192" y="98"/>
                    <a:pt x="192" y="98"/>
                  </a:cubicBezTo>
                  <a:cubicBezTo>
                    <a:pt x="195" y="99"/>
                    <a:pt x="197" y="101"/>
                    <a:pt x="198" y="101"/>
                  </a:cubicBezTo>
                  <a:cubicBezTo>
                    <a:pt x="199" y="102"/>
                    <a:pt x="199" y="104"/>
                    <a:pt x="198" y="104"/>
                  </a:cubicBezTo>
                  <a:close/>
                  <a:moveTo>
                    <a:pt x="54" y="100"/>
                  </a:moveTo>
                  <a:cubicBezTo>
                    <a:pt x="54" y="95"/>
                    <a:pt x="50" y="91"/>
                    <a:pt x="45" y="91"/>
                  </a:cubicBezTo>
                  <a:cubicBezTo>
                    <a:pt x="40" y="91"/>
                    <a:pt x="36" y="95"/>
                    <a:pt x="36" y="100"/>
                  </a:cubicBezTo>
                  <a:cubicBezTo>
                    <a:pt x="36" y="105"/>
                    <a:pt x="40" y="109"/>
                    <a:pt x="45" y="109"/>
                  </a:cubicBezTo>
                  <a:cubicBezTo>
                    <a:pt x="50" y="109"/>
                    <a:pt x="54" y="105"/>
                    <a:pt x="54" y="100"/>
                  </a:cubicBezTo>
                  <a:close/>
                  <a:moveTo>
                    <a:pt x="188" y="101"/>
                  </a:moveTo>
                  <a:cubicBezTo>
                    <a:pt x="187" y="101"/>
                    <a:pt x="186" y="101"/>
                    <a:pt x="185" y="101"/>
                  </a:cubicBezTo>
                  <a:cubicBezTo>
                    <a:pt x="184" y="101"/>
                    <a:pt x="184" y="101"/>
                    <a:pt x="184" y="101"/>
                  </a:cubicBezTo>
                  <a:cubicBezTo>
                    <a:pt x="183" y="102"/>
                    <a:pt x="183" y="102"/>
                    <a:pt x="183" y="103"/>
                  </a:cubicBezTo>
                  <a:cubicBezTo>
                    <a:pt x="184" y="104"/>
                    <a:pt x="185" y="104"/>
                    <a:pt x="186" y="104"/>
                  </a:cubicBezTo>
                  <a:cubicBezTo>
                    <a:pt x="186" y="104"/>
                    <a:pt x="186" y="104"/>
                    <a:pt x="187" y="104"/>
                  </a:cubicBezTo>
                  <a:cubicBezTo>
                    <a:pt x="187" y="103"/>
                    <a:pt x="187" y="102"/>
                    <a:pt x="188" y="10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mn-lt"/>
                <a:cs typeface="+mn-ea"/>
                <a:sym typeface="+mn-lt"/>
              </a:endParaRPr>
            </a:p>
          </p:txBody>
        </p:sp>
      </p:grpSp>
      <p:grpSp>
        <p:nvGrpSpPr>
          <p:cNvPr id="24" name="Group 40"/>
          <p:cNvGrpSpPr/>
          <p:nvPr>
            <p:custDataLst>
              <p:tags r:id="rId7"/>
            </p:custDataLst>
          </p:nvPr>
        </p:nvGrpSpPr>
        <p:grpSpPr bwMode="auto">
          <a:xfrm>
            <a:off x="1019810" y="1569403"/>
            <a:ext cx="2346326" cy="4185920"/>
            <a:chOff x="701626" y="1592120"/>
            <a:chExt cx="2346375" cy="4185773"/>
          </a:xfrm>
        </p:grpSpPr>
        <p:sp>
          <p:nvSpPr>
            <p:cNvPr id="25" name="Arrow: Pentagon 15"/>
            <p:cNvSpPr/>
            <p:nvPr>
              <p:custDataLst>
                <p:tags r:id="rId8"/>
              </p:custDataLst>
            </p:nvPr>
          </p:nvSpPr>
          <p:spPr>
            <a:xfrm rot="5400000">
              <a:off x="1247773" y="1045973"/>
              <a:ext cx="1254081" cy="2346374"/>
            </a:xfrm>
            <a:prstGeom prst="homePlate">
              <a:avLst/>
            </a:prstGeom>
            <a:solidFill>
              <a:srgbClr val="15147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endParaRPr lang="en-US" altLang="zh-CN">
                <a:solidFill>
                  <a:srgbClr val="FFFFFF"/>
                </a:solidFill>
                <a:latin typeface="+mn-lt"/>
                <a:cs typeface="+mn-ea"/>
                <a:sym typeface="+mn-lt"/>
              </a:endParaRPr>
            </a:p>
          </p:txBody>
        </p:sp>
        <p:sp>
          <p:nvSpPr>
            <p:cNvPr id="26" name="Isosceles Triangle 16"/>
            <p:cNvSpPr/>
            <p:nvPr>
              <p:custDataLst>
                <p:tags r:id="rId9"/>
              </p:custDataLst>
            </p:nvPr>
          </p:nvSpPr>
          <p:spPr>
            <a:xfrm rot="10800000">
              <a:off x="974682" y="2964623"/>
              <a:ext cx="1832013" cy="265104"/>
            </a:xfrm>
            <a:prstGeom prst="triangle">
              <a:avLst/>
            </a:prstGeom>
            <a:solidFill>
              <a:srgbClr val="15147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endParaRPr lang="en-US" altLang="zh-CN">
                <a:solidFill>
                  <a:srgbClr val="FFFFFF"/>
                </a:solidFill>
                <a:latin typeface="+mn-lt"/>
                <a:cs typeface="+mn-ea"/>
                <a:sym typeface="+mn-lt"/>
              </a:endParaRPr>
            </a:p>
          </p:txBody>
        </p:sp>
        <p:sp>
          <p:nvSpPr>
            <p:cNvPr id="27" name="TextBox 17"/>
            <p:cNvSpPr txBox="1"/>
            <p:nvPr>
              <p:custDataLst>
                <p:tags r:id="rId10"/>
              </p:custDataLst>
            </p:nvPr>
          </p:nvSpPr>
          <p:spPr>
            <a:xfrm>
              <a:off x="701626" y="4568261"/>
              <a:ext cx="2346374" cy="1209632"/>
            </a:xfrm>
            <a:prstGeom prst="rect">
              <a:avLst/>
            </a:prstGeom>
            <a:noFill/>
          </p:spPr>
          <p:txBody>
            <a:bodyPr>
              <a:spAutoFit/>
            </a:bodyPr>
            <a:lstStyle/>
            <a:p>
              <a:pPr algn="ctr">
                <a:lnSpc>
                  <a:spcPct val="130000"/>
                </a:lnSpc>
              </a:pPr>
              <a:r>
                <a:rPr sz="1400" dirty="0">
                  <a:latin typeface="黑体" panose="02010609060101010101" charset="-122"/>
                  <a:ea typeface="黑体" panose="02010609060101010101" charset="-122"/>
                </a:rPr>
                <a:t>针对不同工种工程装备可进行模块化柔性组装，提升装换效率，拓展使用范围，降低了施工成本。</a:t>
              </a:r>
              <a:endParaRPr sz="1400" dirty="0">
                <a:latin typeface="黑体" panose="02010609060101010101" charset="-122"/>
                <a:ea typeface="黑体" panose="02010609060101010101" charset="-122"/>
              </a:endParaRPr>
            </a:p>
          </p:txBody>
        </p:sp>
        <p:sp>
          <p:nvSpPr>
            <p:cNvPr id="28" name="TextBox 18"/>
            <p:cNvSpPr txBox="1"/>
            <p:nvPr>
              <p:custDataLst>
                <p:tags r:id="rId11"/>
              </p:custDataLst>
            </p:nvPr>
          </p:nvSpPr>
          <p:spPr>
            <a:xfrm>
              <a:off x="701626" y="3750410"/>
              <a:ext cx="2346374" cy="645137"/>
            </a:xfrm>
            <a:prstGeom prst="rect">
              <a:avLst/>
            </a:prstGeom>
            <a:noFill/>
          </p:spPr>
          <p:txBody>
            <a:bodyPr>
              <a:spAutoFit/>
            </a:bodyPr>
            <a:lstStyle/>
            <a:p>
              <a:pPr algn="ctr" fontAlgn="auto">
                <a:spcBef>
                  <a:spcPts val="0"/>
                </a:spcBef>
                <a:spcAft>
                  <a:spcPts val="0"/>
                </a:spcAft>
                <a:defRPr/>
              </a:pPr>
              <a:r>
                <a:rPr lang="zh-CN" altLang="en-US" dirty="0">
                  <a:solidFill>
                    <a:srgbClr val="151472"/>
                  </a:solidFill>
                  <a:latin typeface="黑体" panose="02010609060101010101" charset="-122"/>
                  <a:ea typeface="黑体" panose="02010609060101010101" charset="-122"/>
                  <a:cs typeface="+mn-ea"/>
                  <a:sym typeface="+mn-lt"/>
                </a:rPr>
                <a:t>采用分布式模块化柔性装备组件设计</a:t>
              </a:r>
              <a:endParaRPr lang="zh-CN" altLang="en-US" dirty="0">
                <a:solidFill>
                  <a:srgbClr val="151472"/>
                </a:solidFill>
                <a:latin typeface="黑体" panose="02010609060101010101" charset="-122"/>
                <a:ea typeface="黑体" panose="02010609060101010101" charset="-122"/>
                <a:cs typeface="+mn-ea"/>
                <a:sym typeface="+mn-lt"/>
              </a:endParaRPr>
            </a:p>
          </p:txBody>
        </p:sp>
        <p:sp>
          <p:nvSpPr>
            <p:cNvPr id="29" name="Freeform 23"/>
            <p:cNvSpPr>
              <a:spLocks noEditPoints="1"/>
            </p:cNvSpPr>
            <p:nvPr>
              <p:custDataLst>
                <p:tags r:id="rId12"/>
              </p:custDataLst>
            </p:nvPr>
          </p:nvSpPr>
          <p:spPr bwMode="auto">
            <a:xfrm>
              <a:off x="1554129" y="1844570"/>
              <a:ext cx="641368" cy="671496"/>
            </a:xfrm>
            <a:custGeom>
              <a:avLst/>
              <a:gdLst>
                <a:gd name="T0" fmla="*/ 985121614 w 196"/>
                <a:gd name="T1" fmla="*/ 1200690263 h 206"/>
                <a:gd name="T2" fmla="*/ 107079005 w 196"/>
                <a:gd name="T3" fmla="*/ 499400702 h 206"/>
                <a:gd name="T4" fmla="*/ 781673795 w 196"/>
                <a:gd name="T5" fmla="*/ 499400702 h 206"/>
                <a:gd name="T6" fmla="*/ 1006538724 w 196"/>
                <a:gd name="T7" fmla="*/ 722539475 h 206"/>
                <a:gd name="T8" fmla="*/ 1006538724 w 196"/>
                <a:gd name="T9" fmla="*/ 1147560586 h 206"/>
                <a:gd name="T10" fmla="*/ 995831805 w 196"/>
                <a:gd name="T11" fmla="*/ 1200690263 h 206"/>
                <a:gd name="T12" fmla="*/ 985121614 w 196"/>
                <a:gd name="T13" fmla="*/ 1200690263 h 206"/>
                <a:gd name="T14" fmla="*/ 2098739344 w 196"/>
                <a:gd name="T15" fmla="*/ 616283382 h 206"/>
                <a:gd name="T16" fmla="*/ 1905998443 w 196"/>
                <a:gd name="T17" fmla="*/ 669409799 h 206"/>
                <a:gd name="T18" fmla="*/ 1895291524 w 196"/>
                <a:gd name="T19" fmla="*/ 754415977 h 206"/>
                <a:gd name="T20" fmla="*/ 0 w 196"/>
                <a:gd name="T21" fmla="*/ 1391949274 h 206"/>
                <a:gd name="T22" fmla="*/ 471146969 w 196"/>
                <a:gd name="T23" fmla="*/ 1190063676 h 206"/>
                <a:gd name="T24" fmla="*/ 985121614 w 196"/>
                <a:gd name="T25" fmla="*/ 1328196270 h 206"/>
                <a:gd name="T26" fmla="*/ 995831805 w 196"/>
                <a:gd name="T27" fmla="*/ 1328196270 h 206"/>
                <a:gd name="T28" fmla="*/ 1092200620 w 196"/>
                <a:gd name="T29" fmla="*/ 1328196270 h 206"/>
                <a:gd name="T30" fmla="*/ 1124324649 w 196"/>
                <a:gd name="T31" fmla="*/ 1232566765 h 206"/>
                <a:gd name="T32" fmla="*/ 1135031567 w 196"/>
                <a:gd name="T33" fmla="*/ 1147560586 h 206"/>
                <a:gd name="T34" fmla="*/ 1135031567 w 196"/>
                <a:gd name="T35" fmla="*/ 722539475 h 206"/>
                <a:gd name="T36" fmla="*/ 781673795 w 196"/>
                <a:gd name="T37" fmla="*/ 371894695 h 206"/>
                <a:gd name="T38" fmla="*/ 728132656 w 196"/>
                <a:gd name="T39" fmla="*/ 371894695 h 206"/>
                <a:gd name="T40" fmla="*/ 1295651712 w 196"/>
                <a:gd name="T41" fmla="*/ 0 h 206"/>
                <a:gd name="T42" fmla="*/ 1852457304 w 196"/>
                <a:gd name="T43" fmla="*/ 350644780 h 206"/>
                <a:gd name="T44" fmla="*/ 2045201477 w 196"/>
                <a:gd name="T45" fmla="*/ 350644780 h 206"/>
                <a:gd name="T46" fmla="*/ 1948829391 w 196"/>
                <a:gd name="T47" fmla="*/ 499400702 h 206"/>
                <a:gd name="T48" fmla="*/ 2098739344 w 196"/>
                <a:gd name="T49" fmla="*/ 616283382 h 206"/>
                <a:gd name="T50" fmla="*/ 1723964461 w 196"/>
                <a:gd name="T51" fmla="*/ 488777375 h 206"/>
                <a:gd name="T52" fmla="*/ 1499099531 w 196"/>
                <a:gd name="T53" fmla="*/ 255015275 h 206"/>
                <a:gd name="T54" fmla="*/ 1263527683 w 196"/>
                <a:gd name="T55" fmla="*/ 488777375 h 206"/>
                <a:gd name="T56" fmla="*/ 1499099531 w 196"/>
                <a:gd name="T57" fmla="*/ 711912888 h 206"/>
                <a:gd name="T58" fmla="*/ 1723964461 w 196"/>
                <a:gd name="T59" fmla="*/ 488777375 h 206"/>
                <a:gd name="T60" fmla="*/ 1499099531 w 196"/>
                <a:gd name="T61" fmla="*/ 393147869 h 206"/>
                <a:gd name="T62" fmla="*/ 1402727445 w 196"/>
                <a:gd name="T63" fmla="*/ 488777375 h 206"/>
                <a:gd name="T64" fmla="*/ 1499099531 w 196"/>
                <a:gd name="T65" fmla="*/ 584406880 h 206"/>
                <a:gd name="T66" fmla="*/ 1595471618 w 196"/>
                <a:gd name="T67" fmla="*/ 488777375 h 206"/>
                <a:gd name="T68" fmla="*/ 1499099531 w 196"/>
                <a:gd name="T69" fmla="*/ 393147869 h 20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96" h="206">
                  <a:moveTo>
                    <a:pt x="92" y="113"/>
                  </a:moveTo>
                  <a:cubicBezTo>
                    <a:pt x="52" y="113"/>
                    <a:pt x="18" y="85"/>
                    <a:pt x="10" y="47"/>
                  </a:cubicBezTo>
                  <a:cubicBezTo>
                    <a:pt x="73" y="47"/>
                    <a:pt x="73" y="47"/>
                    <a:pt x="73" y="47"/>
                  </a:cubicBezTo>
                  <a:cubicBezTo>
                    <a:pt x="84" y="47"/>
                    <a:pt x="94" y="56"/>
                    <a:pt x="94" y="68"/>
                  </a:cubicBezTo>
                  <a:cubicBezTo>
                    <a:pt x="94" y="108"/>
                    <a:pt x="94" y="108"/>
                    <a:pt x="94" y="108"/>
                  </a:cubicBezTo>
                  <a:cubicBezTo>
                    <a:pt x="94" y="110"/>
                    <a:pt x="93" y="111"/>
                    <a:pt x="93" y="113"/>
                  </a:cubicBezTo>
                  <a:cubicBezTo>
                    <a:pt x="93" y="113"/>
                    <a:pt x="92" y="113"/>
                    <a:pt x="92" y="113"/>
                  </a:cubicBezTo>
                  <a:close/>
                  <a:moveTo>
                    <a:pt x="196" y="58"/>
                  </a:moveTo>
                  <a:cubicBezTo>
                    <a:pt x="178" y="63"/>
                    <a:pt x="178" y="63"/>
                    <a:pt x="178" y="63"/>
                  </a:cubicBezTo>
                  <a:cubicBezTo>
                    <a:pt x="178" y="66"/>
                    <a:pt x="178" y="69"/>
                    <a:pt x="177" y="71"/>
                  </a:cubicBezTo>
                  <a:cubicBezTo>
                    <a:pt x="149" y="206"/>
                    <a:pt x="0" y="131"/>
                    <a:pt x="0" y="131"/>
                  </a:cubicBezTo>
                  <a:cubicBezTo>
                    <a:pt x="21" y="130"/>
                    <a:pt x="35" y="122"/>
                    <a:pt x="44" y="112"/>
                  </a:cubicBezTo>
                  <a:cubicBezTo>
                    <a:pt x="58" y="121"/>
                    <a:pt x="75" y="125"/>
                    <a:pt x="92" y="125"/>
                  </a:cubicBezTo>
                  <a:cubicBezTo>
                    <a:pt x="92" y="125"/>
                    <a:pt x="93" y="125"/>
                    <a:pt x="93" y="125"/>
                  </a:cubicBezTo>
                  <a:cubicBezTo>
                    <a:pt x="102" y="125"/>
                    <a:pt x="102" y="125"/>
                    <a:pt x="102" y="125"/>
                  </a:cubicBezTo>
                  <a:cubicBezTo>
                    <a:pt x="105" y="116"/>
                    <a:pt x="105" y="116"/>
                    <a:pt x="105" y="116"/>
                  </a:cubicBezTo>
                  <a:cubicBezTo>
                    <a:pt x="105" y="114"/>
                    <a:pt x="106" y="111"/>
                    <a:pt x="106" y="108"/>
                  </a:cubicBezTo>
                  <a:cubicBezTo>
                    <a:pt x="106" y="68"/>
                    <a:pt x="106" y="68"/>
                    <a:pt x="106" y="68"/>
                  </a:cubicBezTo>
                  <a:cubicBezTo>
                    <a:pt x="106" y="50"/>
                    <a:pt x="91" y="35"/>
                    <a:pt x="73" y="35"/>
                  </a:cubicBezTo>
                  <a:cubicBezTo>
                    <a:pt x="68" y="35"/>
                    <a:pt x="68" y="35"/>
                    <a:pt x="68" y="35"/>
                  </a:cubicBezTo>
                  <a:cubicBezTo>
                    <a:pt x="77" y="14"/>
                    <a:pt x="97" y="0"/>
                    <a:pt x="121" y="0"/>
                  </a:cubicBezTo>
                  <a:cubicBezTo>
                    <a:pt x="144" y="0"/>
                    <a:pt x="164" y="14"/>
                    <a:pt x="173" y="33"/>
                  </a:cubicBezTo>
                  <a:cubicBezTo>
                    <a:pt x="191" y="33"/>
                    <a:pt x="191" y="33"/>
                    <a:pt x="191" y="33"/>
                  </a:cubicBezTo>
                  <a:cubicBezTo>
                    <a:pt x="182" y="47"/>
                    <a:pt x="182" y="47"/>
                    <a:pt x="182" y="47"/>
                  </a:cubicBezTo>
                  <a:lnTo>
                    <a:pt x="196" y="58"/>
                  </a:lnTo>
                  <a:close/>
                  <a:moveTo>
                    <a:pt x="161" y="46"/>
                  </a:moveTo>
                  <a:cubicBezTo>
                    <a:pt x="161" y="34"/>
                    <a:pt x="152" y="24"/>
                    <a:pt x="140" y="24"/>
                  </a:cubicBezTo>
                  <a:cubicBezTo>
                    <a:pt x="128" y="24"/>
                    <a:pt x="118" y="34"/>
                    <a:pt x="118" y="46"/>
                  </a:cubicBezTo>
                  <a:cubicBezTo>
                    <a:pt x="118" y="58"/>
                    <a:pt x="128" y="67"/>
                    <a:pt x="140" y="67"/>
                  </a:cubicBezTo>
                  <a:cubicBezTo>
                    <a:pt x="152" y="67"/>
                    <a:pt x="161" y="58"/>
                    <a:pt x="161" y="46"/>
                  </a:cubicBezTo>
                  <a:close/>
                  <a:moveTo>
                    <a:pt x="140" y="37"/>
                  </a:moveTo>
                  <a:cubicBezTo>
                    <a:pt x="135" y="37"/>
                    <a:pt x="131" y="41"/>
                    <a:pt x="131" y="46"/>
                  </a:cubicBezTo>
                  <a:cubicBezTo>
                    <a:pt x="131" y="50"/>
                    <a:pt x="135" y="55"/>
                    <a:pt x="140" y="55"/>
                  </a:cubicBezTo>
                  <a:cubicBezTo>
                    <a:pt x="145" y="55"/>
                    <a:pt x="149" y="50"/>
                    <a:pt x="149" y="46"/>
                  </a:cubicBezTo>
                  <a:cubicBezTo>
                    <a:pt x="149" y="41"/>
                    <a:pt x="145" y="37"/>
                    <a:pt x="140" y="37"/>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mn-lt"/>
                <a:cs typeface="+mn-ea"/>
                <a:sym typeface="+mn-lt"/>
              </a:endParaRPr>
            </a:p>
          </p:txBody>
        </p:sp>
      </p:grpSp>
      <p:sp>
        <p:nvSpPr>
          <p:cNvPr id="30" name="TextBox 22"/>
          <p:cNvSpPr txBox="1"/>
          <p:nvPr>
            <p:custDataLst>
              <p:tags r:id="rId13"/>
            </p:custDataLst>
          </p:nvPr>
        </p:nvSpPr>
        <p:spPr>
          <a:xfrm>
            <a:off x="6718300" y="1455420"/>
            <a:ext cx="4550410" cy="2584450"/>
          </a:xfrm>
          <a:prstGeom prst="rect">
            <a:avLst/>
          </a:prstGeom>
          <a:noFill/>
        </p:spPr>
        <p:txBody>
          <a:bodyPr wrap="square">
            <a:spAutoFit/>
          </a:bodyPr>
          <a:p>
            <a:pPr indent="457200" algn="l" fontAlgn="auto">
              <a:lnSpc>
                <a:spcPct val="150000"/>
              </a:lnSpc>
              <a:spcBef>
                <a:spcPts val="0"/>
              </a:spcBef>
              <a:spcAft>
                <a:spcPts val="0"/>
              </a:spcAft>
              <a:defRPr/>
            </a:pPr>
            <a:r>
              <a:rPr lang="zh-CN" altLang="en-US" dirty="0">
                <a:solidFill>
                  <a:srgbClr val="151472"/>
                </a:solidFill>
                <a:latin typeface="黑体" panose="02010609060101010101" charset="-122"/>
                <a:ea typeface="黑体" panose="02010609060101010101" charset="-122"/>
                <a:cs typeface="+mn-ea"/>
                <a:sym typeface="+mn-lt"/>
              </a:rPr>
              <a:t>本产品采用模块化设计，控制模块、视频模块、通信模块都采用通用模块，并且控制信号采用通用车载总线，可以方便移植到其他远程控制场景，如远程驾驶无人车。</a:t>
            </a:r>
            <a:endParaRPr lang="zh-CN" altLang="en-US" dirty="0">
              <a:solidFill>
                <a:srgbClr val="151472"/>
              </a:solidFill>
              <a:latin typeface="黑体" panose="02010609060101010101" charset="-122"/>
              <a:ea typeface="黑体" panose="02010609060101010101" charset="-122"/>
              <a:cs typeface="+mn-ea"/>
              <a:sym typeface="+mn-lt"/>
            </a:endParaRPr>
          </a:p>
          <a:p>
            <a:pPr indent="457200" algn="l" fontAlgn="auto">
              <a:lnSpc>
                <a:spcPct val="150000"/>
              </a:lnSpc>
              <a:spcBef>
                <a:spcPts val="0"/>
              </a:spcBef>
              <a:spcAft>
                <a:spcPts val="0"/>
              </a:spcAft>
              <a:defRPr/>
            </a:pPr>
            <a:r>
              <a:rPr lang="zh-CN" altLang="en-US" dirty="0">
                <a:solidFill>
                  <a:srgbClr val="151472"/>
                </a:solidFill>
                <a:latin typeface="黑体" panose="02010609060101010101" charset="-122"/>
                <a:ea typeface="黑体" panose="02010609060101010101" charset="-122"/>
                <a:cs typeface="+mn-ea"/>
                <a:sym typeface="+mn-lt"/>
              </a:rPr>
              <a:t>实现了恶劣环境下的挖掘机作业，也为未来无人工地的实现提供了可能。</a:t>
            </a:r>
            <a:endParaRPr lang="zh-CN" altLang="en-US" dirty="0">
              <a:solidFill>
                <a:srgbClr val="151472"/>
              </a:solidFill>
              <a:latin typeface="黑体" panose="02010609060101010101" charset="-122"/>
              <a:ea typeface="黑体" panose="02010609060101010101" charset="-122"/>
              <a:cs typeface="+mn-ea"/>
              <a:sym typeface="+mn-lt"/>
            </a:endParaRPr>
          </a:p>
        </p:txBody>
      </p:sp>
      <p:pic>
        <p:nvPicPr>
          <p:cNvPr id="31" name="图片 30"/>
          <p:cNvPicPr>
            <a:picLocks noChangeAspect="1"/>
          </p:cNvPicPr>
          <p:nvPr/>
        </p:nvPicPr>
        <p:blipFill>
          <a:blip r:embed="rId14"/>
          <a:stretch>
            <a:fillRect/>
          </a:stretch>
        </p:blipFill>
        <p:spPr>
          <a:xfrm>
            <a:off x="7417435" y="4039870"/>
            <a:ext cx="3514725" cy="249936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bldLst>
      <p:bldP spid="3" grpId="0" animBg="1"/>
      <p:bldP spid="4" grpId="0" animBg="1"/>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501446" y="1204687"/>
            <a:ext cx="11189109" cy="0"/>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3" name="矩形 2"/>
          <p:cNvSpPr/>
          <p:nvPr/>
        </p:nvSpPr>
        <p:spPr>
          <a:xfrm rot="18900000">
            <a:off x="390677" y="429453"/>
            <a:ext cx="566057" cy="566057"/>
          </a:xfrm>
          <a:prstGeom prst="rect">
            <a:avLst/>
          </a:prstGeom>
          <a:solidFill>
            <a:srgbClr val="15147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0" dirty="0">
              <a:solidFill>
                <a:schemeClr val="bg1"/>
              </a:solidFill>
              <a:latin typeface="黑体" panose="02010609060101010101" charset="-122"/>
            </a:endParaRPr>
          </a:p>
        </p:txBody>
      </p:sp>
      <p:sp>
        <p:nvSpPr>
          <p:cNvPr id="4" name="矩形 3"/>
          <p:cNvSpPr/>
          <p:nvPr/>
        </p:nvSpPr>
        <p:spPr>
          <a:xfrm rot="18900000">
            <a:off x="881320" y="551068"/>
            <a:ext cx="333829" cy="333829"/>
          </a:xfrm>
          <a:prstGeom prst="rect">
            <a:avLst/>
          </a:prstGeom>
          <a:solidFill>
            <a:srgbClr val="15147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0" dirty="0">
              <a:solidFill>
                <a:schemeClr val="bg1"/>
              </a:solidFill>
              <a:latin typeface="黑体" panose="02010609060101010101" charset="-122"/>
            </a:endParaRPr>
          </a:p>
        </p:txBody>
      </p:sp>
      <p:grpSp>
        <p:nvGrpSpPr>
          <p:cNvPr id="14" name="组合 13"/>
          <p:cNvGrpSpPr/>
          <p:nvPr>
            <p:custDataLst>
              <p:tags r:id="rId1"/>
            </p:custDataLst>
          </p:nvPr>
        </p:nvGrpSpPr>
        <p:grpSpPr>
          <a:xfrm rot="0">
            <a:off x="6104890" y="1908175"/>
            <a:ext cx="785495" cy="785495"/>
            <a:chOff x="7522493" y="1709984"/>
            <a:chExt cx="785565" cy="785566"/>
          </a:xfrm>
        </p:grpSpPr>
        <p:grpSp>
          <p:nvGrpSpPr>
            <p:cNvPr id="15" name="组合 14"/>
            <p:cNvGrpSpPr/>
            <p:nvPr/>
          </p:nvGrpSpPr>
          <p:grpSpPr>
            <a:xfrm>
              <a:off x="7522493" y="1709984"/>
              <a:ext cx="785565" cy="785566"/>
              <a:chOff x="7655843" y="1748084"/>
              <a:chExt cx="785565" cy="785566"/>
            </a:xfrm>
          </p:grpSpPr>
          <p:sp>
            <p:nvSpPr>
              <p:cNvPr id="17" name="任意多边形 16"/>
              <p:cNvSpPr/>
              <p:nvPr>
                <p:custDataLst>
                  <p:tags r:id="rId2"/>
                </p:custDataLst>
              </p:nvPr>
            </p:nvSpPr>
            <p:spPr>
              <a:xfrm>
                <a:off x="7655843" y="1748084"/>
                <a:ext cx="785565" cy="785566"/>
              </a:xfrm>
              <a:custGeom>
                <a:avLst/>
                <a:gdLst>
                  <a:gd name="connsiteX0" fmla="*/ 734066 w 1656097"/>
                  <a:gd name="connsiteY0" fmla="*/ 0 h 1656098"/>
                  <a:gd name="connsiteX1" fmla="*/ 922032 w 1656097"/>
                  <a:gd name="connsiteY1" fmla="*/ 0 h 1656098"/>
                  <a:gd name="connsiteX2" fmla="*/ 958682 w 1656097"/>
                  <a:gd name="connsiteY2" fmla="*/ 170987 h 1656098"/>
                  <a:gd name="connsiteX3" fmla="*/ 967537 w 1656097"/>
                  <a:gd name="connsiteY3" fmla="*/ 172338 h 1656098"/>
                  <a:gd name="connsiteX4" fmla="*/ 1042604 w 1656097"/>
                  <a:gd name="connsiteY4" fmla="*/ 194634 h 1656098"/>
                  <a:gd name="connsiteX5" fmla="*/ 1160682 w 1656097"/>
                  <a:gd name="connsiteY5" fmla="*/ 63947 h 1656098"/>
                  <a:gd name="connsiteX6" fmla="*/ 1323465 w 1656097"/>
                  <a:gd name="connsiteY6" fmla="*/ 157929 h 1656098"/>
                  <a:gd name="connsiteX7" fmla="*/ 1271151 w 1656097"/>
                  <a:gd name="connsiteY7" fmla="*/ 319877 h 1656098"/>
                  <a:gd name="connsiteX8" fmla="*/ 1280994 w 1656097"/>
                  <a:gd name="connsiteY8" fmla="*/ 327054 h 1656098"/>
                  <a:gd name="connsiteX9" fmla="*/ 1333335 w 1656097"/>
                  <a:gd name="connsiteY9" fmla="*/ 377405 h 1656098"/>
                  <a:gd name="connsiteX10" fmla="*/ 1338950 w 1656097"/>
                  <a:gd name="connsiteY10" fmla="*/ 384065 h 1656098"/>
                  <a:gd name="connsiteX11" fmla="*/ 1498169 w 1656097"/>
                  <a:gd name="connsiteY11" fmla="*/ 332634 h 1656098"/>
                  <a:gd name="connsiteX12" fmla="*/ 1592152 w 1656097"/>
                  <a:gd name="connsiteY12" fmla="*/ 495417 h 1656098"/>
                  <a:gd name="connsiteX13" fmla="*/ 1473528 w 1656097"/>
                  <a:gd name="connsiteY13" fmla="*/ 602595 h 1656098"/>
                  <a:gd name="connsiteX14" fmla="*/ 1483127 w 1656097"/>
                  <a:gd name="connsiteY14" fmla="*/ 626411 h 1656098"/>
                  <a:gd name="connsiteX15" fmla="*/ 1501984 w 1656097"/>
                  <a:gd name="connsiteY15" fmla="*/ 701032 h 1656098"/>
                  <a:gd name="connsiteX16" fmla="*/ 1656097 w 1656097"/>
                  <a:gd name="connsiteY16" fmla="*/ 734067 h 1656098"/>
                  <a:gd name="connsiteX17" fmla="*/ 1656097 w 1656097"/>
                  <a:gd name="connsiteY17" fmla="*/ 922032 h 1656098"/>
                  <a:gd name="connsiteX18" fmla="*/ 1511749 w 1656097"/>
                  <a:gd name="connsiteY18" fmla="*/ 952973 h 1656098"/>
                  <a:gd name="connsiteX19" fmla="*/ 1506114 w 1656097"/>
                  <a:gd name="connsiteY19" fmla="*/ 989892 h 1656098"/>
                  <a:gd name="connsiteX20" fmla="*/ 1491538 w 1656097"/>
                  <a:gd name="connsiteY20" fmla="*/ 1048074 h 1656098"/>
                  <a:gd name="connsiteX21" fmla="*/ 1485827 w 1656097"/>
                  <a:gd name="connsiteY21" fmla="*/ 1064617 h 1656098"/>
                  <a:gd name="connsiteX22" fmla="*/ 1592152 w 1656097"/>
                  <a:gd name="connsiteY22" fmla="*/ 1160683 h 1656098"/>
                  <a:gd name="connsiteX23" fmla="*/ 1498169 w 1656097"/>
                  <a:gd name="connsiteY23" fmla="*/ 1323465 h 1656098"/>
                  <a:gd name="connsiteX24" fmla="*/ 1367507 w 1656097"/>
                  <a:gd name="connsiteY24" fmla="*/ 1281258 h 1656098"/>
                  <a:gd name="connsiteX25" fmla="*/ 1351398 w 1656097"/>
                  <a:gd name="connsiteY25" fmla="*/ 1303350 h 1656098"/>
                  <a:gd name="connsiteX26" fmla="*/ 1301049 w 1656097"/>
                  <a:gd name="connsiteY26" fmla="*/ 1355691 h 1656098"/>
                  <a:gd name="connsiteX27" fmla="*/ 1282493 w 1656097"/>
                  <a:gd name="connsiteY27" fmla="*/ 1371332 h 1656098"/>
                  <a:gd name="connsiteX28" fmla="*/ 1323465 w 1656097"/>
                  <a:gd name="connsiteY28" fmla="*/ 1498169 h 1656098"/>
                  <a:gd name="connsiteX29" fmla="*/ 1160682 w 1656097"/>
                  <a:gd name="connsiteY29" fmla="*/ 1592152 h 1656098"/>
                  <a:gd name="connsiteX30" fmla="*/ 1074277 w 1656097"/>
                  <a:gd name="connsiteY30" fmla="*/ 1496521 h 1656098"/>
                  <a:gd name="connsiteX31" fmla="*/ 1052042 w 1656097"/>
                  <a:gd name="connsiteY31" fmla="*/ 1505484 h 1656098"/>
                  <a:gd name="connsiteX32" fmla="*/ 948719 w 1656097"/>
                  <a:gd name="connsiteY32" fmla="*/ 1531593 h 1656098"/>
                  <a:gd name="connsiteX33" fmla="*/ 922032 w 1656097"/>
                  <a:gd name="connsiteY33" fmla="*/ 1656098 h 1656098"/>
                  <a:gd name="connsiteX34" fmla="*/ 734066 w 1656097"/>
                  <a:gd name="connsiteY34" fmla="*/ 1656098 h 1656098"/>
                  <a:gd name="connsiteX35" fmla="*/ 707323 w 1656097"/>
                  <a:gd name="connsiteY35" fmla="*/ 1531333 h 1656098"/>
                  <a:gd name="connsiteX36" fmla="*/ 688561 w 1656097"/>
                  <a:gd name="connsiteY36" fmla="*/ 1528470 h 1656098"/>
                  <a:gd name="connsiteX37" fmla="*/ 581645 w 1656097"/>
                  <a:gd name="connsiteY37" fmla="*/ 1496716 h 1656098"/>
                  <a:gd name="connsiteX38" fmla="*/ 495416 w 1656097"/>
                  <a:gd name="connsiteY38" fmla="*/ 1592152 h 1656098"/>
                  <a:gd name="connsiteX39" fmla="*/ 332634 w 1656097"/>
                  <a:gd name="connsiteY39" fmla="*/ 1498169 h 1656098"/>
                  <a:gd name="connsiteX40" fmla="*/ 373389 w 1656097"/>
                  <a:gd name="connsiteY40" fmla="*/ 1372000 h 1656098"/>
                  <a:gd name="connsiteX41" fmla="*/ 293970 w 1656097"/>
                  <a:gd name="connsiteY41" fmla="*/ 1290661 h 1656098"/>
                  <a:gd name="connsiteX42" fmla="*/ 287662 w 1656097"/>
                  <a:gd name="connsiteY42" fmla="*/ 1281558 h 1656098"/>
                  <a:gd name="connsiteX43" fmla="*/ 157930 w 1656097"/>
                  <a:gd name="connsiteY43" fmla="*/ 1323465 h 1656098"/>
                  <a:gd name="connsiteX44" fmla="*/ 63947 w 1656097"/>
                  <a:gd name="connsiteY44" fmla="*/ 1160683 h 1656098"/>
                  <a:gd name="connsiteX45" fmla="*/ 170348 w 1656097"/>
                  <a:gd name="connsiteY45" fmla="*/ 1064548 h 1656098"/>
                  <a:gd name="connsiteX46" fmla="*/ 159896 w 1656097"/>
                  <a:gd name="connsiteY46" fmla="*/ 1031651 h 1656098"/>
                  <a:gd name="connsiteX47" fmla="*/ 144063 w 1656097"/>
                  <a:gd name="connsiteY47" fmla="*/ 952912 h 1656098"/>
                  <a:gd name="connsiteX48" fmla="*/ 0 w 1656097"/>
                  <a:gd name="connsiteY48" fmla="*/ 922032 h 1656098"/>
                  <a:gd name="connsiteX49" fmla="*/ 0 w 1656097"/>
                  <a:gd name="connsiteY49" fmla="*/ 734067 h 1656098"/>
                  <a:gd name="connsiteX50" fmla="*/ 152682 w 1656097"/>
                  <a:gd name="connsiteY50" fmla="*/ 701339 h 1656098"/>
                  <a:gd name="connsiteX51" fmla="*/ 159896 w 1656097"/>
                  <a:gd name="connsiteY51" fmla="*/ 669158 h 1656098"/>
                  <a:gd name="connsiteX52" fmla="*/ 182923 w 1656097"/>
                  <a:gd name="connsiteY52" fmla="*/ 602913 h 1656098"/>
                  <a:gd name="connsiteX53" fmla="*/ 63947 w 1656097"/>
                  <a:gd name="connsiteY53" fmla="*/ 495417 h 1656098"/>
                  <a:gd name="connsiteX54" fmla="*/ 157930 w 1656097"/>
                  <a:gd name="connsiteY54" fmla="*/ 332634 h 1656098"/>
                  <a:gd name="connsiteX55" fmla="*/ 318389 w 1656097"/>
                  <a:gd name="connsiteY55" fmla="*/ 384465 h 1656098"/>
                  <a:gd name="connsiteX56" fmla="*/ 353537 w 1656097"/>
                  <a:gd name="connsiteY56" fmla="*/ 346539 h 1656098"/>
                  <a:gd name="connsiteX57" fmla="*/ 385166 w 1656097"/>
                  <a:gd name="connsiteY57" fmla="*/ 320558 h 1656098"/>
                  <a:gd name="connsiteX58" fmla="*/ 332634 w 1656097"/>
                  <a:gd name="connsiteY58" fmla="*/ 157929 h 1656098"/>
                  <a:gd name="connsiteX59" fmla="*/ 495416 w 1656097"/>
                  <a:gd name="connsiteY59" fmla="*/ 63947 h 1656098"/>
                  <a:gd name="connsiteX60" fmla="*/ 612546 w 1656097"/>
                  <a:gd name="connsiteY60" fmla="*/ 193585 h 1656098"/>
                  <a:gd name="connsiteX61" fmla="*/ 688561 w 1656097"/>
                  <a:gd name="connsiteY61" fmla="*/ 172338 h 1656098"/>
                  <a:gd name="connsiteX62" fmla="*/ 697415 w 1656097"/>
                  <a:gd name="connsiteY62" fmla="*/ 170987 h 165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656097" h="1656098">
                    <a:moveTo>
                      <a:pt x="734066" y="0"/>
                    </a:moveTo>
                    <a:lnTo>
                      <a:pt x="922032" y="0"/>
                    </a:lnTo>
                    <a:lnTo>
                      <a:pt x="958682" y="170987"/>
                    </a:lnTo>
                    <a:lnTo>
                      <a:pt x="967537" y="172338"/>
                    </a:lnTo>
                    <a:lnTo>
                      <a:pt x="1042604" y="194634"/>
                    </a:lnTo>
                    <a:lnTo>
                      <a:pt x="1160682" y="63947"/>
                    </a:lnTo>
                    <a:lnTo>
                      <a:pt x="1323465" y="157929"/>
                    </a:lnTo>
                    <a:lnTo>
                      <a:pt x="1271151" y="319877"/>
                    </a:lnTo>
                    <a:lnTo>
                      <a:pt x="1280994" y="327054"/>
                    </a:lnTo>
                    <a:cubicBezTo>
                      <a:pt x="1299308" y="342918"/>
                      <a:pt x="1316780" y="359726"/>
                      <a:pt x="1333335" y="377405"/>
                    </a:cubicBezTo>
                    <a:lnTo>
                      <a:pt x="1338950" y="384065"/>
                    </a:lnTo>
                    <a:lnTo>
                      <a:pt x="1498169" y="332634"/>
                    </a:lnTo>
                    <a:lnTo>
                      <a:pt x="1592152" y="495417"/>
                    </a:lnTo>
                    <a:lnTo>
                      <a:pt x="1473528" y="602595"/>
                    </a:lnTo>
                    <a:lnTo>
                      <a:pt x="1483127" y="626411"/>
                    </a:lnTo>
                    <a:lnTo>
                      <a:pt x="1501984" y="701032"/>
                    </a:lnTo>
                    <a:lnTo>
                      <a:pt x="1656097" y="734067"/>
                    </a:lnTo>
                    <a:lnTo>
                      <a:pt x="1656097" y="922032"/>
                    </a:lnTo>
                    <a:lnTo>
                      <a:pt x="1511749" y="952973"/>
                    </a:lnTo>
                    <a:lnTo>
                      <a:pt x="1506114" y="989892"/>
                    </a:lnTo>
                    <a:cubicBezTo>
                      <a:pt x="1502081" y="1009604"/>
                      <a:pt x="1497209" y="1029011"/>
                      <a:pt x="1491538" y="1048074"/>
                    </a:cubicBezTo>
                    <a:lnTo>
                      <a:pt x="1485827" y="1064617"/>
                    </a:lnTo>
                    <a:lnTo>
                      <a:pt x="1592152" y="1160683"/>
                    </a:lnTo>
                    <a:lnTo>
                      <a:pt x="1498169" y="1323465"/>
                    </a:lnTo>
                    <a:lnTo>
                      <a:pt x="1367507" y="1281258"/>
                    </a:lnTo>
                    <a:lnTo>
                      <a:pt x="1351398" y="1303350"/>
                    </a:lnTo>
                    <a:cubicBezTo>
                      <a:pt x="1335535" y="1321664"/>
                      <a:pt x="1318727" y="1339136"/>
                      <a:pt x="1301049" y="1355691"/>
                    </a:cubicBezTo>
                    <a:lnTo>
                      <a:pt x="1282493" y="1371332"/>
                    </a:lnTo>
                    <a:lnTo>
                      <a:pt x="1323465" y="1498169"/>
                    </a:lnTo>
                    <a:lnTo>
                      <a:pt x="1160682" y="1592152"/>
                    </a:lnTo>
                    <a:lnTo>
                      <a:pt x="1074277" y="1496521"/>
                    </a:lnTo>
                    <a:lnTo>
                      <a:pt x="1052042" y="1505484"/>
                    </a:lnTo>
                    <a:lnTo>
                      <a:pt x="948719" y="1531593"/>
                    </a:lnTo>
                    <a:lnTo>
                      <a:pt x="922032" y="1656098"/>
                    </a:lnTo>
                    <a:lnTo>
                      <a:pt x="734066" y="1656098"/>
                    </a:lnTo>
                    <a:lnTo>
                      <a:pt x="707323" y="1531333"/>
                    </a:lnTo>
                    <a:lnTo>
                      <a:pt x="688561" y="1528470"/>
                    </a:lnTo>
                    <a:lnTo>
                      <a:pt x="581645" y="1496716"/>
                    </a:lnTo>
                    <a:lnTo>
                      <a:pt x="495416" y="1592152"/>
                    </a:lnTo>
                    <a:lnTo>
                      <a:pt x="332634" y="1498169"/>
                    </a:lnTo>
                    <a:lnTo>
                      <a:pt x="373389" y="1372000"/>
                    </a:lnTo>
                    <a:lnTo>
                      <a:pt x="293970" y="1290661"/>
                    </a:lnTo>
                    <a:lnTo>
                      <a:pt x="287662" y="1281558"/>
                    </a:lnTo>
                    <a:lnTo>
                      <a:pt x="157930" y="1323465"/>
                    </a:lnTo>
                    <a:lnTo>
                      <a:pt x="63947" y="1160683"/>
                    </a:lnTo>
                    <a:lnTo>
                      <a:pt x="170348" y="1064548"/>
                    </a:lnTo>
                    <a:lnTo>
                      <a:pt x="159896" y="1031651"/>
                    </a:lnTo>
                    <a:lnTo>
                      <a:pt x="144063" y="952912"/>
                    </a:lnTo>
                    <a:lnTo>
                      <a:pt x="0" y="922032"/>
                    </a:lnTo>
                    <a:lnTo>
                      <a:pt x="0" y="734067"/>
                    </a:lnTo>
                    <a:lnTo>
                      <a:pt x="152682" y="701339"/>
                    </a:lnTo>
                    <a:lnTo>
                      <a:pt x="159896" y="669158"/>
                    </a:lnTo>
                    <a:lnTo>
                      <a:pt x="182923" y="602913"/>
                    </a:lnTo>
                    <a:lnTo>
                      <a:pt x="63947" y="495417"/>
                    </a:lnTo>
                    <a:lnTo>
                      <a:pt x="157930" y="332634"/>
                    </a:lnTo>
                    <a:lnTo>
                      <a:pt x="318389" y="384465"/>
                    </a:lnTo>
                    <a:lnTo>
                      <a:pt x="353537" y="346539"/>
                    </a:lnTo>
                    <a:lnTo>
                      <a:pt x="385166" y="320558"/>
                    </a:lnTo>
                    <a:lnTo>
                      <a:pt x="332634" y="157929"/>
                    </a:lnTo>
                    <a:lnTo>
                      <a:pt x="495416" y="63947"/>
                    </a:lnTo>
                    <a:lnTo>
                      <a:pt x="612546" y="193585"/>
                    </a:lnTo>
                    <a:lnTo>
                      <a:pt x="688561" y="172338"/>
                    </a:lnTo>
                    <a:lnTo>
                      <a:pt x="697415" y="170987"/>
                    </a:lnTo>
                    <a:close/>
                  </a:path>
                </a:pathLst>
              </a:custGeom>
              <a:solidFill>
                <a:schemeClr val="bg1"/>
              </a:solidFill>
              <a:ln>
                <a:noFill/>
              </a:ln>
              <a:effectLst>
                <a:outerShdw blurRad="63500" algn="ctr" rotWithShape="0">
                  <a:prstClr val="black">
                    <a:alpha val="40000"/>
                  </a:prstClr>
                </a:outerShdw>
              </a:effectLst>
            </p:spPr>
            <p:txBody>
              <a:bodyPr vert="horz" wrap="square" lIns="91440" tIns="45720" rIns="91440" bIns="45720" numCol="1" anchor="t" anchorCtr="0" compatLnSpc="1">
                <a:noAutofit/>
              </a:bodyPr>
              <a:lstStyle/>
              <a:p>
                <a:endParaRPr lang="zh-CN" altLang="en-US">
                  <a:solidFill>
                    <a:prstClr val="black"/>
                  </a:solidFill>
                  <a:latin typeface="Arial" panose="020B0604020202020204" pitchFamily="34" charset="0"/>
                  <a:ea typeface="黑体" panose="02010609060101010101" charset="-122"/>
                </a:endParaRPr>
              </a:p>
            </p:txBody>
          </p:sp>
          <p:sp>
            <p:nvSpPr>
              <p:cNvPr id="18" name="椭圆 17"/>
              <p:cNvSpPr/>
              <p:nvPr>
                <p:custDataLst>
                  <p:tags r:id="rId3"/>
                </p:custDataLst>
              </p:nvPr>
            </p:nvSpPr>
            <p:spPr>
              <a:xfrm>
                <a:off x="7789192" y="1881434"/>
                <a:ext cx="518866" cy="518866"/>
              </a:xfrm>
              <a:prstGeom prst="ellipse">
                <a:avLst/>
              </a:prstGeom>
              <a:solidFill>
                <a:srgbClr val="151472"/>
              </a:solidFill>
              <a:ln>
                <a:noFill/>
              </a:ln>
              <a:effectLst>
                <a:outerShdw blurRad="63500" algn="ctr" rotWithShape="0">
                  <a:prstClr val="black">
                    <a:alpha val="40000"/>
                  </a:prstClr>
                </a:outerShdw>
              </a:effectLst>
            </p:spPr>
            <p:txBody>
              <a:bodyPr rtlCol="0" anchor="ctr"/>
              <a:lstStyle/>
              <a:p>
                <a:pPr algn="ctr"/>
                <a:endParaRPr lang="zh-CN" altLang="en-US">
                  <a:solidFill>
                    <a:sysClr val="window" lastClr="FFFFFF"/>
                  </a:solidFill>
                  <a:latin typeface="Calibri" panose="020F0502020204030204"/>
                </a:endParaRPr>
              </a:p>
            </p:txBody>
          </p:sp>
        </p:grpSp>
        <p:sp>
          <p:nvSpPr>
            <p:cNvPr id="16" name="矩形 15"/>
            <p:cNvSpPr/>
            <p:nvPr>
              <p:custDataLst>
                <p:tags r:id="rId4"/>
              </p:custDataLst>
            </p:nvPr>
          </p:nvSpPr>
          <p:spPr>
            <a:xfrm>
              <a:off x="7547657" y="1871935"/>
              <a:ext cx="735237" cy="461665"/>
            </a:xfrm>
            <a:prstGeom prst="rect">
              <a:avLst/>
            </a:prstGeom>
          </p:spPr>
          <p:txBody>
            <a:bodyPr wrap="square">
              <a:spAutoFit/>
            </a:bodyPr>
            <a:lstStyle/>
            <a:p>
              <a:pPr algn="ctr"/>
              <a:r>
                <a:rPr lang="en-US" altLang="zh-CN" sz="2400" dirty="0">
                  <a:solidFill>
                    <a:prstClr val="white"/>
                  </a:solidFill>
                  <a:latin typeface="Century Gothic" panose="020B0502020202020204" pitchFamily="34" charset="0"/>
                  <a:ea typeface="黑体" panose="02010609060101010101" charset="-122"/>
                </a:rPr>
                <a:t>01</a:t>
              </a:r>
              <a:endParaRPr lang="zh-CN" altLang="en-US" sz="2400" dirty="0">
                <a:solidFill>
                  <a:prstClr val="white"/>
                </a:solidFill>
                <a:latin typeface="Century Gothic" panose="020B0502020202020204" pitchFamily="34" charset="0"/>
                <a:ea typeface="黑体" panose="02010609060101010101" charset="-122"/>
              </a:endParaRPr>
            </a:p>
          </p:txBody>
        </p:sp>
      </p:grpSp>
      <p:grpSp>
        <p:nvGrpSpPr>
          <p:cNvPr id="19" name="组合 18"/>
          <p:cNvGrpSpPr/>
          <p:nvPr>
            <p:custDataLst>
              <p:tags r:id="rId5"/>
            </p:custDataLst>
          </p:nvPr>
        </p:nvGrpSpPr>
        <p:grpSpPr>
          <a:xfrm rot="0">
            <a:off x="6104890" y="3523615"/>
            <a:ext cx="785495" cy="785495"/>
            <a:chOff x="7522493" y="2814884"/>
            <a:chExt cx="785565" cy="785566"/>
          </a:xfrm>
        </p:grpSpPr>
        <p:grpSp>
          <p:nvGrpSpPr>
            <p:cNvPr id="20" name="组合 19"/>
            <p:cNvGrpSpPr/>
            <p:nvPr/>
          </p:nvGrpSpPr>
          <p:grpSpPr>
            <a:xfrm>
              <a:off x="7522493" y="2814884"/>
              <a:ext cx="785565" cy="785566"/>
              <a:chOff x="7655843" y="1748084"/>
              <a:chExt cx="785565" cy="785566"/>
            </a:xfrm>
          </p:grpSpPr>
          <p:sp>
            <p:nvSpPr>
              <p:cNvPr id="22" name="任意多边形 21"/>
              <p:cNvSpPr/>
              <p:nvPr>
                <p:custDataLst>
                  <p:tags r:id="rId6"/>
                </p:custDataLst>
              </p:nvPr>
            </p:nvSpPr>
            <p:spPr>
              <a:xfrm>
                <a:off x="7655843" y="1748084"/>
                <a:ext cx="785565" cy="785566"/>
              </a:xfrm>
              <a:custGeom>
                <a:avLst/>
                <a:gdLst>
                  <a:gd name="connsiteX0" fmla="*/ 734066 w 1656097"/>
                  <a:gd name="connsiteY0" fmla="*/ 0 h 1656098"/>
                  <a:gd name="connsiteX1" fmla="*/ 922032 w 1656097"/>
                  <a:gd name="connsiteY1" fmla="*/ 0 h 1656098"/>
                  <a:gd name="connsiteX2" fmla="*/ 958682 w 1656097"/>
                  <a:gd name="connsiteY2" fmla="*/ 170987 h 1656098"/>
                  <a:gd name="connsiteX3" fmla="*/ 967537 w 1656097"/>
                  <a:gd name="connsiteY3" fmla="*/ 172338 h 1656098"/>
                  <a:gd name="connsiteX4" fmla="*/ 1042604 w 1656097"/>
                  <a:gd name="connsiteY4" fmla="*/ 194634 h 1656098"/>
                  <a:gd name="connsiteX5" fmla="*/ 1160682 w 1656097"/>
                  <a:gd name="connsiteY5" fmla="*/ 63947 h 1656098"/>
                  <a:gd name="connsiteX6" fmla="*/ 1323465 w 1656097"/>
                  <a:gd name="connsiteY6" fmla="*/ 157929 h 1656098"/>
                  <a:gd name="connsiteX7" fmla="*/ 1271151 w 1656097"/>
                  <a:gd name="connsiteY7" fmla="*/ 319877 h 1656098"/>
                  <a:gd name="connsiteX8" fmla="*/ 1280994 w 1656097"/>
                  <a:gd name="connsiteY8" fmla="*/ 327054 h 1656098"/>
                  <a:gd name="connsiteX9" fmla="*/ 1333335 w 1656097"/>
                  <a:gd name="connsiteY9" fmla="*/ 377405 h 1656098"/>
                  <a:gd name="connsiteX10" fmla="*/ 1338950 w 1656097"/>
                  <a:gd name="connsiteY10" fmla="*/ 384065 h 1656098"/>
                  <a:gd name="connsiteX11" fmla="*/ 1498169 w 1656097"/>
                  <a:gd name="connsiteY11" fmla="*/ 332634 h 1656098"/>
                  <a:gd name="connsiteX12" fmla="*/ 1592152 w 1656097"/>
                  <a:gd name="connsiteY12" fmla="*/ 495417 h 1656098"/>
                  <a:gd name="connsiteX13" fmla="*/ 1473528 w 1656097"/>
                  <a:gd name="connsiteY13" fmla="*/ 602595 h 1656098"/>
                  <a:gd name="connsiteX14" fmla="*/ 1483127 w 1656097"/>
                  <a:gd name="connsiteY14" fmla="*/ 626411 h 1656098"/>
                  <a:gd name="connsiteX15" fmla="*/ 1501984 w 1656097"/>
                  <a:gd name="connsiteY15" fmla="*/ 701032 h 1656098"/>
                  <a:gd name="connsiteX16" fmla="*/ 1656097 w 1656097"/>
                  <a:gd name="connsiteY16" fmla="*/ 734067 h 1656098"/>
                  <a:gd name="connsiteX17" fmla="*/ 1656097 w 1656097"/>
                  <a:gd name="connsiteY17" fmla="*/ 922032 h 1656098"/>
                  <a:gd name="connsiteX18" fmla="*/ 1511749 w 1656097"/>
                  <a:gd name="connsiteY18" fmla="*/ 952973 h 1656098"/>
                  <a:gd name="connsiteX19" fmla="*/ 1506114 w 1656097"/>
                  <a:gd name="connsiteY19" fmla="*/ 989892 h 1656098"/>
                  <a:gd name="connsiteX20" fmla="*/ 1491538 w 1656097"/>
                  <a:gd name="connsiteY20" fmla="*/ 1048074 h 1656098"/>
                  <a:gd name="connsiteX21" fmla="*/ 1485827 w 1656097"/>
                  <a:gd name="connsiteY21" fmla="*/ 1064617 h 1656098"/>
                  <a:gd name="connsiteX22" fmla="*/ 1592152 w 1656097"/>
                  <a:gd name="connsiteY22" fmla="*/ 1160683 h 1656098"/>
                  <a:gd name="connsiteX23" fmla="*/ 1498169 w 1656097"/>
                  <a:gd name="connsiteY23" fmla="*/ 1323465 h 1656098"/>
                  <a:gd name="connsiteX24" fmla="*/ 1367507 w 1656097"/>
                  <a:gd name="connsiteY24" fmla="*/ 1281258 h 1656098"/>
                  <a:gd name="connsiteX25" fmla="*/ 1351398 w 1656097"/>
                  <a:gd name="connsiteY25" fmla="*/ 1303350 h 1656098"/>
                  <a:gd name="connsiteX26" fmla="*/ 1301049 w 1656097"/>
                  <a:gd name="connsiteY26" fmla="*/ 1355691 h 1656098"/>
                  <a:gd name="connsiteX27" fmla="*/ 1282493 w 1656097"/>
                  <a:gd name="connsiteY27" fmla="*/ 1371332 h 1656098"/>
                  <a:gd name="connsiteX28" fmla="*/ 1323465 w 1656097"/>
                  <a:gd name="connsiteY28" fmla="*/ 1498169 h 1656098"/>
                  <a:gd name="connsiteX29" fmla="*/ 1160682 w 1656097"/>
                  <a:gd name="connsiteY29" fmla="*/ 1592152 h 1656098"/>
                  <a:gd name="connsiteX30" fmla="*/ 1074277 w 1656097"/>
                  <a:gd name="connsiteY30" fmla="*/ 1496521 h 1656098"/>
                  <a:gd name="connsiteX31" fmla="*/ 1052042 w 1656097"/>
                  <a:gd name="connsiteY31" fmla="*/ 1505484 h 1656098"/>
                  <a:gd name="connsiteX32" fmla="*/ 948719 w 1656097"/>
                  <a:gd name="connsiteY32" fmla="*/ 1531593 h 1656098"/>
                  <a:gd name="connsiteX33" fmla="*/ 922032 w 1656097"/>
                  <a:gd name="connsiteY33" fmla="*/ 1656098 h 1656098"/>
                  <a:gd name="connsiteX34" fmla="*/ 734066 w 1656097"/>
                  <a:gd name="connsiteY34" fmla="*/ 1656098 h 1656098"/>
                  <a:gd name="connsiteX35" fmla="*/ 707323 w 1656097"/>
                  <a:gd name="connsiteY35" fmla="*/ 1531333 h 1656098"/>
                  <a:gd name="connsiteX36" fmla="*/ 688561 w 1656097"/>
                  <a:gd name="connsiteY36" fmla="*/ 1528470 h 1656098"/>
                  <a:gd name="connsiteX37" fmla="*/ 581645 w 1656097"/>
                  <a:gd name="connsiteY37" fmla="*/ 1496716 h 1656098"/>
                  <a:gd name="connsiteX38" fmla="*/ 495416 w 1656097"/>
                  <a:gd name="connsiteY38" fmla="*/ 1592152 h 1656098"/>
                  <a:gd name="connsiteX39" fmla="*/ 332634 w 1656097"/>
                  <a:gd name="connsiteY39" fmla="*/ 1498169 h 1656098"/>
                  <a:gd name="connsiteX40" fmla="*/ 373389 w 1656097"/>
                  <a:gd name="connsiteY40" fmla="*/ 1372000 h 1656098"/>
                  <a:gd name="connsiteX41" fmla="*/ 293970 w 1656097"/>
                  <a:gd name="connsiteY41" fmla="*/ 1290661 h 1656098"/>
                  <a:gd name="connsiteX42" fmla="*/ 287662 w 1656097"/>
                  <a:gd name="connsiteY42" fmla="*/ 1281558 h 1656098"/>
                  <a:gd name="connsiteX43" fmla="*/ 157930 w 1656097"/>
                  <a:gd name="connsiteY43" fmla="*/ 1323465 h 1656098"/>
                  <a:gd name="connsiteX44" fmla="*/ 63947 w 1656097"/>
                  <a:gd name="connsiteY44" fmla="*/ 1160683 h 1656098"/>
                  <a:gd name="connsiteX45" fmla="*/ 170348 w 1656097"/>
                  <a:gd name="connsiteY45" fmla="*/ 1064548 h 1656098"/>
                  <a:gd name="connsiteX46" fmla="*/ 159896 w 1656097"/>
                  <a:gd name="connsiteY46" fmla="*/ 1031651 h 1656098"/>
                  <a:gd name="connsiteX47" fmla="*/ 144063 w 1656097"/>
                  <a:gd name="connsiteY47" fmla="*/ 952912 h 1656098"/>
                  <a:gd name="connsiteX48" fmla="*/ 0 w 1656097"/>
                  <a:gd name="connsiteY48" fmla="*/ 922032 h 1656098"/>
                  <a:gd name="connsiteX49" fmla="*/ 0 w 1656097"/>
                  <a:gd name="connsiteY49" fmla="*/ 734067 h 1656098"/>
                  <a:gd name="connsiteX50" fmla="*/ 152682 w 1656097"/>
                  <a:gd name="connsiteY50" fmla="*/ 701339 h 1656098"/>
                  <a:gd name="connsiteX51" fmla="*/ 159896 w 1656097"/>
                  <a:gd name="connsiteY51" fmla="*/ 669158 h 1656098"/>
                  <a:gd name="connsiteX52" fmla="*/ 182923 w 1656097"/>
                  <a:gd name="connsiteY52" fmla="*/ 602913 h 1656098"/>
                  <a:gd name="connsiteX53" fmla="*/ 63947 w 1656097"/>
                  <a:gd name="connsiteY53" fmla="*/ 495417 h 1656098"/>
                  <a:gd name="connsiteX54" fmla="*/ 157930 w 1656097"/>
                  <a:gd name="connsiteY54" fmla="*/ 332634 h 1656098"/>
                  <a:gd name="connsiteX55" fmla="*/ 318389 w 1656097"/>
                  <a:gd name="connsiteY55" fmla="*/ 384465 h 1656098"/>
                  <a:gd name="connsiteX56" fmla="*/ 353537 w 1656097"/>
                  <a:gd name="connsiteY56" fmla="*/ 346539 h 1656098"/>
                  <a:gd name="connsiteX57" fmla="*/ 385166 w 1656097"/>
                  <a:gd name="connsiteY57" fmla="*/ 320558 h 1656098"/>
                  <a:gd name="connsiteX58" fmla="*/ 332634 w 1656097"/>
                  <a:gd name="connsiteY58" fmla="*/ 157929 h 1656098"/>
                  <a:gd name="connsiteX59" fmla="*/ 495416 w 1656097"/>
                  <a:gd name="connsiteY59" fmla="*/ 63947 h 1656098"/>
                  <a:gd name="connsiteX60" fmla="*/ 612546 w 1656097"/>
                  <a:gd name="connsiteY60" fmla="*/ 193585 h 1656098"/>
                  <a:gd name="connsiteX61" fmla="*/ 688561 w 1656097"/>
                  <a:gd name="connsiteY61" fmla="*/ 172338 h 1656098"/>
                  <a:gd name="connsiteX62" fmla="*/ 697415 w 1656097"/>
                  <a:gd name="connsiteY62" fmla="*/ 170987 h 165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656097" h="1656098">
                    <a:moveTo>
                      <a:pt x="734066" y="0"/>
                    </a:moveTo>
                    <a:lnTo>
                      <a:pt x="922032" y="0"/>
                    </a:lnTo>
                    <a:lnTo>
                      <a:pt x="958682" y="170987"/>
                    </a:lnTo>
                    <a:lnTo>
                      <a:pt x="967537" y="172338"/>
                    </a:lnTo>
                    <a:lnTo>
                      <a:pt x="1042604" y="194634"/>
                    </a:lnTo>
                    <a:lnTo>
                      <a:pt x="1160682" y="63947"/>
                    </a:lnTo>
                    <a:lnTo>
                      <a:pt x="1323465" y="157929"/>
                    </a:lnTo>
                    <a:lnTo>
                      <a:pt x="1271151" y="319877"/>
                    </a:lnTo>
                    <a:lnTo>
                      <a:pt x="1280994" y="327054"/>
                    </a:lnTo>
                    <a:cubicBezTo>
                      <a:pt x="1299308" y="342918"/>
                      <a:pt x="1316780" y="359726"/>
                      <a:pt x="1333335" y="377405"/>
                    </a:cubicBezTo>
                    <a:lnTo>
                      <a:pt x="1338950" y="384065"/>
                    </a:lnTo>
                    <a:lnTo>
                      <a:pt x="1498169" y="332634"/>
                    </a:lnTo>
                    <a:lnTo>
                      <a:pt x="1592152" y="495417"/>
                    </a:lnTo>
                    <a:lnTo>
                      <a:pt x="1473528" y="602595"/>
                    </a:lnTo>
                    <a:lnTo>
                      <a:pt x="1483127" y="626411"/>
                    </a:lnTo>
                    <a:lnTo>
                      <a:pt x="1501984" y="701032"/>
                    </a:lnTo>
                    <a:lnTo>
                      <a:pt x="1656097" y="734067"/>
                    </a:lnTo>
                    <a:lnTo>
                      <a:pt x="1656097" y="922032"/>
                    </a:lnTo>
                    <a:lnTo>
                      <a:pt x="1511749" y="952973"/>
                    </a:lnTo>
                    <a:lnTo>
                      <a:pt x="1506114" y="989892"/>
                    </a:lnTo>
                    <a:cubicBezTo>
                      <a:pt x="1502081" y="1009604"/>
                      <a:pt x="1497209" y="1029011"/>
                      <a:pt x="1491538" y="1048074"/>
                    </a:cubicBezTo>
                    <a:lnTo>
                      <a:pt x="1485827" y="1064617"/>
                    </a:lnTo>
                    <a:lnTo>
                      <a:pt x="1592152" y="1160683"/>
                    </a:lnTo>
                    <a:lnTo>
                      <a:pt x="1498169" y="1323465"/>
                    </a:lnTo>
                    <a:lnTo>
                      <a:pt x="1367507" y="1281258"/>
                    </a:lnTo>
                    <a:lnTo>
                      <a:pt x="1351398" y="1303350"/>
                    </a:lnTo>
                    <a:cubicBezTo>
                      <a:pt x="1335535" y="1321664"/>
                      <a:pt x="1318727" y="1339136"/>
                      <a:pt x="1301049" y="1355691"/>
                    </a:cubicBezTo>
                    <a:lnTo>
                      <a:pt x="1282493" y="1371332"/>
                    </a:lnTo>
                    <a:lnTo>
                      <a:pt x="1323465" y="1498169"/>
                    </a:lnTo>
                    <a:lnTo>
                      <a:pt x="1160682" y="1592152"/>
                    </a:lnTo>
                    <a:lnTo>
                      <a:pt x="1074277" y="1496521"/>
                    </a:lnTo>
                    <a:lnTo>
                      <a:pt x="1052042" y="1505484"/>
                    </a:lnTo>
                    <a:lnTo>
                      <a:pt x="948719" y="1531593"/>
                    </a:lnTo>
                    <a:lnTo>
                      <a:pt x="922032" y="1656098"/>
                    </a:lnTo>
                    <a:lnTo>
                      <a:pt x="734066" y="1656098"/>
                    </a:lnTo>
                    <a:lnTo>
                      <a:pt x="707323" y="1531333"/>
                    </a:lnTo>
                    <a:lnTo>
                      <a:pt x="688561" y="1528470"/>
                    </a:lnTo>
                    <a:lnTo>
                      <a:pt x="581645" y="1496716"/>
                    </a:lnTo>
                    <a:lnTo>
                      <a:pt x="495416" y="1592152"/>
                    </a:lnTo>
                    <a:lnTo>
                      <a:pt x="332634" y="1498169"/>
                    </a:lnTo>
                    <a:lnTo>
                      <a:pt x="373389" y="1372000"/>
                    </a:lnTo>
                    <a:lnTo>
                      <a:pt x="293970" y="1290661"/>
                    </a:lnTo>
                    <a:lnTo>
                      <a:pt x="287662" y="1281558"/>
                    </a:lnTo>
                    <a:lnTo>
                      <a:pt x="157930" y="1323465"/>
                    </a:lnTo>
                    <a:lnTo>
                      <a:pt x="63947" y="1160683"/>
                    </a:lnTo>
                    <a:lnTo>
                      <a:pt x="170348" y="1064548"/>
                    </a:lnTo>
                    <a:lnTo>
                      <a:pt x="159896" y="1031651"/>
                    </a:lnTo>
                    <a:lnTo>
                      <a:pt x="144063" y="952912"/>
                    </a:lnTo>
                    <a:lnTo>
                      <a:pt x="0" y="922032"/>
                    </a:lnTo>
                    <a:lnTo>
                      <a:pt x="0" y="734067"/>
                    </a:lnTo>
                    <a:lnTo>
                      <a:pt x="152682" y="701339"/>
                    </a:lnTo>
                    <a:lnTo>
                      <a:pt x="159896" y="669158"/>
                    </a:lnTo>
                    <a:lnTo>
                      <a:pt x="182923" y="602913"/>
                    </a:lnTo>
                    <a:lnTo>
                      <a:pt x="63947" y="495417"/>
                    </a:lnTo>
                    <a:lnTo>
                      <a:pt x="157930" y="332634"/>
                    </a:lnTo>
                    <a:lnTo>
                      <a:pt x="318389" y="384465"/>
                    </a:lnTo>
                    <a:lnTo>
                      <a:pt x="353537" y="346539"/>
                    </a:lnTo>
                    <a:lnTo>
                      <a:pt x="385166" y="320558"/>
                    </a:lnTo>
                    <a:lnTo>
                      <a:pt x="332634" y="157929"/>
                    </a:lnTo>
                    <a:lnTo>
                      <a:pt x="495416" y="63947"/>
                    </a:lnTo>
                    <a:lnTo>
                      <a:pt x="612546" y="193585"/>
                    </a:lnTo>
                    <a:lnTo>
                      <a:pt x="688561" y="172338"/>
                    </a:lnTo>
                    <a:lnTo>
                      <a:pt x="697415" y="170987"/>
                    </a:lnTo>
                    <a:close/>
                  </a:path>
                </a:pathLst>
              </a:custGeom>
              <a:solidFill>
                <a:schemeClr val="bg1"/>
              </a:solidFill>
              <a:ln>
                <a:noFill/>
              </a:ln>
              <a:effectLst>
                <a:outerShdw blurRad="63500" algn="ctr" rotWithShape="0">
                  <a:prstClr val="black">
                    <a:alpha val="40000"/>
                  </a:prstClr>
                </a:outerShdw>
              </a:effectLst>
            </p:spPr>
            <p:txBody>
              <a:bodyPr vert="horz" wrap="square" lIns="91440" tIns="45720" rIns="91440" bIns="45720" numCol="1" anchor="t" anchorCtr="0" compatLnSpc="1">
                <a:noAutofit/>
              </a:bodyPr>
              <a:lstStyle/>
              <a:p>
                <a:endParaRPr lang="zh-CN" altLang="en-US">
                  <a:solidFill>
                    <a:prstClr val="black"/>
                  </a:solidFill>
                  <a:latin typeface="Arial" panose="020B0604020202020204" pitchFamily="34" charset="0"/>
                  <a:ea typeface="黑体" panose="02010609060101010101" charset="-122"/>
                </a:endParaRPr>
              </a:p>
            </p:txBody>
          </p:sp>
          <p:sp>
            <p:nvSpPr>
              <p:cNvPr id="23" name="椭圆 22"/>
              <p:cNvSpPr/>
              <p:nvPr>
                <p:custDataLst>
                  <p:tags r:id="rId7"/>
                </p:custDataLst>
              </p:nvPr>
            </p:nvSpPr>
            <p:spPr>
              <a:xfrm>
                <a:off x="7789192" y="1881434"/>
                <a:ext cx="518866" cy="518866"/>
              </a:xfrm>
              <a:prstGeom prst="ellipse">
                <a:avLst/>
              </a:prstGeom>
              <a:solidFill>
                <a:srgbClr val="151472"/>
              </a:solidFill>
              <a:ln>
                <a:noFill/>
              </a:ln>
              <a:effectLst>
                <a:outerShdw blurRad="63500" algn="ctr" rotWithShape="0">
                  <a:prstClr val="black">
                    <a:alpha val="40000"/>
                  </a:prstClr>
                </a:outerShdw>
              </a:effectLst>
            </p:spPr>
            <p:txBody>
              <a:bodyPr rtlCol="0" anchor="ctr"/>
              <a:lstStyle/>
              <a:p>
                <a:pPr algn="ctr"/>
                <a:endParaRPr lang="zh-CN" altLang="en-US">
                  <a:solidFill>
                    <a:sysClr val="window" lastClr="FFFFFF"/>
                  </a:solidFill>
                  <a:latin typeface="Calibri" panose="020F0502020204030204"/>
                </a:endParaRPr>
              </a:p>
            </p:txBody>
          </p:sp>
        </p:grpSp>
        <p:sp>
          <p:nvSpPr>
            <p:cNvPr id="21" name="矩形 20"/>
            <p:cNvSpPr/>
            <p:nvPr>
              <p:custDataLst>
                <p:tags r:id="rId8"/>
              </p:custDataLst>
            </p:nvPr>
          </p:nvSpPr>
          <p:spPr>
            <a:xfrm>
              <a:off x="7547657" y="2976835"/>
              <a:ext cx="735237" cy="461665"/>
            </a:xfrm>
            <a:prstGeom prst="rect">
              <a:avLst/>
            </a:prstGeom>
          </p:spPr>
          <p:txBody>
            <a:bodyPr wrap="square">
              <a:spAutoFit/>
            </a:bodyPr>
            <a:lstStyle/>
            <a:p>
              <a:pPr algn="ctr"/>
              <a:r>
                <a:rPr lang="en-US" altLang="zh-CN" sz="2400" dirty="0" smtClean="0">
                  <a:solidFill>
                    <a:prstClr val="white"/>
                  </a:solidFill>
                  <a:latin typeface="Century Gothic" panose="020B0502020202020204" pitchFamily="34" charset="0"/>
                  <a:ea typeface="黑体" panose="02010609060101010101" charset="-122"/>
                </a:rPr>
                <a:t>02</a:t>
              </a:r>
              <a:endParaRPr lang="zh-CN" altLang="en-US" sz="2400" dirty="0">
                <a:solidFill>
                  <a:prstClr val="white"/>
                </a:solidFill>
                <a:latin typeface="Century Gothic" panose="020B0502020202020204" pitchFamily="34" charset="0"/>
                <a:ea typeface="黑体" panose="02010609060101010101" charset="-122"/>
              </a:endParaRPr>
            </a:p>
          </p:txBody>
        </p:sp>
      </p:grpSp>
      <p:grpSp>
        <p:nvGrpSpPr>
          <p:cNvPr id="24" name="组合 23"/>
          <p:cNvGrpSpPr/>
          <p:nvPr>
            <p:custDataLst>
              <p:tags r:id="rId9"/>
            </p:custDataLst>
          </p:nvPr>
        </p:nvGrpSpPr>
        <p:grpSpPr>
          <a:xfrm rot="0">
            <a:off x="6130290" y="5139690"/>
            <a:ext cx="785495" cy="785495"/>
            <a:chOff x="7522493" y="2814884"/>
            <a:chExt cx="785565" cy="785566"/>
          </a:xfrm>
        </p:grpSpPr>
        <p:grpSp>
          <p:nvGrpSpPr>
            <p:cNvPr id="25" name="组合 24"/>
            <p:cNvGrpSpPr/>
            <p:nvPr/>
          </p:nvGrpSpPr>
          <p:grpSpPr>
            <a:xfrm>
              <a:off x="7522493" y="2814884"/>
              <a:ext cx="785565" cy="785566"/>
              <a:chOff x="7655843" y="1748084"/>
              <a:chExt cx="785565" cy="785566"/>
            </a:xfrm>
          </p:grpSpPr>
          <p:sp>
            <p:nvSpPr>
              <p:cNvPr id="27" name="任意多边形 26"/>
              <p:cNvSpPr/>
              <p:nvPr>
                <p:custDataLst>
                  <p:tags r:id="rId10"/>
                </p:custDataLst>
              </p:nvPr>
            </p:nvSpPr>
            <p:spPr>
              <a:xfrm>
                <a:off x="7655843" y="1748084"/>
                <a:ext cx="785565" cy="785566"/>
              </a:xfrm>
              <a:custGeom>
                <a:avLst/>
                <a:gdLst>
                  <a:gd name="connsiteX0" fmla="*/ 734066 w 1656097"/>
                  <a:gd name="connsiteY0" fmla="*/ 0 h 1656098"/>
                  <a:gd name="connsiteX1" fmla="*/ 922032 w 1656097"/>
                  <a:gd name="connsiteY1" fmla="*/ 0 h 1656098"/>
                  <a:gd name="connsiteX2" fmla="*/ 958682 w 1656097"/>
                  <a:gd name="connsiteY2" fmla="*/ 170987 h 1656098"/>
                  <a:gd name="connsiteX3" fmla="*/ 967537 w 1656097"/>
                  <a:gd name="connsiteY3" fmla="*/ 172338 h 1656098"/>
                  <a:gd name="connsiteX4" fmla="*/ 1042604 w 1656097"/>
                  <a:gd name="connsiteY4" fmla="*/ 194634 h 1656098"/>
                  <a:gd name="connsiteX5" fmla="*/ 1160682 w 1656097"/>
                  <a:gd name="connsiteY5" fmla="*/ 63947 h 1656098"/>
                  <a:gd name="connsiteX6" fmla="*/ 1323465 w 1656097"/>
                  <a:gd name="connsiteY6" fmla="*/ 157929 h 1656098"/>
                  <a:gd name="connsiteX7" fmla="*/ 1271151 w 1656097"/>
                  <a:gd name="connsiteY7" fmla="*/ 319877 h 1656098"/>
                  <a:gd name="connsiteX8" fmla="*/ 1280994 w 1656097"/>
                  <a:gd name="connsiteY8" fmla="*/ 327054 h 1656098"/>
                  <a:gd name="connsiteX9" fmla="*/ 1333335 w 1656097"/>
                  <a:gd name="connsiteY9" fmla="*/ 377405 h 1656098"/>
                  <a:gd name="connsiteX10" fmla="*/ 1338950 w 1656097"/>
                  <a:gd name="connsiteY10" fmla="*/ 384065 h 1656098"/>
                  <a:gd name="connsiteX11" fmla="*/ 1498169 w 1656097"/>
                  <a:gd name="connsiteY11" fmla="*/ 332634 h 1656098"/>
                  <a:gd name="connsiteX12" fmla="*/ 1592152 w 1656097"/>
                  <a:gd name="connsiteY12" fmla="*/ 495417 h 1656098"/>
                  <a:gd name="connsiteX13" fmla="*/ 1473528 w 1656097"/>
                  <a:gd name="connsiteY13" fmla="*/ 602595 h 1656098"/>
                  <a:gd name="connsiteX14" fmla="*/ 1483127 w 1656097"/>
                  <a:gd name="connsiteY14" fmla="*/ 626411 h 1656098"/>
                  <a:gd name="connsiteX15" fmla="*/ 1501984 w 1656097"/>
                  <a:gd name="connsiteY15" fmla="*/ 701032 h 1656098"/>
                  <a:gd name="connsiteX16" fmla="*/ 1656097 w 1656097"/>
                  <a:gd name="connsiteY16" fmla="*/ 734067 h 1656098"/>
                  <a:gd name="connsiteX17" fmla="*/ 1656097 w 1656097"/>
                  <a:gd name="connsiteY17" fmla="*/ 922032 h 1656098"/>
                  <a:gd name="connsiteX18" fmla="*/ 1511749 w 1656097"/>
                  <a:gd name="connsiteY18" fmla="*/ 952973 h 1656098"/>
                  <a:gd name="connsiteX19" fmla="*/ 1506114 w 1656097"/>
                  <a:gd name="connsiteY19" fmla="*/ 989892 h 1656098"/>
                  <a:gd name="connsiteX20" fmla="*/ 1491538 w 1656097"/>
                  <a:gd name="connsiteY20" fmla="*/ 1048074 h 1656098"/>
                  <a:gd name="connsiteX21" fmla="*/ 1485827 w 1656097"/>
                  <a:gd name="connsiteY21" fmla="*/ 1064617 h 1656098"/>
                  <a:gd name="connsiteX22" fmla="*/ 1592152 w 1656097"/>
                  <a:gd name="connsiteY22" fmla="*/ 1160683 h 1656098"/>
                  <a:gd name="connsiteX23" fmla="*/ 1498169 w 1656097"/>
                  <a:gd name="connsiteY23" fmla="*/ 1323465 h 1656098"/>
                  <a:gd name="connsiteX24" fmla="*/ 1367507 w 1656097"/>
                  <a:gd name="connsiteY24" fmla="*/ 1281258 h 1656098"/>
                  <a:gd name="connsiteX25" fmla="*/ 1351398 w 1656097"/>
                  <a:gd name="connsiteY25" fmla="*/ 1303350 h 1656098"/>
                  <a:gd name="connsiteX26" fmla="*/ 1301049 w 1656097"/>
                  <a:gd name="connsiteY26" fmla="*/ 1355691 h 1656098"/>
                  <a:gd name="connsiteX27" fmla="*/ 1282493 w 1656097"/>
                  <a:gd name="connsiteY27" fmla="*/ 1371332 h 1656098"/>
                  <a:gd name="connsiteX28" fmla="*/ 1323465 w 1656097"/>
                  <a:gd name="connsiteY28" fmla="*/ 1498169 h 1656098"/>
                  <a:gd name="connsiteX29" fmla="*/ 1160682 w 1656097"/>
                  <a:gd name="connsiteY29" fmla="*/ 1592152 h 1656098"/>
                  <a:gd name="connsiteX30" fmla="*/ 1074277 w 1656097"/>
                  <a:gd name="connsiteY30" fmla="*/ 1496521 h 1656098"/>
                  <a:gd name="connsiteX31" fmla="*/ 1052042 w 1656097"/>
                  <a:gd name="connsiteY31" fmla="*/ 1505484 h 1656098"/>
                  <a:gd name="connsiteX32" fmla="*/ 948719 w 1656097"/>
                  <a:gd name="connsiteY32" fmla="*/ 1531593 h 1656098"/>
                  <a:gd name="connsiteX33" fmla="*/ 922032 w 1656097"/>
                  <a:gd name="connsiteY33" fmla="*/ 1656098 h 1656098"/>
                  <a:gd name="connsiteX34" fmla="*/ 734066 w 1656097"/>
                  <a:gd name="connsiteY34" fmla="*/ 1656098 h 1656098"/>
                  <a:gd name="connsiteX35" fmla="*/ 707323 w 1656097"/>
                  <a:gd name="connsiteY35" fmla="*/ 1531333 h 1656098"/>
                  <a:gd name="connsiteX36" fmla="*/ 688561 w 1656097"/>
                  <a:gd name="connsiteY36" fmla="*/ 1528470 h 1656098"/>
                  <a:gd name="connsiteX37" fmla="*/ 581645 w 1656097"/>
                  <a:gd name="connsiteY37" fmla="*/ 1496716 h 1656098"/>
                  <a:gd name="connsiteX38" fmla="*/ 495416 w 1656097"/>
                  <a:gd name="connsiteY38" fmla="*/ 1592152 h 1656098"/>
                  <a:gd name="connsiteX39" fmla="*/ 332634 w 1656097"/>
                  <a:gd name="connsiteY39" fmla="*/ 1498169 h 1656098"/>
                  <a:gd name="connsiteX40" fmla="*/ 373389 w 1656097"/>
                  <a:gd name="connsiteY40" fmla="*/ 1372000 h 1656098"/>
                  <a:gd name="connsiteX41" fmla="*/ 293970 w 1656097"/>
                  <a:gd name="connsiteY41" fmla="*/ 1290661 h 1656098"/>
                  <a:gd name="connsiteX42" fmla="*/ 287662 w 1656097"/>
                  <a:gd name="connsiteY42" fmla="*/ 1281558 h 1656098"/>
                  <a:gd name="connsiteX43" fmla="*/ 157930 w 1656097"/>
                  <a:gd name="connsiteY43" fmla="*/ 1323465 h 1656098"/>
                  <a:gd name="connsiteX44" fmla="*/ 63947 w 1656097"/>
                  <a:gd name="connsiteY44" fmla="*/ 1160683 h 1656098"/>
                  <a:gd name="connsiteX45" fmla="*/ 170348 w 1656097"/>
                  <a:gd name="connsiteY45" fmla="*/ 1064548 h 1656098"/>
                  <a:gd name="connsiteX46" fmla="*/ 159896 w 1656097"/>
                  <a:gd name="connsiteY46" fmla="*/ 1031651 h 1656098"/>
                  <a:gd name="connsiteX47" fmla="*/ 144063 w 1656097"/>
                  <a:gd name="connsiteY47" fmla="*/ 952912 h 1656098"/>
                  <a:gd name="connsiteX48" fmla="*/ 0 w 1656097"/>
                  <a:gd name="connsiteY48" fmla="*/ 922032 h 1656098"/>
                  <a:gd name="connsiteX49" fmla="*/ 0 w 1656097"/>
                  <a:gd name="connsiteY49" fmla="*/ 734067 h 1656098"/>
                  <a:gd name="connsiteX50" fmla="*/ 152682 w 1656097"/>
                  <a:gd name="connsiteY50" fmla="*/ 701339 h 1656098"/>
                  <a:gd name="connsiteX51" fmla="*/ 159896 w 1656097"/>
                  <a:gd name="connsiteY51" fmla="*/ 669158 h 1656098"/>
                  <a:gd name="connsiteX52" fmla="*/ 182923 w 1656097"/>
                  <a:gd name="connsiteY52" fmla="*/ 602913 h 1656098"/>
                  <a:gd name="connsiteX53" fmla="*/ 63947 w 1656097"/>
                  <a:gd name="connsiteY53" fmla="*/ 495417 h 1656098"/>
                  <a:gd name="connsiteX54" fmla="*/ 157930 w 1656097"/>
                  <a:gd name="connsiteY54" fmla="*/ 332634 h 1656098"/>
                  <a:gd name="connsiteX55" fmla="*/ 318389 w 1656097"/>
                  <a:gd name="connsiteY55" fmla="*/ 384465 h 1656098"/>
                  <a:gd name="connsiteX56" fmla="*/ 353537 w 1656097"/>
                  <a:gd name="connsiteY56" fmla="*/ 346539 h 1656098"/>
                  <a:gd name="connsiteX57" fmla="*/ 385166 w 1656097"/>
                  <a:gd name="connsiteY57" fmla="*/ 320558 h 1656098"/>
                  <a:gd name="connsiteX58" fmla="*/ 332634 w 1656097"/>
                  <a:gd name="connsiteY58" fmla="*/ 157929 h 1656098"/>
                  <a:gd name="connsiteX59" fmla="*/ 495416 w 1656097"/>
                  <a:gd name="connsiteY59" fmla="*/ 63947 h 1656098"/>
                  <a:gd name="connsiteX60" fmla="*/ 612546 w 1656097"/>
                  <a:gd name="connsiteY60" fmla="*/ 193585 h 1656098"/>
                  <a:gd name="connsiteX61" fmla="*/ 688561 w 1656097"/>
                  <a:gd name="connsiteY61" fmla="*/ 172338 h 1656098"/>
                  <a:gd name="connsiteX62" fmla="*/ 697415 w 1656097"/>
                  <a:gd name="connsiteY62" fmla="*/ 170987 h 165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656097" h="1656098">
                    <a:moveTo>
                      <a:pt x="734066" y="0"/>
                    </a:moveTo>
                    <a:lnTo>
                      <a:pt x="922032" y="0"/>
                    </a:lnTo>
                    <a:lnTo>
                      <a:pt x="958682" y="170987"/>
                    </a:lnTo>
                    <a:lnTo>
                      <a:pt x="967537" y="172338"/>
                    </a:lnTo>
                    <a:lnTo>
                      <a:pt x="1042604" y="194634"/>
                    </a:lnTo>
                    <a:lnTo>
                      <a:pt x="1160682" y="63947"/>
                    </a:lnTo>
                    <a:lnTo>
                      <a:pt x="1323465" y="157929"/>
                    </a:lnTo>
                    <a:lnTo>
                      <a:pt x="1271151" y="319877"/>
                    </a:lnTo>
                    <a:lnTo>
                      <a:pt x="1280994" y="327054"/>
                    </a:lnTo>
                    <a:cubicBezTo>
                      <a:pt x="1299308" y="342918"/>
                      <a:pt x="1316780" y="359726"/>
                      <a:pt x="1333335" y="377405"/>
                    </a:cubicBezTo>
                    <a:lnTo>
                      <a:pt x="1338950" y="384065"/>
                    </a:lnTo>
                    <a:lnTo>
                      <a:pt x="1498169" y="332634"/>
                    </a:lnTo>
                    <a:lnTo>
                      <a:pt x="1592152" y="495417"/>
                    </a:lnTo>
                    <a:lnTo>
                      <a:pt x="1473528" y="602595"/>
                    </a:lnTo>
                    <a:lnTo>
                      <a:pt x="1483127" y="626411"/>
                    </a:lnTo>
                    <a:lnTo>
                      <a:pt x="1501984" y="701032"/>
                    </a:lnTo>
                    <a:lnTo>
                      <a:pt x="1656097" y="734067"/>
                    </a:lnTo>
                    <a:lnTo>
                      <a:pt x="1656097" y="922032"/>
                    </a:lnTo>
                    <a:lnTo>
                      <a:pt x="1511749" y="952973"/>
                    </a:lnTo>
                    <a:lnTo>
                      <a:pt x="1506114" y="989892"/>
                    </a:lnTo>
                    <a:cubicBezTo>
                      <a:pt x="1502081" y="1009604"/>
                      <a:pt x="1497209" y="1029011"/>
                      <a:pt x="1491538" y="1048074"/>
                    </a:cubicBezTo>
                    <a:lnTo>
                      <a:pt x="1485827" y="1064617"/>
                    </a:lnTo>
                    <a:lnTo>
                      <a:pt x="1592152" y="1160683"/>
                    </a:lnTo>
                    <a:lnTo>
                      <a:pt x="1498169" y="1323465"/>
                    </a:lnTo>
                    <a:lnTo>
                      <a:pt x="1367507" y="1281258"/>
                    </a:lnTo>
                    <a:lnTo>
                      <a:pt x="1351398" y="1303350"/>
                    </a:lnTo>
                    <a:cubicBezTo>
                      <a:pt x="1335535" y="1321664"/>
                      <a:pt x="1318727" y="1339136"/>
                      <a:pt x="1301049" y="1355691"/>
                    </a:cubicBezTo>
                    <a:lnTo>
                      <a:pt x="1282493" y="1371332"/>
                    </a:lnTo>
                    <a:lnTo>
                      <a:pt x="1323465" y="1498169"/>
                    </a:lnTo>
                    <a:lnTo>
                      <a:pt x="1160682" y="1592152"/>
                    </a:lnTo>
                    <a:lnTo>
                      <a:pt x="1074277" y="1496521"/>
                    </a:lnTo>
                    <a:lnTo>
                      <a:pt x="1052042" y="1505484"/>
                    </a:lnTo>
                    <a:lnTo>
                      <a:pt x="948719" y="1531593"/>
                    </a:lnTo>
                    <a:lnTo>
                      <a:pt x="922032" y="1656098"/>
                    </a:lnTo>
                    <a:lnTo>
                      <a:pt x="734066" y="1656098"/>
                    </a:lnTo>
                    <a:lnTo>
                      <a:pt x="707323" y="1531333"/>
                    </a:lnTo>
                    <a:lnTo>
                      <a:pt x="688561" y="1528470"/>
                    </a:lnTo>
                    <a:lnTo>
                      <a:pt x="581645" y="1496716"/>
                    </a:lnTo>
                    <a:lnTo>
                      <a:pt x="495416" y="1592152"/>
                    </a:lnTo>
                    <a:lnTo>
                      <a:pt x="332634" y="1498169"/>
                    </a:lnTo>
                    <a:lnTo>
                      <a:pt x="373389" y="1372000"/>
                    </a:lnTo>
                    <a:lnTo>
                      <a:pt x="293970" y="1290661"/>
                    </a:lnTo>
                    <a:lnTo>
                      <a:pt x="287662" y="1281558"/>
                    </a:lnTo>
                    <a:lnTo>
                      <a:pt x="157930" y="1323465"/>
                    </a:lnTo>
                    <a:lnTo>
                      <a:pt x="63947" y="1160683"/>
                    </a:lnTo>
                    <a:lnTo>
                      <a:pt x="170348" y="1064548"/>
                    </a:lnTo>
                    <a:lnTo>
                      <a:pt x="159896" y="1031651"/>
                    </a:lnTo>
                    <a:lnTo>
                      <a:pt x="144063" y="952912"/>
                    </a:lnTo>
                    <a:lnTo>
                      <a:pt x="0" y="922032"/>
                    </a:lnTo>
                    <a:lnTo>
                      <a:pt x="0" y="734067"/>
                    </a:lnTo>
                    <a:lnTo>
                      <a:pt x="152682" y="701339"/>
                    </a:lnTo>
                    <a:lnTo>
                      <a:pt x="159896" y="669158"/>
                    </a:lnTo>
                    <a:lnTo>
                      <a:pt x="182923" y="602913"/>
                    </a:lnTo>
                    <a:lnTo>
                      <a:pt x="63947" y="495417"/>
                    </a:lnTo>
                    <a:lnTo>
                      <a:pt x="157930" y="332634"/>
                    </a:lnTo>
                    <a:lnTo>
                      <a:pt x="318389" y="384465"/>
                    </a:lnTo>
                    <a:lnTo>
                      <a:pt x="353537" y="346539"/>
                    </a:lnTo>
                    <a:lnTo>
                      <a:pt x="385166" y="320558"/>
                    </a:lnTo>
                    <a:lnTo>
                      <a:pt x="332634" y="157929"/>
                    </a:lnTo>
                    <a:lnTo>
                      <a:pt x="495416" y="63947"/>
                    </a:lnTo>
                    <a:lnTo>
                      <a:pt x="612546" y="193585"/>
                    </a:lnTo>
                    <a:lnTo>
                      <a:pt x="688561" y="172338"/>
                    </a:lnTo>
                    <a:lnTo>
                      <a:pt x="697415" y="170987"/>
                    </a:lnTo>
                    <a:close/>
                  </a:path>
                </a:pathLst>
              </a:custGeom>
              <a:solidFill>
                <a:schemeClr val="bg1"/>
              </a:solidFill>
              <a:ln>
                <a:noFill/>
              </a:ln>
              <a:effectLst>
                <a:outerShdw blurRad="63500" algn="ctr" rotWithShape="0">
                  <a:prstClr val="black">
                    <a:alpha val="40000"/>
                  </a:prstClr>
                </a:outerShdw>
              </a:effectLst>
            </p:spPr>
            <p:txBody>
              <a:bodyPr vert="horz" wrap="square" lIns="91440" tIns="45720" rIns="91440" bIns="45720" numCol="1" anchor="t" anchorCtr="0" compatLnSpc="1">
                <a:noAutofit/>
              </a:bodyPr>
              <a:lstStyle/>
              <a:p>
                <a:endParaRPr lang="zh-CN" altLang="en-US">
                  <a:solidFill>
                    <a:prstClr val="black"/>
                  </a:solidFill>
                  <a:latin typeface="Arial" panose="020B0604020202020204" pitchFamily="34" charset="0"/>
                  <a:ea typeface="黑体" panose="02010609060101010101" charset="-122"/>
                </a:endParaRPr>
              </a:p>
            </p:txBody>
          </p:sp>
          <p:sp>
            <p:nvSpPr>
              <p:cNvPr id="28" name="椭圆 27"/>
              <p:cNvSpPr/>
              <p:nvPr>
                <p:custDataLst>
                  <p:tags r:id="rId11"/>
                </p:custDataLst>
              </p:nvPr>
            </p:nvSpPr>
            <p:spPr>
              <a:xfrm>
                <a:off x="7789192" y="1881434"/>
                <a:ext cx="518866" cy="518866"/>
              </a:xfrm>
              <a:prstGeom prst="ellipse">
                <a:avLst/>
              </a:prstGeom>
              <a:solidFill>
                <a:srgbClr val="151472"/>
              </a:solidFill>
              <a:ln>
                <a:noFill/>
              </a:ln>
              <a:effectLst>
                <a:outerShdw blurRad="63500" algn="ctr" rotWithShape="0">
                  <a:prstClr val="black">
                    <a:alpha val="40000"/>
                  </a:prstClr>
                </a:outerShdw>
              </a:effectLst>
            </p:spPr>
            <p:txBody>
              <a:bodyPr rtlCol="0" anchor="ctr"/>
              <a:lstStyle/>
              <a:p>
                <a:pPr algn="ctr"/>
                <a:endParaRPr lang="zh-CN" altLang="en-US">
                  <a:solidFill>
                    <a:sysClr val="window" lastClr="FFFFFF"/>
                  </a:solidFill>
                  <a:latin typeface="Calibri" panose="020F0502020204030204"/>
                </a:endParaRPr>
              </a:p>
            </p:txBody>
          </p:sp>
        </p:grpSp>
        <p:sp>
          <p:nvSpPr>
            <p:cNvPr id="26" name="矩形 25"/>
            <p:cNvSpPr/>
            <p:nvPr>
              <p:custDataLst>
                <p:tags r:id="rId12"/>
              </p:custDataLst>
            </p:nvPr>
          </p:nvSpPr>
          <p:spPr>
            <a:xfrm>
              <a:off x="7547657" y="2976835"/>
              <a:ext cx="735237" cy="461665"/>
            </a:xfrm>
            <a:prstGeom prst="rect">
              <a:avLst/>
            </a:prstGeom>
          </p:spPr>
          <p:txBody>
            <a:bodyPr wrap="square">
              <a:spAutoFit/>
            </a:bodyPr>
            <a:lstStyle/>
            <a:p>
              <a:pPr algn="ctr"/>
              <a:r>
                <a:rPr lang="en-US" altLang="zh-CN" sz="2400" dirty="0" smtClean="0">
                  <a:solidFill>
                    <a:prstClr val="white"/>
                  </a:solidFill>
                  <a:latin typeface="Century Gothic" panose="020B0502020202020204" pitchFamily="34" charset="0"/>
                  <a:ea typeface="黑体" panose="02010609060101010101" charset="-122"/>
                </a:rPr>
                <a:t>03</a:t>
              </a:r>
              <a:endParaRPr lang="zh-CN" altLang="en-US" sz="2400" dirty="0">
                <a:solidFill>
                  <a:prstClr val="white"/>
                </a:solidFill>
                <a:latin typeface="Century Gothic" panose="020B0502020202020204" pitchFamily="34" charset="0"/>
                <a:ea typeface="黑体" panose="02010609060101010101" charset="-122"/>
              </a:endParaRPr>
            </a:p>
          </p:txBody>
        </p:sp>
      </p:grpSp>
      <p:sp>
        <p:nvSpPr>
          <p:cNvPr id="36" name="Text Placeholder 6"/>
          <p:cNvSpPr txBox="1"/>
          <p:nvPr>
            <p:custDataLst>
              <p:tags r:id="rId13"/>
            </p:custDataLst>
          </p:nvPr>
        </p:nvSpPr>
        <p:spPr>
          <a:xfrm>
            <a:off x="7231380" y="2070100"/>
            <a:ext cx="4110355" cy="464820"/>
          </a:xfrm>
          <a:prstGeom prst="rect">
            <a:avLst/>
          </a:prstGeom>
        </p:spPr>
        <p:txBody>
          <a:bodyPr vert="horz" lIns="0" tIns="45720" rIns="0" bIns="45720" rtlCol="0" anchor="ctr">
            <a:noAutofit/>
          </a:bodyPr>
          <a:lstStyle>
            <a:lvl1pPr marL="0" indent="0" algn="l" defTabSz="914400" rtl="0" eaLnBrk="1" latinLnBrk="0" hangingPunct="1">
              <a:lnSpc>
                <a:spcPts val="1400"/>
              </a:lnSpc>
              <a:spcBef>
                <a:spcPts val="1000"/>
              </a:spcBef>
              <a:buFont typeface="Arial" panose="020B0604020202020204" pitchFamily="34" charset="0"/>
              <a:buNone/>
              <a:defRPr sz="1000" b="0" kern="1200" baseline="0">
                <a:solidFill>
                  <a:srgbClr val="888888"/>
                </a:solidFill>
                <a:latin typeface="Source Sans Pro Light"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ct val="0"/>
              </a:spcBef>
            </a:pPr>
            <a:r>
              <a:rPr lang="zh-CN" altLang="en-US" sz="1400" dirty="0">
                <a:solidFill>
                  <a:schemeClr val="tx1">
                    <a:lumMod val="85000"/>
                    <a:lumOff val="15000"/>
                  </a:schemeClr>
                </a:solidFill>
                <a:latin typeface="黑体" panose="02010609060101010101" charset="-122"/>
                <a:ea typeface="黑体" panose="02010609060101010101" charset="-122"/>
                <a:sym typeface="黑体" panose="02010609060101010101" charset="-122"/>
              </a:rPr>
              <a:t>引入全景视频技术，利用 5G 高带宽能力传输挖掘机现场全景视频，提高了远程遥控操作的体验和精准性。</a:t>
            </a:r>
            <a:endParaRPr lang="zh-CN" altLang="en-US" sz="1400" dirty="0">
              <a:solidFill>
                <a:schemeClr val="tx1">
                  <a:lumMod val="85000"/>
                  <a:lumOff val="15000"/>
                </a:schemeClr>
              </a:solidFill>
              <a:latin typeface="黑体" panose="02010609060101010101" charset="-122"/>
              <a:ea typeface="黑体" panose="02010609060101010101" charset="-122"/>
              <a:sym typeface="黑体" panose="02010609060101010101" charset="-122"/>
            </a:endParaRPr>
          </a:p>
        </p:txBody>
      </p:sp>
      <p:sp>
        <p:nvSpPr>
          <p:cNvPr id="46" name="文本框 45"/>
          <p:cNvSpPr txBox="1"/>
          <p:nvPr/>
        </p:nvSpPr>
        <p:spPr>
          <a:xfrm>
            <a:off x="1350010" y="371475"/>
            <a:ext cx="8252460" cy="645160"/>
          </a:xfrm>
          <a:prstGeom prst="rect">
            <a:avLst/>
          </a:prstGeom>
          <a:noFill/>
        </p:spPr>
        <p:txBody>
          <a:bodyPr wrap="square" rtlCol="0">
            <a:spAutoFit/>
          </a:bodyPr>
          <a:lstStyle>
            <a:defPPr>
              <a:defRPr lang="zh-CN"/>
            </a:defPPr>
            <a:lvl1pPr algn="ctr">
              <a:defRPr sz="3600">
                <a:solidFill>
                  <a:schemeClr val="accent1"/>
                </a:solidFill>
                <a:latin typeface="+mj-ea"/>
                <a:ea typeface="+mj-ea"/>
              </a:defRPr>
            </a:lvl1pPr>
          </a:lstStyle>
          <a:p>
            <a:pPr algn="l"/>
            <a:r>
              <a:rPr lang="zh-CN" altLang="en-US" dirty="0">
                <a:solidFill>
                  <a:srgbClr val="151472"/>
                </a:solidFill>
                <a:latin typeface="方正尚酷简体" panose="03000509000000000000" pitchFamily="65" charset="-122"/>
                <a:ea typeface="方正尚酷简体" panose="03000509000000000000" pitchFamily="65" charset="-122"/>
                <a:sym typeface="+mn-ea"/>
              </a:rPr>
              <a:t>应用效果</a:t>
            </a:r>
            <a:r>
              <a:rPr lang="en-US" altLang="zh-CN" dirty="0">
                <a:solidFill>
                  <a:srgbClr val="151472"/>
                </a:solidFill>
                <a:latin typeface="方正尚酷简体" panose="03000509000000000000" pitchFamily="65" charset="-122"/>
                <a:ea typeface="方正尚酷简体" panose="03000509000000000000" pitchFamily="65" charset="-122"/>
                <a:sym typeface="+mn-ea"/>
              </a:rPr>
              <a:t>——解决无人操控问题</a:t>
            </a:r>
            <a:endParaRPr lang="en-US" altLang="zh-CN" dirty="0">
              <a:solidFill>
                <a:srgbClr val="151472"/>
              </a:solidFill>
              <a:latin typeface="方正尚酷简体" panose="03000509000000000000" pitchFamily="65" charset="-122"/>
              <a:ea typeface="方正尚酷简体" panose="03000509000000000000" pitchFamily="65" charset="-122"/>
              <a:sym typeface="+mn-ea"/>
            </a:endParaRPr>
          </a:p>
        </p:txBody>
      </p:sp>
      <p:pic>
        <p:nvPicPr>
          <p:cNvPr id="47" name="图片 46"/>
          <p:cNvPicPr>
            <a:picLocks noChangeAspect="1"/>
          </p:cNvPicPr>
          <p:nvPr/>
        </p:nvPicPr>
        <p:blipFill>
          <a:blip r:embed="rId14"/>
          <a:stretch>
            <a:fillRect/>
          </a:stretch>
        </p:blipFill>
        <p:spPr>
          <a:xfrm>
            <a:off x="592455" y="1583690"/>
            <a:ext cx="3005455" cy="2505710"/>
          </a:xfrm>
          <a:prstGeom prst="rect">
            <a:avLst/>
          </a:prstGeom>
        </p:spPr>
      </p:pic>
      <p:pic>
        <p:nvPicPr>
          <p:cNvPr id="48" name="图片 47"/>
          <p:cNvPicPr>
            <a:picLocks noChangeAspect="1"/>
          </p:cNvPicPr>
          <p:nvPr/>
        </p:nvPicPr>
        <p:blipFill>
          <a:blip r:embed="rId15"/>
          <a:stretch>
            <a:fillRect/>
          </a:stretch>
        </p:blipFill>
        <p:spPr>
          <a:xfrm>
            <a:off x="2572385" y="4089400"/>
            <a:ext cx="3097530" cy="2164715"/>
          </a:xfrm>
          <a:prstGeom prst="rect">
            <a:avLst/>
          </a:prstGeom>
        </p:spPr>
      </p:pic>
      <p:sp>
        <p:nvSpPr>
          <p:cNvPr id="49" name="Text Placeholder 6"/>
          <p:cNvSpPr txBox="1"/>
          <p:nvPr>
            <p:custDataLst>
              <p:tags r:id="rId16"/>
            </p:custDataLst>
          </p:nvPr>
        </p:nvSpPr>
        <p:spPr>
          <a:xfrm>
            <a:off x="7231380" y="3204210"/>
            <a:ext cx="4110355" cy="1225550"/>
          </a:xfrm>
          <a:prstGeom prst="rect">
            <a:avLst/>
          </a:prstGeom>
        </p:spPr>
        <p:txBody>
          <a:bodyPr vert="horz" lIns="0" tIns="45720" rIns="0" bIns="45720" rtlCol="0" anchor="ctr">
            <a:noAutofit/>
          </a:bodyPr>
          <a:lstStyle>
            <a:lvl1pPr marL="0" indent="0" algn="l" defTabSz="914400" rtl="0" eaLnBrk="1" latinLnBrk="0" hangingPunct="1">
              <a:lnSpc>
                <a:spcPts val="1400"/>
              </a:lnSpc>
              <a:spcBef>
                <a:spcPts val="1000"/>
              </a:spcBef>
              <a:buFont typeface="Arial" panose="020B0604020202020204" pitchFamily="34" charset="0"/>
              <a:buNone/>
              <a:defRPr sz="1000" b="0" kern="1200" baseline="0">
                <a:solidFill>
                  <a:srgbClr val="888888"/>
                </a:solidFill>
                <a:latin typeface="Source Sans Pro Light"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ct val="0"/>
              </a:spcBef>
            </a:pPr>
            <a:r>
              <a:rPr lang="zh-CN" altLang="en-US" sz="1400" dirty="0">
                <a:solidFill>
                  <a:schemeClr val="tx1">
                    <a:lumMod val="85000"/>
                    <a:lumOff val="15000"/>
                  </a:schemeClr>
                </a:solidFill>
                <a:latin typeface="黑体" panose="02010609060101010101" charset="-122"/>
                <a:ea typeface="黑体" panose="02010609060101010101" charset="-122"/>
                <a:sym typeface="黑体" panose="02010609060101010101" charset="-122"/>
              </a:rPr>
              <a:t>采用基于超声雷达与高清摄像联合的复杂工况取像与测绘装备，提升绝对精度。通过3D 模拟智能仿真成像算法技术与 3D 模拟智能仿真成像 OLED 曲面屏，提升 3D 感知和仿真程度，真实感受复杂施工环境。</a:t>
            </a:r>
            <a:endParaRPr lang="zh-CN" altLang="en-US" sz="1400" dirty="0">
              <a:solidFill>
                <a:schemeClr val="tx1">
                  <a:lumMod val="85000"/>
                  <a:lumOff val="15000"/>
                </a:schemeClr>
              </a:solidFill>
              <a:latin typeface="黑体" panose="02010609060101010101" charset="-122"/>
              <a:ea typeface="黑体" panose="02010609060101010101" charset="-122"/>
              <a:sym typeface="黑体" panose="02010609060101010101" charset="-122"/>
            </a:endParaRPr>
          </a:p>
        </p:txBody>
      </p:sp>
      <p:sp>
        <p:nvSpPr>
          <p:cNvPr id="50" name="Text Placeholder 6"/>
          <p:cNvSpPr txBox="1"/>
          <p:nvPr>
            <p:custDataLst>
              <p:tags r:id="rId17"/>
            </p:custDataLst>
          </p:nvPr>
        </p:nvSpPr>
        <p:spPr>
          <a:xfrm>
            <a:off x="7231380" y="4919980"/>
            <a:ext cx="4110355" cy="1225550"/>
          </a:xfrm>
          <a:prstGeom prst="rect">
            <a:avLst/>
          </a:prstGeom>
        </p:spPr>
        <p:txBody>
          <a:bodyPr vert="horz" lIns="0" tIns="45720" rIns="0" bIns="45720" rtlCol="0" anchor="ctr">
            <a:noAutofit/>
          </a:bodyPr>
          <a:lstStyle>
            <a:lvl1pPr marL="0" indent="0" algn="l" defTabSz="914400" rtl="0" eaLnBrk="1" latinLnBrk="0" hangingPunct="1">
              <a:lnSpc>
                <a:spcPts val="1400"/>
              </a:lnSpc>
              <a:spcBef>
                <a:spcPts val="1000"/>
              </a:spcBef>
              <a:buFont typeface="Arial" panose="020B0604020202020204" pitchFamily="34" charset="0"/>
              <a:buNone/>
              <a:defRPr sz="1000" b="0" kern="1200" baseline="0">
                <a:solidFill>
                  <a:srgbClr val="888888"/>
                </a:solidFill>
                <a:latin typeface="Source Sans Pro Light"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ct val="0"/>
              </a:spcBef>
            </a:pPr>
            <a:r>
              <a:rPr lang="zh-CN" altLang="en-US" sz="1400" dirty="0">
                <a:solidFill>
                  <a:schemeClr val="tx1">
                    <a:lumMod val="85000"/>
                    <a:lumOff val="15000"/>
                  </a:schemeClr>
                </a:solidFill>
                <a:latin typeface="黑体" panose="02010609060101010101" charset="-122"/>
                <a:ea typeface="黑体" panose="02010609060101010101" charset="-122"/>
                <a:sym typeface="黑体" panose="02010609060101010101" charset="-122"/>
              </a:rPr>
              <a:t>用户可以根据自身需求结合实际情况，选择合适的远程接管方案。提供完善的售后技术服务与指导，帮助用户解决远程接管环节中的问题，辅助用户构建</a:t>
            </a:r>
            <a:endParaRPr lang="zh-CN" altLang="en-US" sz="1400" dirty="0">
              <a:solidFill>
                <a:schemeClr val="tx1">
                  <a:lumMod val="85000"/>
                  <a:lumOff val="15000"/>
                </a:schemeClr>
              </a:solidFill>
              <a:latin typeface="黑体" panose="02010609060101010101" charset="-122"/>
              <a:ea typeface="黑体" panose="02010609060101010101" charset="-122"/>
              <a:sym typeface="黑体" panose="02010609060101010101" charset="-122"/>
            </a:endParaRPr>
          </a:p>
          <a:p>
            <a:pPr>
              <a:lnSpc>
                <a:spcPct val="110000"/>
              </a:lnSpc>
              <a:spcBef>
                <a:spcPct val="0"/>
              </a:spcBef>
            </a:pPr>
            <a:r>
              <a:rPr lang="zh-CN" altLang="en-US" sz="1400" dirty="0">
                <a:solidFill>
                  <a:schemeClr val="tx1">
                    <a:lumMod val="85000"/>
                    <a:lumOff val="15000"/>
                  </a:schemeClr>
                </a:solidFill>
                <a:latin typeface="黑体" panose="02010609060101010101" charset="-122"/>
                <a:ea typeface="黑体" panose="02010609060101010101" charset="-122"/>
                <a:sym typeface="黑体" panose="02010609060101010101" charset="-122"/>
              </a:rPr>
              <a:t>全面无人化的现场工作环境。</a:t>
            </a:r>
            <a:endParaRPr lang="zh-CN" altLang="en-US" sz="1400" dirty="0">
              <a:solidFill>
                <a:schemeClr val="tx1">
                  <a:lumMod val="85000"/>
                  <a:lumOff val="15000"/>
                </a:schemeClr>
              </a:solidFill>
              <a:latin typeface="黑体" panose="02010609060101010101" charset="-122"/>
              <a:ea typeface="黑体" panose="02010609060101010101" charset="-122"/>
              <a:sym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bldLst>
      <p:bldP spid="3" grpId="0" animBg="1"/>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1918916"/>
            <a:ext cx="12192000" cy="3651922"/>
          </a:xfrm>
          <a:prstGeom prst="rect">
            <a:avLst/>
          </a:prstGeom>
          <a:solidFill>
            <a:srgbClr val="15147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0">
              <a:solidFill>
                <a:schemeClr val="bg1"/>
              </a:solidFill>
              <a:latin typeface="黑体" panose="02010609060101010101" charset="-122"/>
            </a:endParaRPr>
          </a:p>
        </p:txBody>
      </p:sp>
      <p:sp>
        <p:nvSpPr>
          <p:cNvPr id="3" name="文本框 2"/>
          <p:cNvSpPr txBox="1"/>
          <p:nvPr/>
        </p:nvSpPr>
        <p:spPr>
          <a:xfrm>
            <a:off x="4480560" y="3294384"/>
            <a:ext cx="3230880" cy="1014730"/>
          </a:xfrm>
          <a:prstGeom prst="rect">
            <a:avLst/>
          </a:prstGeom>
          <a:noFill/>
        </p:spPr>
        <p:txBody>
          <a:bodyPr wrap="none" rtlCol="0">
            <a:spAutoFit/>
          </a:bodyPr>
          <a:lstStyle/>
          <a:p>
            <a:pPr algn="ctr"/>
            <a:r>
              <a:rPr lang="zh-CN" altLang="en-US" sz="6000" dirty="0">
                <a:solidFill>
                  <a:schemeClr val="bg1"/>
                </a:solidFill>
                <a:effectLst>
                  <a:outerShdw blurRad="38100" dist="38100" dir="2700000" algn="tl">
                    <a:srgbClr val="000000">
                      <a:alpha val="43137"/>
                    </a:srgbClr>
                  </a:outerShdw>
                </a:effectLst>
                <a:latin typeface="方正尚酷简体" panose="03000509000000000000" pitchFamily="65" charset="-122"/>
                <a:ea typeface="方正尚酷简体" panose="03000509000000000000" pitchFamily="65" charset="-122"/>
              </a:rPr>
              <a:t>发展规划</a:t>
            </a:r>
            <a:endParaRPr lang="zh-CN" altLang="en-US" sz="6000" dirty="0">
              <a:solidFill>
                <a:schemeClr val="bg1"/>
              </a:solidFill>
              <a:effectLst>
                <a:outerShdw blurRad="38100" dist="38100" dir="2700000" algn="tl">
                  <a:srgbClr val="000000">
                    <a:alpha val="43137"/>
                  </a:srgbClr>
                </a:outerShdw>
              </a:effectLst>
              <a:latin typeface="方正尚酷简体" panose="03000509000000000000" pitchFamily="65" charset="-122"/>
              <a:ea typeface="方正尚酷简体" panose="03000509000000000000" pitchFamily="65" charset="-122"/>
            </a:endParaRPr>
          </a:p>
        </p:txBody>
      </p:sp>
      <p:sp>
        <p:nvSpPr>
          <p:cNvPr id="5" name="任意多边形: 形状 14"/>
          <p:cNvSpPr/>
          <p:nvPr/>
        </p:nvSpPr>
        <p:spPr>
          <a:xfrm>
            <a:off x="5021943" y="1321504"/>
            <a:ext cx="2148114" cy="1382640"/>
          </a:xfrm>
          <a:custGeom>
            <a:avLst/>
            <a:gdLst>
              <a:gd name="connsiteX0" fmla="*/ 0 w 4318004"/>
              <a:gd name="connsiteY0" fmla="*/ 3405519 h 3947521"/>
              <a:gd name="connsiteX1" fmla="*/ 4318004 w 4318004"/>
              <a:gd name="connsiteY1" fmla="*/ 3405519 h 3947521"/>
              <a:gd name="connsiteX2" fmla="*/ 2159002 w 4318004"/>
              <a:gd name="connsiteY2" fmla="*/ 3947521 h 3947521"/>
              <a:gd name="connsiteX3" fmla="*/ 0 w 4318004"/>
              <a:gd name="connsiteY3" fmla="*/ 0 h 3947521"/>
              <a:gd name="connsiteX4" fmla="*/ 4318004 w 4318004"/>
              <a:gd name="connsiteY4" fmla="*/ 0 h 3947521"/>
              <a:gd name="connsiteX5" fmla="*/ 4318004 w 4318004"/>
              <a:gd name="connsiteY5" fmla="*/ 1339228 h 3947521"/>
              <a:gd name="connsiteX6" fmla="*/ 4318004 w 4318004"/>
              <a:gd name="connsiteY6" fmla="*/ 2122339 h 3947521"/>
              <a:gd name="connsiteX7" fmla="*/ 4318004 w 4318004"/>
              <a:gd name="connsiteY7" fmla="*/ 3405518 h 3947521"/>
              <a:gd name="connsiteX8" fmla="*/ 0 w 4318004"/>
              <a:gd name="connsiteY8" fmla="*/ 3405518 h 3947521"/>
              <a:gd name="connsiteX9" fmla="*/ 0 w 4318004"/>
              <a:gd name="connsiteY9" fmla="*/ 2122339 h 3947521"/>
              <a:gd name="connsiteX10" fmla="*/ 0 w 4318004"/>
              <a:gd name="connsiteY10" fmla="*/ 1339228 h 3947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18004" h="3947521">
                <a:moveTo>
                  <a:pt x="0" y="3405519"/>
                </a:moveTo>
                <a:lnTo>
                  <a:pt x="4318004" y="3405519"/>
                </a:lnTo>
                <a:lnTo>
                  <a:pt x="2159002" y="3947521"/>
                </a:lnTo>
                <a:close/>
                <a:moveTo>
                  <a:pt x="0" y="0"/>
                </a:moveTo>
                <a:lnTo>
                  <a:pt x="4318004" y="0"/>
                </a:lnTo>
                <a:lnTo>
                  <a:pt x="4318004" y="1339228"/>
                </a:lnTo>
                <a:lnTo>
                  <a:pt x="4318004" y="2122339"/>
                </a:lnTo>
                <a:lnTo>
                  <a:pt x="4318004" y="3405518"/>
                </a:lnTo>
                <a:lnTo>
                  <a:pt x="0" y="3405518"/>
                </a:lnTo>
                <a:lnTo>
                  <a:pt x="0" y="2122339"/>
                </a:lnTo>
                <a:lnTo>
                  <a:pt x="0" y="1339228"/>
                </a:lnTo>
                <a:close/>
              </a:path>
            </a:pathLst>
          </a:custGeom>
          <a:solidFill>
            <a:srgbClr val="15147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8000" dirty="0">
                <a:solidFill>
                  <a:schemeClr val="bg1"/>
                </a:solidFill>
                <a:latin typeface="黑体" panose="02010609060101010101" charset="-122"/>
              </a:rPr>
              <a:t>05</a:t>
            </a:r>
            <a:endParaRPr lang="zh-CN" altLang="en-US" sz="8000" dirty="0">
              <a:solidFill>
                <a:schemeClr val="bg1"/>
              </a:solidFill>
              <a:latin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bldLst>
      <p:bldP spid="2" grpId="0" animBg="1"/>
      <p:bldP spid="3" grpId="0"/>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501446" y="1204687"/>
            <a:ext cx="11189109" cy="0"/>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3" name="矩形 2"/>
          <p:cNvSpPr/>
          <p:nvPr/>
        </p:nvSpPr>
        <p:spPr>
          <a:xfrm rot="18900000">
            <a:off x="390677" y="429453"/>
            <a:ext cx="566057" cy="566057"/>
          </a:xfrm>
          <a:prstGeom prst="rect">
            <a:avLst/>
          </a:prstGeom>
          <a:solidFill>
            <a:srgbClr val="15147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0" dirty="0">
              <a:solidFill>
                <a:schemeClr val="bg1"/>
              </a:solidFill>
              <a:latin typeface="黑体" panose="02010609060101010101" charset="-122"/>
            </a:endParaRPr>
          </a:p>
        </p:txBody>
      </p:sp>
      <p:sp>
        <p:nvSpPr>
          <p:cNvPr id="4" name="矩形 3"/>
          <p:cNvSpPr/>
          <p:nvPr/>
        </p:nvSpPr>
        <p:spPr>
          <a:xfrm rot="18900000">
            <a:off x="881320" y="551068"/>
            <a:ext cx="333829" cy="333829"/>
          </a:xfrm>
          <a:prstGeom prst="rect">
            <a:avLst/>
          </a:prstGeom>
          <a:solidFill>
            <a:srgbClr val="15147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0" dirty="0">
              <a:solidFill>
                <a:schemeClr val="bg1"/>
              </a:solidFill>
              <a:latin typeface="黑体" panose="02010609060101010101" charset="-122"/>
            </a:endParaRPr>
          </a:p>
        </p:txBody>
      </p:sp>
      <p:sp>
        <p:nvSpPr>
          <p:cNvPr id="5" name="文本框 4"/>
          <p:cNvSpPr txBox="1"/>
          <p:nvPr/>
        </p:nvSpPr>
        <p:spPr>
          <a:xfrm>
            <a:off x="1349827" y="371747"/>
            <a:ext cx="5676005" cy="645160"/>
          </a:xfrm>
          <a:prstGeom prst="rect">
            <a:avLst/>
          </a:prstGeom>
          <a:noFill/>
        </p:spPr>
        <p:txBody>
          <a:bodyPr wrap="square" rtlCol="0">
            <a:spAutoFit/>
          </a:bodyPr>
          <a:lstStyle>
            <a:defPPr>
              <a:defRPr lang="zh-CN"/>
            </a:defPPr>
            <a:lvl1pPr algn="ctr">
              <a:defRPr sz="3600">
                <a:solidFill>
                  <a:schemeClr val="accent1"/>
                </a:solidFill>
                <a:latin typeface="+mj-ea"/>
                <a:ea typeface="+mj-ea"/>
              </a:defRPr>
            </a:lvl1pPr>
          </a:lstStyle>
          <a:p>
            <a:pPr algn="l"/>
            <a:r>
              <a:rPr lang="zh-CN" altLang="en-US" dirty="0">
                <a:solidFill>
                  <a:srgbClr val="151472"/>
                </a:solidFill>
                <a:latin typeface="方正尚酷简体" panose="03000509000000000000" pitchFamily="65" charset="-122"/>
                <a:ea typeface="方正尚酷简体" panose="03000509000000000000" pitchFamily="65" charset="-122"/>
              </a:rPr>
              <a:t>市场前景</a:t>
            </a:r>
            <a:endParaRPr lang="zh-CN" altLang="en-US" dirty="0">
              <a:solidFill>
                <a:srgbClr val="151472"/>
              </a:solidFill>
              <a:latin typeface="方正尚酷简体" panose="03000509000000000000" pitchFamily="65" charset="-122"/>
              <a:ea typeface="方正尚酷简体" panose="03000509000000000000" pitchFamily="65" charset="-122"/>
            </a:endParaRPr>
          </a:p>
        </p:txBody>
      </p:sp>
      <p:sp>
        <p:nvSpPr>
          <p:cNvPr id="6" name="Freeform 10"/>
          <p:cNvSpPr/>
          <p:nvPr/>
        </p:nvSpPr>
        <p:spPr bwMode="auto">
          <a:xfrm>
            <a:off x="5479108" y="3083671"/>
            <a:ext cx="1302093" cy="1314376"/>
          </a:xfrm>
          <a:custGeom>
            <a:avLst/>
            <a:gdLst/>
            <a:ahLst/>
            <a:cxnLst>
              <a:cxn ang="0">
                <a:pos x="0" y="397"/>
              </a:cxn>
              <a:cxn ang="0">
                <a:pos x="0" y="345"/>
              </a:cxn>
              <a:cxn ang="0">
                <a:pos x="46" y="299"/>
              </a:cxn>
              <a:cxn ang="0">
                <a:pos x="46" y="98"/>
              </a:cxn>
              <a:cxn ang="0">
                <a:pos x="145" y="0"/>
              </a:cxn>
              <a:cxn ang="0">
                <a:pos x="394" y="0"/>
              </a:cxn>
              <a:cxn ang="0">
                <a:pos x="394" y="52"/>
              </a:cxn>
              <a:cxn ang="0">
                <a:pos x="145" y="52"/>
              </a:cxn>
              <a:cxn ang="0">
                <a:pos x="98" y="98"/>
              </a:cxn>
              <a:cxn ang="0">
                <a:pos x="98" y="299"/>
              </a:cxn>
              <a:cxn ang="0">
                <a:pos x="0" y="397"/>
              </a:cxn>
            </a:cxnLst>
            <a:rect l="0" t="0" r="r" b="b"/>
            <a:pathLst>
              <a:path w="394" h="397">
                <a:moveTo>
                  <a:pt x="0" y="397"/>
                </a:moveTo>
                <a:cubicBezTo>
                  <a:pt x="0" y="345"/>
                  <a:pt x="0" y="345"/>
                  <a:pt x="0" y="345"/>
                </a:cubicBezTo>
                <a:cubicBezTo>
                  <a:pt x="26" y="345"/>
                  <a:pt x="46" y="324"/>
                  <a:pt x="46" y="299"/>
                </a:cubicBezTo>
                <a:cubicBezTo>
                  <a:pt x="46" y="98"/>
                  <a:pt x="46" y="98"/>
                  <a:pt x="46" y="98"/>
                </a:cubicBezTo>
                <a:cubicBezTo>
                  <a:pt x="46" y="44"/>
                  <a:pt x="90" y="0"/>
                  <a:pt x="145" y="0"/>
                </a:cubicBezTo>
                <a:cubicBezTo>
                  <a:pt x="394" y="0"/>
                  <a:pt x="394" y="0"/>
                  <a:pt x="394" y="0"/>
                </a:cubicBezTo>
                <a:cubicBezTo>
                  <a:pt x="394" y="52"/>
                  <a:pt x="394" y="52"/>
                  <a:pt x="394" y="52"/>
                </a:cubicBezTo>
                <a:cubicBezTo>
                  <a:pt x="145" y="52"/>
                  <a:pt x="145" y="52"/>
                  <a:pt x="145" y="52"/>
                </a:cubicBezTo>
                <a:cubicBezTo>
                  <a:pt x="119" y="52"/>
                  <a:pt x="98" y="73"/>
                  <a:pt x="98" y="98"/>
                </a:cubicBezTo>
                <a:cubicBezTo>
                  <a:pt x="98" y="299"/>
                  <a:pt x="98" y="299"/>
                  <a:pt x="98" y="299"/>
                </a:cubicBezTo>
                <a:cubicBezTo>
                  <a:pt x="98" y="353"/>
                  <a:pt x="54" y="397"/>
                  <a:pt x="0" y="397"/>
                </a:cubicBezTo>
              </a:path>
            </a:pathLst>
          </a:custGeom>
          <a:solidFill>
            <a:srgbClr val="151472"/>
          </a:solidFill>
          <a:ln>
            <a:noFill/>
          </a:ln>
          <a:effectLst>
            <a:outerShdw blurRad="63500" algn="ctr" rotWithShape="0">
              <a:prstClr val="black">
                <a:alpha val="40000"/>
              </a:prstClr>
            </a:outerShdw>
          </a:effectLst>
        </p:spPr>
        <p:txBody>
          <a:bodyPr wrap="square" rtlCol="0">
            <a:noAutofit/>
          </a:bodyPr>
          <a:lstStyle/>
          <a:p>
            <a:endParaRPr lang="en-US" sz="2400">
              <a:solidFill>
                <a:srgbClr val="FFFFFF"/>
              </a:solidFill>
              <a:latin typeface="黑体" panose="02010609060101010101" charset="-122"/>
              <a:ea typeface="黑体" panose="02010609060101010101" charset="-122"/>
              <a:sym typeface="Arial" panose="020B0604020202020204" pitchFamily="34" charset="0"/>
            </a:endParaRPr>
          </a:p>
        </p:txBody>
      </p:sp>
      <p:sp>
        <p:nvSpPr>
          <p:cNvPr id="7" name="Freeform 14"/>
          <p:cNvSpPr/>
          <p:nvPr/>
        </p:nvSpPr>
        <p:spPr bwMode="auto">
          <a:xfrm>
            <a:off x="7837511" y="3200639"/>
            <a:ext cx="1058462" cy="761601"/>
          </a:xfrm>
          <a:custGeom>
            <a:avLst/>
            <a:gdLst/>
            <a:ahLst/>
            <a:cxnLst>
              <a:cxn ang="0">
                <a:pos x="0" y="230"/>
              </a:cxn>
              <a:cxn ang="0">
                <a:pos x="0" y="178"/>
              </a:cxn>
              <a:cxn ang="0">
                <a:pos x="46" y="132"/>
              </a:cxn>
              <a:cxn ang="0">
                <a:pos x="46" y="98"/>
              </a:cxn>
              <a:cxn ang="0">
                <a:pos x="144" y="0"/>
              </a:cxn>
              <a:cxn ang="0">
                <a:pos x="320" y="0"/>
              </a:cxn>
              <a:cxn ang="0">
                <a:pos x="320" y="52"/>
              </a:cxn>
              <a:cxn ang="0">
                <a:pos x="144" y="52"/>
              </a:cxn>
              <a:cxn ang="0">
                <a:pos x="98" y="98"/>
              </a:cxn>
              <a:cxn ang="0">
                <a:pos x="98" y="132"/>
              </a:cxn>
              <a:cxn ang="0">
                <a:pos x="0" y="230"/>
              </a:cxn>
            </a:cxnLst>
            <a:rect l="0" t="0" r="r" b="b"/>
            <a:pathLst>
              <a:path w="320" h="230">
                <a:moveTo>
                  <a:pt x="0" y="230"/>
                </a:moveTo>
                <a:cubicBezTo>
                  <a:pt x="0" y="178"/>
                  <a:pt x="0" y="178"/>
                  <a:pt x="0" y="178"/>
                </a:cubicBezTo>
                <a:cubicBezTo>
                  <a:pt x="25" y="178"/>
                  <a:pt x="46" y="157"/>
                  <a:pt x="46" y="132"/>
                </a:cubicBezTo>
                <a:cubicBezTo>
                  <a:pt x="46" y="98"/>
                  <a:pt x="46" y="98"/>
                  <a:pt x="46" y="98"/>
                </a:cubicBezTo>
                <a:cubicBezTo>
                  <a:pt x="46" y="44"/>
                  <a:pt x="90" y="0"/>
                  <a:pt x="144" y="0"/>
                </a:cubicBezTo>
                <a:cubicBezTo>
                  <a:pt x="320" y="0"/>
                  <a:pt x="320" y="0"/>
                  <a:pt x="320" y="0"/>
                </a:cubicBezTo>
                <a:cubicBezTo>
                  <a:pt x="320" y="52"/>
                  <a:pt x="320" y="52"/>
                  <a:pt x="320" y="52"/>
                </a:cubicBezTo>
                <a:cubicBezTo>
                  <a:pt x="144" y="52"/>
                  <a:pt x="144" y="52"/>
                  <a:pt x="144" y="52"/>
                </a:cubicBezTo>
                <a:cubicBezTo>
                  <a:pt x="119" y="52"/>
                  <a:pt x="98" y="73"/>
                  <a:pt x="98" y="98"/>
                </a:cubicBezTo>
                <a:cubicBezTo>
                  <a:pt x="98" y="132"/>
                  <a:pt x="98" y="132"/>
                  <a:pt x="98" y="132"/>
                </a:cubicBezTo>
                <a:cubicBezTo>
                  <a:pt x="98" y="186"/>
                  <a:pt x="54" y="230"/>
                  <a:pt x="0" y="230"/>
                </a:cubicBezTo>
              </a:path>
            </a:pathLst>
          </a:custGeom>
          <a:solidFill>
            <a:srgbClr val="151472"/>
          </a:solidFill>
          <a:ln>
            <a:noFill/>
          </a:ln>
          <a:effectLst>
            <a:outerShdw blurRad="63500" algn="ctr" rotWithShape="0">
              <a:prstClr val="black">
                <a:alpha val="40000"/>
              </a:prstClr>
            </a:outerShdw>
          </a:effectLst>
        </p:spPr>
        <p:txBody>
          <a:bodyPr wrap="square" rtlCol="0">
            <a:noAutofit/>
          </a:bodyPr>
          <a:lstStyle/>
          <a:p>
            <a:endParaRPr lang="en-US" sz="2400">
              <a:solidFill>
                <a:srgbClr val="FFFFFF"/>
              </a:solidFill>
              <a:latin typeface="黑体" panose="02010609060101010101" charset="-122"/>
              <a:ea typeface="黑体" panose="02010609060101010101" charset="-122"/>
              <a:sym typeface="Arial" panose="020B0604020202020204" pitchFamily="34" charset="0"/>
            </a:endParaRPr>
          </a:p>
        </p:txBody>
      </p:sp>
      <p:sp>
        <p:nvSpPr>
          <p:cNvPr id="8" name="Freeform 18"/>
          <p:cNvSpPr/>
          <p:nvPr/>
        </p:nvSpPr>
        <p:spPr bwMode="auto">
          <a:xfrm>
            <a:off x="6777002" y="3088113"/>
            <a:ext cx="1060508" cy="870109"/>
          </a:xfrm>
          <a:custGeom>
            <a:avLst/>
            <a:gdLst/>
            <a:ahLst/>
            <a:cxnLst>
              <a:cxn ang="0">
                <a:pos x="321" y="263"/>
              </a:cxn>
              <a:cxn ang="0">
                <a:pos x="145" y="263"/>
              </a:cxn>
              <a:cxn ang="0">
                <a:pos x="47" y="165"/>
              </a:cxn>
              <a:cxn ang="0">
                <a:pos x="47" y="98"/>
              </a:cxn>
              <a:cxn ang="0">
                <a:pos x="0" y="52"/>
              </a:cxn>
              <a:cxn ang="0">
                <a:pos x="0" y="0"/>
              </a:cxn>
              <a:cxn ang="0">
                <a:pos x="99" y="98"/>
              </a:cxn>
              <a:cxn ang="0">
                <a:pos x="99" y="165"/>
              </a:cxn>
              <a:cxn ang="0">
                <a:pos x="145" y="211"/>
              </a:cxn>
              <a:cxn ang="0">
                <a:pos x="321" y="211"/>
              </a:cxn>
              <a:cxn ang="0">
                <a:pos x="321" y="263"/>
              </a:cxn>
            </a:cxnLst>
            <a:rect l="0" t="0" r="r" b="b"/>
            <a:pathLst>
              <a:path w="321" h="263">
                <a:moveTo>
                  <a:pt x="321" y="263"/>
                </a:moveTo>
                <a:cubicBezTo>
                  <a:pt x="145" y="263"/>
                  <a:pt x="145" y="263"/>
                  <a:pt x="145" y="263"/>
                </a:cubicBezTo>
                <a:cubicBezTo>
                  <a:pt x="91" y="263"/>
                  <a:pt x="47" y="219"/>
                  <a:pt x="47" y="165"/>
                </a:cubicBezTo>
                <a:cubicBezTo>
                  <a:pt x="47" y="98"/>
                  <a:pt x="47" y="98"/>
                  <a:pt x="47" y="98"/>
                </a:cubicBezTo>
                <a:cubicBezTo>
                  <a:pt x="47" y="73"/>
                  <a:pt x="26" y="52"/>
                  <a:pt x="0" y="52"/>
                </a:cubicBezTo>
                <a:cubicBezTo>
                  <a:pt x="0" y="0"/>
                  <a:pt x="0" y="0"/>
                  <a:pt x="0" y="0"/>
                </a:cubicBezTo>
                <a:cubicBezTo>
                  <a:pt x="55" y="0"/>
                  <a:pt x="99" y="44"/>
                  <a:pt x="99" y="98"/>
                </a:cubicBezTo>
                <a:cubicBezTo>
                  <a:pt x="99" y="165"/>
                  <a:pt x="99" y="165"/>
                  <a:pt x="99" y="165"/>
                </a:cubicBezTo>
                <a:cubicBezTo>
                  <a:pt x="99" y="190"/>
                  <a:pt x="119" y="211"/>
                  <a:pt x="145" y="211"/>
                </a:cubicBezTo>
                <a:cubicBezTo>
                  <a:pt x="321" y="211"/>
                  <a:pt x="321" y="211"/>
                  <a:pt x="321" y="211"/>
                </a:cubicBezTo>
                <a:cubicBezTo>
                  <a:pt x="321" y="263"/>
                  <a:pt x="321" y="263"/>
                  <a:pt x="321" y="263"/>
                </a:cubicBezTo>
              </a:path>
            </a:pathLst>
          </a:custGeom>
          <a:solidFill>
            <a:srgbClr val="151472"/>
          </a:solidFill>
          <a:ln>
            <a:noFill/>
          </a:ln>
          <a:effectLst>
            <a:outerShdw blurRad="63500" algn="ctr" rotWithShape="0">
              <a:prstClr val="black">
                <a:alpha val="40000"/>
              </a:prstClr>
            </a:outerShdw>
          </a:effectLst>
        </p:spPr>
        <p:txBody>
          <a:bodyPr wrap="square" rtlCol="0">
            <a:noAutofit/>
          </a:bodyPr>
          <a:lstStyle/>
          <a:p>
            <a:endParaRPr lang="en-US" sz="2400">
              <a:solidFill>
                <a:srgbClr val="FFFFFF"/>
              </a:solidFill>
              <a:latin typeface="黑体" panose="02010609060101010101" charset="-122"/>
              <a:ea typeface="黑体" panose="02010609060101010101" charset="-122"/>
              <a:sym typeface="Arial" panose="020B0604020202020204" pitchFamily="34" charset="0"/>
            </a:endParaRPr>
          </a:p>
        </p:txBody>
      </p:sp>
      <p:sp>
        <p:nvSpPr>
          <p:cNvPr id="9" name="Freeform 10"/>
          <p:cNvSpPr/>
          <p:nvPr/>
        </p:nvSpPr>
        <p:spPr bwMode="auto">
          <a:xfrm>
            <a:off x="3362183" y="3533241"/>
            <a:ext cx="1058462" cy="1377843"/>
          </a:xfrm>
          <a:custGeom>
            <a:avLst/>
            <a:gdLst/>
            <a:ahLst/>
            <a:cxnLst>
              <a:cxn ang="0">
                <a:pos x="0" y="417"/>
              </a:cxn>
              <a:cxn ang="0">
                <a:pos x="0" y="365"/>
              </a:cxn>
              <a:cxn ang="0">
                <a:pos x="46" y="319"/>
              </a:cxn>
              <a:cxn ang="0">
                <a:pos x="46" y="98"/>
              </a:cxn>
              <a:cxn ang="0">
                <a:pos x="145" y="0"/>
              </a:cxn>
              <a:cxn ang="0">
                <a:pos x="320" y="0"/>
              </a:cxn>
              <a:cxn ang="0">
                <a:pos x="320" y="52"/>
              </a:cxn>
              <a:cxn ang="0">
                <a:pos x="145" y="52"/>
              </a:cxn>
              <a:cxn ang="0">
                <a:pos x="98" y="98"/>
              </a:cxn>
              <a:cxn ang="0">
                <a:pos x="98" y="319"/>
              </a:cxn>
              <a:cxn ang="0">
                <a:pos x="0" y="417"/>
              </a:cxn>
            </a:cxnLst>
            <a:rect l="0" t="0" r="r" b="b"/>
            <a:pathLst>
              <a:path w="320" h="417">
                <a:moveTo>
                  <a:pt x="0" y="417"/>
                </a:moveTo>
                <a:cubicBezTo>
                  <a:pt x="0" y="365"/>
                  <a:pt x="0" y="365"/>
                  <a:pt x="0" y="365"/>
                </a:cubicBezTo>
                <a:cubicBezTo>
                  <a:pt x="26" y="365"/>
                  <a:pt x="46" y="344"/>
                  <a:pt x="46" y="319"/>
                </a:cubicBezTo>
                <a:cubicBezTo>
                  <a:pt x="46" y="98"/>
                  <a:pt x="46" y="98"/>
                  <a:pt x="46" y="98"/>
                </a:cubicBezTo>
                <a:cubicBezTo>
                  <a:pt x="46" y="44"/>
                  <a:pt x="90" y="0"/>
                  <a:pt x="145" y="0"/>
                </a:cubicBezTo>
                <a:cubicBezTo>
                  <a:pt x="320" y="0"/>
                  <a:pt x="320" y="0"/>
                  <a:pt x="320" y="0"/>
                </a:cubicBezTo>
                <a:cubicBezTo>
                  <a:pt x="320" y="52"/>
                  <a:pt x="320" y="52"/>
                  <a:pt x="320" y="52"/>
                </a:cubicBezTo>
                <a:cubicBezTo>
                  <a:pt x="145" y="52"/>
                  <a:pt x="145" y="52"/>
                  <a:pt x="145" y="52"/>
                </a:cubicBezTo>
                <a:cubicBezTo>
                  <a:pt x="119" y="52"/>
                  <a:pt x="98" y="73"/>
                  <a:pt x="98" y="98"/>
                </a:cubicBezTo>
                <a:cubicBezTo>
                  <a:pt x="98" y="319"/>
                  <a:pt x="98" y="319"/>
                  <a:pt x="98" y="319"/>
                </a:cubicBezTo>
                <a:cubicBezTo>
                  <a:pt x="98" y="373"/>
                  <a:pt x="54" y="417"/>
                  <a:pt x="0" y="417"/>
                </a:cubicBezTo>
              </a:path>
            </a:pathLst>
          </a:custGeom>
          <a:solidFill>
            <a:srgbClr val="151472"/>
          </a:solidFill>
          <a:ln>
            <a:noFill/>
          </a:ln>
          <a:effectLst>
            <a:outerShdw blurRad="63500" algn="ctr" rotWithShape="0">
              <a:prstClr val="black">
                <a:alpha val="40000"/>
              </a:prstClr>
            </a:outerShdw>
          </a:effectLst>
        </p:spPr>
        <p:txBody>
          <a:bodyPr wrap="square" rtlCol="0">
            <a:noAutofit/>
          </a:bodyPr>
          <a:lstStyle/>
          <a:p>
            <a:endParaRPr lang="en-US" sz="2400">
              <a:solidFill>
                <a:srgbClr val="FFFFFF"/>
              </a:solidFill>
              <a:latin typeface="黑体" panose="02010609060101010101" charset="-122"/>
              <a:ea typeface="黑体" panose="02010609060101010101" charset="-122"/>
              <a:sym typeface="Arial" panose="020B0604020202020204" pitchFamily="34" charset="0"/>
            </a:endParaRPr>
          </a:p>
        </p:txBody>
      </p:sp>
      <p:sp>
        <p:nvSpPr>
          <p:cNvPr id="10" name="Freeform 30"/>
          <p:cNvSpPr>
            <a:spLocks noEditPoints="1"/>
          </p:cNvSpPr>
          <p:nvPr/>
        </p:nvSpPr>
        <p:spPr bwMode="auto">
          <a:xfrm>
            <a:off x="1427897" y="4341081"/>
            <a:ext cx="945859" cy="945859"/>
          </a:xfrm>
          <a:custGeom>
            <a:avLst/>
            <a:gdLst/>
            <a:ahLst/>
            <a:cxnLst>
              <a:cxn ang="0">
                <a:pos x="143" y="286"/>
              </a:cxn>
              <a:cxn ang="0">
                <a:pos x="0" y="143"/>
              </a:cxn>
              <a:cxn ang="0">
                <a:pos x="143" y="0"/>
              </a:cxn>
              <a:cxn ang="0">
                <a:pos x="286" y="143"/>
              </a:cxn>
              <a:cxn ang="0">
                <a:pos x="143" y="286"/>
              </a:cxn>
              <a:cxn ang="0">
                <a:pos x="143" y="52"/>
              </a:cxn>
              <a:cxn ang="0">
                <a:pos x="52" y="143"/>
              </a:cxn>
              <a:cxn ang="0">
                <a:pos x="143" y="234"/>
              </a:cxn>
              <a:cxn ang="0">
                <a:pos x="234" y="143"/>
              </a:cxn>
              <a:cxn ang="0">
                <a:pos x="143" y="52"/>
              </a:cxn>
            </a:cxnLst>
            <a:rect l="0" t="0" r="r" b="b"/>
            <a:pathLst>
              <a:path w="286" h="286">
                <a:moveTo>
                  <a:pt x="143" y="286"/>
                </a:moveTo>
                <a:cubicBezTo>
                  <a:pt x="65" y="286"/>
                  <a:pt x="0" y="222"/>
                  <a:pt x="0" y="143"/>
                </a:cubicBezTo>
                <a:cubicBezTo>
                  <a:pt x="0" y="64"/>
                  <a:pt x="65" y="0"/>
                  <a:pt x="143" y="0"/>
                </a:cubicBezTo>
                <a:cubicBezTo>
                  <a:pt x="222" y="0"/>
                  <a:pt x="286" y="64"/>
                  <a:pt x="286" y="143"/>
                </a:cubicBezTo>
                <a:cubicBezTo>
                  <a:pt x="286" y="222"/>
                  <a:pt x="222" y="286"/>
                  <a:pt x="143" y="286"/>
                </a:cubicBezTo>
                <a:moveTo>
                  <a:pt x="143" y="52"/>
                </a:moveTo>
                <a:cubicBezTo>
                  <a:pt x="93" y="52"/>
                  <a:pt x="52" y="93"/>
                  <a:pt x="52" y="143"/>
                </a:cubicBezTo>
                <a:cubicBezTo>
                  <a:pt x="52" y="193"/>
                  <a:pt x="93" y="234"/>
                  <a:pt x="143" y="234"/>
                </a:cubicBezTo>
                <a:cubicBezTo>
                  <a:pt x="193" y="234"/>
                  <a:pt x="234" y="193"/>
                  <a:pt x="234" y="143"/>
                </a:cubicBezTo>
                <a:cubicBezTo>
                  <a:pt x="234" y="93"/>
                  <a:pt x="193" y="52"/>
                  <a:pt x="143" y="52"/>
                </a:cubicBezTo>
              </a:path>
            </a:pathLst>
          </a:custGeom>
          <a:solidFill>
            <a:srgbClr val="151472"/>
          </a:solidFill>
          <a:ln>
            <a:noFill/>
          </a:ln>
          <a:effectLst>
            <a:outerShdw blurRad="63500" algn="ctr" rotWithShape="0">
              <a:prstClr val="black">
                <a:alpha val="40000"/>
              </a:prstClr>
            </a:outerShdw>
          </a:effectLst>
        </p:spPr>
        <p:txBody>
          <a:bodyPr wrap="square" rtlCol="0">
            <a:noAutofit/>
          </a:bodyPr>
          <a:lstStyle/>
          <a:p>
            <a:endParaRPr lang="en-US" sz="2400">
              <a:solidFill>
                <a:srgbClr val="FFFFFF"/>
              </a:solidFill>
              <a:latin typeface="黑体" panose="02010609060101010101" charset="-122"/>
              <a:ea typeface="黑体" panose="02010609060101010101" charset="-122"/>
              <a:sym typeface="Arial" panose="020B0604020202020204" pitchFamily="34" charset="0"/>
            </a:endParaRPr>
          </a:p>
        </p:txBody>
      </p:sp>
      <p:sp>
        <p:nvSpPr>
          <p:cNvPr id="12" name="Rectangle 13"/>
          <p:cNvSpPr/>
          <p:nvPr/>
        </p:nvSpPr>
        <p:spPr>
          <a:xfrm>
            <a:off x="3844767" y="3150263"/>
            <a:ext cx="184731" cy="232308"/>
          </a:xfrm>
          <a:prstGeom prst="rect">
            <a:avLst/>
          </a:prstGeom>
        </p:spPr>
        <p:txBody>
          <a:bodyPr wrap="none">
            <a:spAutoFit/>
          </a:bodyPr>
          <a:lstStyle/>
          <a:p>
            <a:pPr algn="just">
              <a:lnSpc>
                <a:spcPct val="120000"/>
              </a:lnSpc>
            </a:pPr>
            <a:endParaRPr lang="en-US" sz="760" dirty="0">
              <a:solidFill>
                <a:schemeClr val="tx1">
                  <a:lumMod val="85000"/>
                  <a:lumOff val="15000"/>
                </a:schemeClr>
              </a:solidFill>
              <a:latin typeface="黑体" panose="02010609060101010101" charset="-122"/>
              <a:ea typeface="黑体" panose="02010609060101010101" charset="-122"/>
              <a:sym typeface="Arial" panose="020B0604020202020204" pitchFamily="34" charset="0"/>
            </a:endParaRPr>
          </a:p>
        </p:txBody>
      </p:sp>
      <p:sp>
        <p:nvSpPr>
          <p:cNvPr id="13" name="Rectangle 14"/>
          <p:cNvSpPr/>
          <p:nvPr/>
        </p:nvSpPr>
        <p:spPr>
          <a:xfrm>
            <a:off x="2356398" y="4743281"/>
            <a:ext cx="1005785" cy="165688"/>
          </a:xfrm>
          <a:prstGeom prst="rect">
            <a:avLst/>
          </a:prstGeom>
          <a:solidFill>
            <a:srgbClr val="151472"/>
          </a:solidFill>
          <a:ln>
            <a:noFill/>
          </a:ln>
          <a:effectLst>
            <a:outerShdw blurRad="63500" algn="ctr" rotWithShape="0">
              <a:prstClr val="black">
                <a:alpha val="40000"/>
              </a:prstClr>
            </a:outerShdw>
          </a:effectLst>
        </p:spPr>
        <p:txBody>
          <a:bodyPr wrap="square" rtlCol="0">
            <a:noAutofit/>
          </a:bodyPr>
          <a:lstStyle/>
          <a:p>
            <a:endParaRPr lang="id-ID" sz="2400">
              <a:solidFill>
                <a:srgbClr val="FFFFFF"/>
              </a:solidFill>
              <a:latin typeface="黑体" panose="02010609060101010101" charset="-122"/>
              <a:ea typeface="黑体" panose="02010609060101010101" charset="-122"/>
              <a:sym typeface="Arial" panose="020B0604020202020204" pitchFamily="34" charset="0"/>
            </a:endParaRPr>
          </a:p>
        </p:txBody>
      </p:sp>
      <p:sp>
        <p:nvSpPr>
          <p:cNvPr id="14" name="Freeform 18"/>
          <p:cNvSpPr/>
          <p:nvPr/>
        </p:nvSpPr>
        <p:spPr bwMode="auto">
          <a:xfrm>
            <a:off x="4418546" y="3533187"/>
            <a:ext cx="1060508" cy="876707"/>
          </a:xfrm>
          <a:custGeom>
            <a:avLst/>
            <a:gdLst/>
            <a:ahLst/>
            <a:cxnLst>
              <a:cxn ang="0">
                <a:pos x="321" y="263"/>
              </a:cxn>
              <a:cxn ang="0">
                <a:pos x="145" y="263"/>
              </a:cxn>
              <a:cxn ang="0">
                <a:pos x="47" y="165"/>
              </a:cxn>
              <a:cxn ang="0">
                <a:pos x="47" y="98"/>
              </a:cxn>
              <a:cxn ang="0">
                <a:pos x="0" y="52"/>
              </a:cxn>
              <a:cxn ang="0">
                <a:pos x="0" y="0"/>
              </a:cxn>
              <a:cxn ang="0">
                <a:pos x="99" y="98"/>
              </a:cxn>
              <a:cxn ang="0">
                <a:pos x="99" y="165"/>
              </a:cxn>
              <a:cxn ang="0">
                <a:pos x="145" y="211"/>
              </a:cxn>
              <a:cxn ang="0">
                <a:pos x="321" y="211"/>
              </a:cxn>
              <a:cxn ang="0">
                <a:pos x="321" y="263"/>
              </a:cxn>
            </a:cxnLst>
            <a:rect l="0" t="0" r="r" b="b"/>
            <a:pathLst>
              <a:path w="321" h="263">
                <a:moveTo>
                  <a:pt x="321" y="263"/>
                </a:moveTo>
                <a:cubicBezTo>
                  <a:pt x="145" y="263"/>
                  <a:pt x="145" y="263"/>
                  <a:pt x="145" y="263"/>
                </a:cubicBezTo>
                <a:cubicBezTo>
                  <a:pt x="91" y="263"/>
                  <a:pt x="47" y="219"/>
                  <a:pt x="47" y="165"/>
                </a:cubicBezTo>
                <a:cubicBezTo>
                  <a:pt x="47" y="98"/>
                  <a:pt x="47" y="98"/>
                  <a:pt x="47" y="98"/>
                </a:cubicBezTo>
                <a:cubicBezTo>
                  <a:pt x="47" y="73"/>
                  <a:pt x="26" y="52"/>
                  <a:pt x="0" y="52"/>
                </a:cubicBezTo>
                <a:cubicBezTo>
                  <a:pt x="0" y="0"/>
                  <a:pt x="0" y="0"/>
                  <a:pt x="0" y="0"/>
                </a:cubicBezTo>
                <a:cubicBezTo>
                  <a:pt x="55" y="0"/>
                  <a:pt x="99" y="44"/>
                  <a:pt x="99" y="98"/>
                </a:cubicBezTo>
                <a:cubicBezTo>
                  <a:pt x="99" y="165"/>
                  <a:pt x="99" y="165"/>
                  <a:pt x="99" y="165"/>
                </a:cubicBezTo>
                <a:cubicBezTo>
                  <a:pt x="99" y="190"/>
                  <a:pt x="119" y="211"/>
                  <a:pt x="145" y="211"/>
                </a:cubicBezTo>
                <a:cubicBezTo>
                  <a:pt x="321" y="211"/>
                  <a:pt x="321" y="211"/>
                  <a:pt x="321" y="211"/>
                </a:cubicBezTo>
                <a:cubicBezTo>
                  <a:pt x="321" y="263"/>
                  <a:pt x="321" y="263"/>
                  <a:pt x="321" y="263"/>
                </a:cubicBezTo>
              </a:path>
            </a:pathLst>
          </a:custGeom>
          <a:solidFill>
            <a:srgbClr val="151472"/>
          </a:solidFill>
          <a:ln>
            <a:noFill/>
          </a:ln>
          <a:effectLst>
            <a:outerShdw blurRad="63500" algn="ctr" rotWithShape="0">
              <a:prstClr val="black">
                <a:alpha val="40000"/>
              </a:prstClr>
            </a:outerShdw>
          </a:effectLst>
        </p:spPr>
        <p:txBody>
          <a:bodyPr wrap="square" rtlCol="0">
            <a:noAutofit/>
          </a:bodyPr>
          <a:lstStyle/>
          <a:p>
            <a:endParaRPr lang="en-US" sz="2400">
              <a:solidFill>
                <a:srgbClr val="FFFFFF"/>
              </a:solidFill>
              <a:latin typeface="黑体" panose="02010609060101010101" charset="-122"/>
              <a:ea typeface="黑体" panose="02010609060101010101" charset="-122"/>
              <a:sym typeface="Arial" panose="020B0604020202020204" pitchFamily="34" charset="0"/>
            </a:endParaRPr>
          </a:p>
        </p:txBody>
      </p:sp>
      <p:sp>
        <p:nvSpPr>
          <p:cNvPr id="15" name="Freeform 16"/>
          <p:cNvSpPr/>
          <p:nvPr/>
        </p:nvSpPr>
        <p:spPr bwMode="auto">
          <a:xfrm>
            <a:off x="8888977" y="1988146"/>
            <a:ext cx="1058462" cy="1377843"/>
          </a:xfrm>
          <a:custGeom>
            <a:avLst/>
            <a:gdLst/>
            <a:ahLst/>
            <a:cxnLst>
              <a:cxn ang="0">
                <a:pos x="0" y="417"/>
              </a:cxn>
              <a:cxn ang="0">
                <a:pos x="0" y="365"/>
              </a:cxn>
              <a:cxn ang="0">
                <a:pos x="46" y="319"/>
              </a:cxn>
              <a:cxn ang="0">
                <a:pos x="46" y="98"/>
              </a:cxn>
              <a:cxn ang="0">
                <a:pos x="145" y="0"/>
              </a:cxn>
              <a:cxn ang="0">
                <a:pos x="320" y="0"/>
              </a:cxn>
              <a:cxn ang="0">
                <a:pos x="320" y="52"/>
              </a:cxn>
              <a:cxn ang="0">
                <a:pos x="145" y="52"/>
              </a:cxn>
              <a:cxn ang="0">
                <a:pos x="98" y="98"/>
              </a:cxn>
              <a:cxn ang="0">
                <a:pos x="98" y="319"/>
              </a:cxn>
              <a:cxn ang="0">
                <a:pos x="0" y="417"/>
              </a:cxn>
            </a:cxnLst>
            <a:rect l="0" t="0" r="r" b="b"/>
            <a:pathLst>
              <a:path w="320" h="417">
                <a:moveTo>
                  <a:pt x="0" y="417"/>
                </a:moveTo>
                <a:cubicBezTo>
                  <a:pt x="0" y="365"/>
                  <a:pt x="0" y="365"/>
                  <a:pt x="0" y="365"/>
                </a:cubicBezTo>
                <a:cubicBezTo>
                  <a:pt x="26" y="365"/>
                  <a:pt x="46" y="344"/>
                  <a:pt x="46" y="319"/>
                </a:cubicBezTo>
                <a:cubicBezTo>
                  <a:pt x="46" y="98"/>
                  <a:pt x="46" y="98"/>
                  <a:pt x="46" y="98"/>
                </a:cubicBezTo>
                <a:cubicBezTo>
                  <a:pt x="46" y="44"/>
                  <a:pt x="90" y="0"/>
                  <a:pt x="145" y="0"/>
                </a:cubicBezTo>
                <a:cubicBezTo>
                  <a:pt x="320" y="0"/>
                  <a:pt x="320" y="0"/>
                  <a:pt x="320" y="0"/>
                </a:cubicBezTo>
                <a:cubicBezTo>
                  <a:pt x="320" y="52"/>
                  <a:pt x="320" y="52"/>
                  <a:pt x="320" y="52"/>
                </a:cubicBezTo>
                <a:cubicBezTo>
                  <a:pt x="145" y="52"/>
                  <a:pt x="145" y="52"/>
                  <a:pt x="145" y="52"/>
                </a:cubicBezTo>
                <a:cubicBezTo>
                  <a:pt x="119" y="52"/>
                  <a:pt x="98" y="73"/>
                  <a:pt x="98" y="98"/>
                </a:cubicBezTo>
                <a:cubicBezTo>
                  <a:pt x="98" y="319"/>
                  <a:pt x="98" y="319"/>
                  <a:pt x="98" y="319"/>
                </a:cubicBezTo>
                <a:cubicBezTo>
                  <a:pt x="98" y="373"/>
                  <a:pt x="54" y="417"/>
                  <a:pt x="0" y="417"/>
                </a:cubicBezTo>
              </a:path>
            </a:pathLst>
          </a:custGeom>
          <a:solidFill>
            <a:srgbClr val="151472"/>
          </a:solidFill>
          <a:ln>
            <a:noFill/>
          </a:ln>
          <a:effectLst>
            <a:outerShdw blurRad="63500" algn="ctr" rotWithShape="0">
              <a:prstClr val="black">
                <a:alpha val="40000"/>
              </a:prstClr>
            </a:outerShdw>
          </a:effectLst>
        </p:spPr>
        <p:txBody>
          <a:bodyPr wrap="square" rtlCol="0">
            <a:noAutofit/>
          </a:bodyPr>
          <a:lstStyle/>
          <a:p>
            <a:endParaRPr lang="en-US" sz="2400">
              <a:solidFill>
                <a:srgbClr val="FFFFFF"/>
              </a:solidFill>
              <a:latin typeface="黑体" panose="02010609060101010101" charset="-122"/>
              <a:ea typeface="黑体" panose="02010609060101010101" charset="-122"/>
              <a:sym typeface="Arial" panose="020B0604020202020204" pitchFamily="34" charset="0"/>
            </a:endParaRPr>
          </a:p>
        </p:txBody>
      </p:sp>
      <p:sp>
        <p:nvSpPr>
          <p:cNvPr id="16" name="Right Arrow 17"/>
          <p:cNvSpPr/>
          <p:nvPr/>
        </p:nvSpPr>
        <p:spPr>
          <a:xfrm>
            <a:off x="9347811" y="1896175"/>
            <a:ext cx="1140767" cy="359511"/>
          </a:xfrm>
          <a:prstGeom prst="rightArrow">
            <a:avLst/>
          </a:prstGeom>
          <a:solidFill>
            <a:srgbClr val="151472"/>
          </a:solidFill>
          <a:ln>
            <a:noFill/>
          </a:ln>
          <a:effectLst>
            <a:outerShdw blurRad="63500" algn="ctr" rotWithShape="0">
              <a:prstClr val="black">
                <a:alpha val="40000"/>
              </a:prstClr>
            </a:outerShdw>
          </a:effectLst>
        </p:spPr>
        <p:txBody>
          <a:bodyPr wrap="square" rtlCol="0">
            <a:noAutofit/>
          </a:bodyPr>
          <a:lstStyle/>
          <a:p>
            <a:endParaRPr lang="id-ID" sz="2400">
              <a:solidFill>
                <a:srgbClr val="FFFFFF"/>
              </a:solidFill>
              <a:latin typeface="黑体" panose="02010609060101010101" charset="-122"/>
              <a:ea typeface="黑体" panose="02010609060101010101" charset="-122"/>
              <a:sym typeface="Arial" panose="020B0604020202020204" pitchFamily="34" charset="0"/>
            </a:endParaRPr>
          </a:p>
        </p:txBody>
      </p:sp>
      <p:sp>
        <p:nvSpPr>
          <p:cNvPr id="17" name="Content Placeholder 2"/>
          <p:cNvSpPr txBox="1"/>
          <p:nvPr/>
        </p:nvSpPr>
        <p:spPr>
          <a:xfrm>
            <a:off x="3121025" y="4743450"/>
            <a:ext cx="7990205" cy="1846580"/>
          </a:xfrm>
          <a:prstGeom prst="rect">
            <a:avLst/>
          </a:prstGeom>
        </p:spPr>
        <p:txBody>
          <a:bodyPr vert="horz" wrap="square" lIns="0" tIns="0" rIns="0" bIns="0" rtlCol="0">
            <a:spAutoFit/>
            <a:scene3d>
              <a:camera prst="orthographicFront"/>
              <a:lightRig rig="threePt" dir="t"/>
            </a:scene3d>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indent="457200" algn="l" defTabSz="457200">
              <a:lnSpc>
                <a:spcPct val="150000"/>
              </a:lnSpc>
              <a:spcBef>
                <a:spcPts val="0"/>
              </a:spcBef>
              <a:spcAft>
                <a:spcPts val="0"/>
              </a:spcAft>
              <a:buClr>
                <a:srgbClr val="5B9BD5">
                  <a:lumMod val="75000"/>
                </a:srgbClr>
              </a:buClr>
              <a:buSzPct val="145000"/>
              <a:buFont typeface="Arial" panose="020B0604020202020204"/>
            </a:pPr>
            <a:r>
              <a:rPr lang="zh-CN" altLang="en-US" sz="1600" dirty="0">
                <a:ln/>
                <a:solidFill>
                  <a:schemeClr val="tx1"/>
                </a:solidFill>
                <a:effectLst>
                  <a:outerShdw blurRad="38100" dist="19050" dir="2700000" algn="tl" rotWithShape="0">
                    <a:schemeClr val="dk1">
                      <a:alpha val="40000"/>
                    </a:schemeClr>
                  </a:outerShdw>
                </a:effectLst>
                <a:latin typeface="黑体" panose="02010609060101010101" charset="-122"/>
                <a:ea typeface="黑体" panose="02010609060101010101" charset="-122"/>
                <a:sym typeface="Arial" panose="020B0604020202020204" pitchFamily="34" charset="0"/>
              </a:rPr>
              <a:t>目前，我国的地下矿井、隧道、军事演练、石油开采、建筑工地、化工厂、核工业等工作场景仍以人工工作为主，当前危险系数大，安全效能低，并且效率较低，有非常大的市场改进空间，为团队的创新产品提供了容量巨大的潜在市场，为我公司未来的发展提供良好的机遇与前景，并且我国目前远程操控技术尚处在起步阶段，先进入者会得到更多的品牌效应与后续的市场份额。</a:t>
            </a:r>
            <a:endParaRPr lang="zh-CN" altLang="en-US" sz="1600" dirty="0">
              <a:ln/>
              <a:solidFill>
                <a:schemeClr val="tx1"/>
              </a:solidFill>
              <a:effectLst>
                <a:outerShdw blurRad="38100" dist="19050" dir="2700000" algn="tl" rotWithShape="0">
                  <a:schemeClr val="dk1">
                    <a:alpha val="40000"/>
                  </a:schemeClr>
                </a:outerShdw>
              </a:effectLst>
              <a:latin typeface="黑体" panose="02010609060101010101" charset="-122"/>
              <a:ea typeface="黑体" panose="02010609060101010101" charset="-122"/>
              <a:sym typeface="Arial" panose="020B0604020202020204" pitchFamily="34" charset="0"/>
            </a:endParaRPr>
          </a:p>
        </p:txBody>
      </p:sp>
      <p:sp>
        <p:nvSpPr>
          <p:cNvPr id="31" name="Content Placeholder 2"/>
          <p:cNvSpPr txBox="1"/>
          <p:nvPr>
            <p:custDataLst>
              <p:tags r:id="rId1"/>
            </p:custDataLst>
          </p:nvPr>
        </p:nvSpPr>
        <p:spPr>
          <a:xfrm>
            <a:off x="812165" y="1535430"/>
            <a:ext cx="8083550" cy="1477010"/>
          </a:xfrm>
          <a:prstGeom prst="rect">
            <a:avLst/>
          </a:prstGeom>
        </p:spPr>
        <p:txBody>
          <a:bodyPr vert="horz" wrap="square" lIns="0" tIns="0" rIns="0" bIns="0" rtlCol="0" anchor="t">
            <a:spAutoFit/>
            <a:scene3d>
              <a:camera prst="orthographicFront"/>
              <a:lightRig rig="threePt" dir="t"/>
            </a:scene3d>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indent="457200" algn="l" fontAlgn="auto">
              <a:lnSpc>
                <a:spcPct val="150000"/>
              </a:lnSpc>
              <a:spcBef>
                <a:spcPts val="0"/>
              </a:spcBef>
              <a:spcAft>
                <a:spcPts val="0"/>
              </a:spcAft>
              <a:buClr>
                <a:srgbClr val="5B9BD5">
                  <a:lumMod val="75000"/>
                </a:srgbClr>
              </a:buClr>
            </a:pPr>
            <a:r>
              <a:rPr lang="zh-CN" altLang="en-US" sz="1600" dirty="0">
                <a:ln/>
                <a:solidFill>
                  <a:schemeClr val="tx1"/>
                </a:solidFill>
                <a:effectLst>
                  <a:outerShdw blurRad="38100" dist="19050" dir="2700000" algn="tl" rotWithShape="0">
                    <a:schemeClr val="dk1">
                      <a:alpha val="40000"/>
                    </a:schemeClr>
                  </a:outerShdw>
                </a:effectLst>
                <a:latin typeface="黑体" panose="02010609060101010101" charset="-122"/>
                <a:ea typeface="黑体" panose="02010609060101010101" charset="-122"/>
                <a:sym typeface="Arial" panose="020B0604020202020204" pitchFamily="34" charset="0"/>
              </a:rPr>
              <a:t>凭借公司固有的算法、数据、硬件基础以及相关的项目经验，斐视科技有限公司能够更加高效地为客户提供智能的远程操控系统解决方案。目前，公司已同国航天、中国中车、华为集团、长城汽车、主线科技、创远高新、中煤科工、株洲方特等公司展开了深入的商业合作，为上述企业提供零件支持、技术支持、数据分析支持等多方面资源支持。</a:t>
            </a:r>
            <a:endParaRPr lang="zh-CN" altLang="en-US" sz="1600" dirty="0">
              <a:ln/>
              <a:solidFill>
                <a:schemeClr val="tx1"/>
              </a:solidFill>
              <a:effectLst>
                <a:outerShdw blurRad="38100" dist="19050" dir="2700000" algn="tl" rotWithShape="0">
                  <a:schemeClr val="dk1">
                    <a:alpha val="40000"/>
                  </a:schemeClr>
                </a:outerShdw>
              </a:effectLst>
              <a:latin typeface="黑体" panose="02010609060101010101" charset="-122"/>
              <a:ea typeface="黑体" panose="02010609060101010101" charset="-122"/>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bldLst>
      <p:bldP spid="3" grpId="0" animBg="1"/>
      <p:bldP spid="4" grpId="0" animBg="1"/>
      <p:bldP spid="5" grpId="0"/>
      <p:bldP spid="6" grpId="0" animBg="1"/>
      <p:bldP spid="7" grpId="0" animBg="1"/>
      <p:bldP spid="8" grpId="0" animBg="1"/>
      <p:bldP spid="9" grpId="0" animBg="1"/>
      <p:bldP spid="10" grpId="0" animBg="1"/>
      <p:bldP spid="13" grpId="0" animBg="1"/>
      <p:bldP spid="14" grpId="0" animBg="1"/>
      <p:bldP spid="15" grpId="0" animBg="1"/>
      <p:bldP spid="16" grpId="0" animBg="1"/>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ïṧḷïḓê-Rectangle 4"/>
          <p:cNvSpPr/>
          <p:nvPr>
            <p:custDataLst>
              <p:tags r:id="rId1"/>
            </p:custDataLst>
          </p:nvPr>
        </p:nvSpPr>
        <p:spPr>
          <a:xfrm>
            <a:off x="643890" y="1328420"/>
            <a:ext cx="10904220" cy="829945"/>
          </a:xfrm>
          <a:prstGeom prst="rect">
            <a:avLst/>
          </a:prstGeom>
          <a:solidFill>
            <a:srgbClr val="15147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sz="8000">
              <a:solidFill>
                <a:schemeClr val="bg1"/>
              </a:solidFill>
              <a:latin typeface="黑体" panose="02010609060101010101" charset="-122"/>
            </a:endParaRPr>
          </a:p>
        </p:txBody>
      </p:sp>
      <p:cxnSp>
        <p:nvCxnSpPr>
          <p:cNvPr id="2" name="直接连接符 1"/>
          <p:cNvCxnSpPr/>
          <p:nvPr/>
        </p:nvCxnSpPr>
        <p:spPr>
          <a:xfrm>
            <a:off x="501446" y="1204687"/>
            <a:ext cx="11189109" cy="0"/>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3" name="矩形 2"/>
          <p:cNvSpPr/>
          <p:nvPr/>
        </p:nvSpPr>
        <p:spPr>
          <a:xfrm rot="18900000">
            <a:off x="390677" y="429453"/>
            <a:ext cx="566057" cy="566057"/>
          </a:xfrm>
          <a:prstGeom prst="rect">
            <a:avLst/>
          </a:prstGeom>
          <a:solidFill>
            <a:srgbClr val="15147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0" dirty="0">
              <a:solidFill>
                <a:schemeClr val="bg1"/>
              </a:solidFill>
              <a:latin typeface="黑体" panose="02010609060101010101" charset="-122"/>
            </a:endParaRPr>
          </a:p>
        </p:txBody>
      </p:sp>
      <p:sp>
        <p:nvSpPr>
          <p:cNvPr id="4" name="矩形 3"/>
          <p:cNvSpPr/>
          <p:nvPr/>
        </p:nvSpPr>
        <p:spPr>
          <a:xfrm rot="18900000">
            <a:off x="881320" y="551068"/>
            <a:ext cx="333829" cy="333829"/>
          </a:xfrm>
          <a:prstGeom prst="rect">
            <a:avLst/>
          </a:prstGeom>
          <a:solidFill>
            <a:srgbClr val="15147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0" dirty="0">
              <a:solidFill>
                <a:schemeClr val="bg1"/>
              </a:solidFill>
              <a:latin typeface="黑体" panose="02010609060101010101" charset="-122"/>
            </a:endParaRPr>
          </a:p>
        </p:txBody>
      </p:sp>
      <p:sp>
        <p:nvSpPr>
          <p:cNvPr id="5" name="文本框 4"/>
          <p:cNvSpPr txBox="1"/>
          <p:nvPr/>
        </p:nvSpPr>
        <p:spPr>
          <a:xfrm>
            <a:off x="1349827" y="371747"/>
            <a:ext cx="5676005" cy="645160"/>
          </a:xfrm>
          <a:prstGeom prst="rect">
            <a:avLst/>
          </a:prstGeom>
          <a:noFill/>
        </p:spPr>
        <p:txBody>
          <a:bodyPr wrap="square" rtlCol="0">
            <a:spAutoFit/>
          </a:bodyPr>
          <a:lstStyle>
            <a:defPPr>
              <a:defRPr lang="zh-CN"/>
            </a:defPPr>
            <a:lvl1pPr algn="ctr">
              <a:defRPr sz="3600">
                <a:solidFill>
                  <a:schemeClr val="accent1"/>
                </a:solidFill>
                <a:latin typeface="+mj-ea"/>
                <a:ea typeface="+mj-ea"/>
              </a:defRPr>
            </a:lvl1pPr>
          </a:lstStyle>
          <a:p>
            <a:pPr algn="l"/>
            <a:r>
              <a:rPr lang="zh-CN" altLang="en-US" dirty="0">
                <a:solidFill>
                  <a:srgbClr val="151472"/>
                </a:solidFill>
                <a:latin typeface="方正尚酷简体" panose="03000509000000000000" pitchFamily="65" charset="-122"/>
                <a:ea typeface="方正尚酷简体" panose="03000509000000000000" pitchFamily="65" charset="-122"/>
              </a:rPr>
              <a:t>发展规划</a:t>
            </a:r>
            <a:endParaRPr lang="zh-CN" altLang="en-US" dirty="0">
              <a:solidFill>
                <a:srgbClr val="151472"/>
              </a:solidFill>
              <a:latin typeface="方正尚酷简体" panose="03000509000000000000" pitchFamily="65" charset="-122"/>
              <a:ea typeface="方正尚酷简体" panose="03000509000000000000" pitchFamily="65" charset="-122"/>
            </a:endParaRPr>
          </a:p>
        </p:txBody>
      </p:sp>
      <p:grpSp>
        <p:nvGrpSpPr>
          <p:cNvPr id="6" name="1427bb3c-c702-4556-83c9-7375f3216755"/>
          <p:cNvGrpSpPr>
            <a:grpSpLocks noChangeAspect="1"/>
          </p:cNvGrpSpPr>
          <p:nvPr/>
        </p:nvGrpSpPr>
        <p:grpSpPr>
          <a:xfrm>
            <a:off x="1282458" y="2973207"/>
            <a:ext cx="3904467" cy="3703681"/>
            <a:chOff x="4250448" y="2373756"/>
            <a:chExt cx="3904467" cy="3703681"/>
          </a:xfrm>
        </p:grpSpPr>
        <p:grpSp>
          <p:nvGrpSpPr>
            <p:cNvPr id="7" name="Group 41"/>
            <p:cNvGrpSpPr/>
            <p:nvPr/>
          </p:nvGrpSpPr>
          <p:grpSpPr>
            <a:xfrm>
              <a:off x="4250448" y="2373756"/>
              <a:ext cx="3904467" cy="3703681"/>
              <a:chOff x="3882406" y="907348"/>
              <a:chExt cx="4763194" cy="4518250"/>
            </a:xfrm>
          </p:grpSpPr>
          <p:sp>
            <p:nvSpPr>
              <p:cNvPr id="12" name="is1ide-Isosceles Triangle 24"/>
              <p:cNvSpPr/>
              <p:nvPr/>
            </p:nvSpPr>
            <p:spPr>
              <a:xfrm>
                <a:off x="7418780" y="4017012"/>
                <a:ext cx="1226820" cy="1057603"/>
              </a:xfrm>
              <a:prstGeom prst="triangle">
                <a:avLst/>
              </a:prstGeom>
              <a:solidFill>
                <a:srgbClr val="15147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rgbClr val="151472"/>
                  </a:solidFill>
                </a:endParaRPr>
              </a:p>
            </p:txBody>
          </p:sp>
          <p:sp>
            <p:nvSpPr>
              <p:cNvPr id="13" name="is1ide-Parallelogram 25"/>
              <p:cNvSpPr/>
              <p:nvPr/>
            </p:nvSpPr>
            <p:spPr>
              <a:xfrm>
                <a:off x="4847030" y="4017011"/>
                <a:ext cx="3185160" cy="1057603"/>
              </a:xfrm>
              <a:prstGeom prst="parallelogram">
                <a:avLst>
                  <a:gd name="adj" fmla="val 57722"/>
                </a:avLst>
              </a:prstGeom>
              <a:solidFill>
                <a:schemeClr val="bg1">
                  <a:lumMod val="95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rgbClr val="151472"/>
                  </a:solidFill>
                </a:endParaRPr>
              </a:p>
            </p:txBody>
          </p:sp>
          <p:sp>
            <p:nvSpPr>
              <p:cNvPr id="14" name="is1ide-Isosceles Triangle 28"/>
              <p:cNvSpPr/>
              <p:nvPr/>
            </p:nvSpPr>
            <p:spPr>
              <a:xfrm rot="7176267">
                <a:off x="3798188" y="4283776"/>
                <a:ext cx="1226040" cy="1057603"/>
              </a:xfrm>
              <a:prstGeom prst="triangle">
                <a:avLst/>
              </a:prstGeom>
              <a:solidFill>
                <a:srgbClr val="15147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rgbClr val="151472"/>
                  </a:solidFill>
                </a:endParaRPr>
              </a:p>
            </p:txBody>
          </p:sp>
          <p:sp>
            <p:nvSpPr>
              <p:cNvPr id="15" name="is1ide-Parallelogram 29"/>
              <p:cNvSpPr/>
              <p:nvPr/>
            </p:nvSpPr>
            <p:spPr>
              <a:xfrm rot="7176267">
                <a:off x="3599284" y="2888630"/>
                <a:ext cx="3209239" cy="1057603"/>
              </a:xfrm>
              <a:prstGeom prst="parallelogram">
                <a:avLst>
                  <a:gd name="adj" fmla="val 57327"/>
                </a:avLst>
              </a:prstGeom>
              <a:solidFill>
                <a:schemeClr val="bg1">
                  <a:lumMod val="95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rgbClr val="151472"/>
                  </a:solidFill>
                </a:endParaRPr>
              </a:p>
            </p:txBody>
          </p:sp>
          <p:sp>
            <p:nvSpPr>
              <p:cNvPr id="16" name="is1ide-Isosceles Triangle 39"/>
              <p:cNvSpPr/>
              <p:nvPr/>
            </p:nvSpPr>
            <p:spPr>
              <a:xfrm rot="14409079">
                <a:off x="5375029" y="991566"/>
                <a:ext cx="1226040" cy="1057603"/>
              </a:xfrm>
              <a:prstGeom prst="triangle">
                <a:avLst/>
              </a:prstGeom>
              <a:solidFill>
                <a:srgbClr val="15147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rgbClr val="151472"/>
                  </a:solidFill>
                </a:endParaRPr>
              </a:p>
            </p:txBody>
          </p:sp>
          <p:sp>
            <p:nvSpPr>
              <p:cNvPr id="17" name="ïşḻïďê-Parallelogram 40"/>
              <p:cNvSpPr/>
              <p:nvPr/>
            </p:nvSpPr>
            <p:spPr>
              <a:xfrm rot="14409079">
                <a:off x="5188621" y="2372001"/>
                <a:ext cx="3183135" cy="1057603"/>
              </a:xfrm>
              <a:prstGeom prst="parallelogram">
                <a:avLst>
                  <a:gd name="adj" fmla="val 57327"/>
                </a:avLst>
              </a:prstGeom>
              <a:solidFill>
                <a:schemeClr val="bg1">
                  <a:lumMod val="95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rgbClr val="151472"/>
                  </a:solidFill>
                </a:endParaRPr>
              </a:p>
            </p:txBody>
          </p:sp>
        </p:grpSp>
        <p:sp>
          <p:nvSpPr>
            <p:cNvPr id="8" name="ïşḻïďê-Freeform: Shape 17"/>
            <p:cNvSpPr/>
            <p:nvPr/>
          </p:nvSpPr>
          <p:spPr bwMode="auto">
            <a:xfrm>
              <a:off x="7428016" y="5329619"/>
              <a:ext cx="446169" cy="366714"/>
            </a:xfrm>
            <a:custGeom>
              <a:avLst/>
              <a:gdLst>
                <a:gd name="T0" fmla="*/ 285 w 293"/>
                <a:gd name="T1" fmla="*/ 32 h 238"/>
                <a:gd name="T2" fmla="*/ 259 w 293"/>
                <a:gd name="T3" fmla="*/ 38 h 238"/>
                <a:gd name="T4" fmla="*/ 275 w 293"/>
                <a:gd name="T5" fmla="*/ 24 h 238"/>
                <a:gd name="T6" fmla="*/ 285 w 293"/>
                <a:gd name="T7" fmla="*/ 4 h 238"/>
                <a:gd name="T8" fmla="*/ 257 w 293"/>
                <a:gd name="T9" fmla="*/ 16 h 238"/>
                <a:gd name="T10" fmla="*/ 237 w 293"/>
                <a:gd name="T11" fmla="*/ 11 h 238"/>
                <a:gd name="T12" fmla="*/ 216 w 293"/>
                <a:gd name="T13" fmla="*/ 1 h 238"/>
                <a:gd name="T14" fmla="*/ 203 w 293"/>
                <a:gd name="T15" fmla="*/ 0 h 238"/>
                <a:gd name="T16" fmla="*/ 179 w 293"/>
                <a:gd name="T17" fmla="*/ 5 h 238"/>
                <a:gd name="T18" fmla="*/ 154 w 293"/>
                <a:gd name="T19" fmla="*/ 27 h 238"/>
                <a:gd name="T20" fmla="*/ 143 w 293"/>
                <a:gd name="T21" fmla="*/ 54 h 238"/>
                <a:gd name="T22" fmla="*/ 143 w 293"/>
                <a:gd name="T23" fmla="*/ 67 h 238"/>
                <a:gd name="T24" fmla="*/ 126 w 293"/>
                <a:gd name="T25" fmla="*/ 72 h 238"/>
                <a:gd name="T26" fmla="*/ 75 w 293"/>
                <a:gd name="T27" fmla="*/ 55 h 238"/>
                <a:gd name="T28" fmla="*/ 33 w 293"/>
                <a:gd name="T29" fmla="*/ 24 h 238"/>
                <a:gd name="T30" fmla="*/ 17 w 293"/>
                <a:gd name="T31" fmla="*/ 17 h 238"/>
                <a:gd name="T32" fmla="*/ 12 w 293"/>
                <a:gd name="T33" fmla="*/ 41 h 238"/>
                <a:gd name="T34" fmla="*/ 14 w 293"/>
                <a:gd name="T35" fmla="*/ 57 h 238"/>
                <a:gd name="T36" fmla="*/ 23 w 293"/>
                <a:gd name="T37" fmla="*/ 76 h 238"/>
                <a:gd name="T38" fmla="*/ 39 w 293"/>
                <a:gd name="T39" fmla="*/ 91 h 238"/>
                <a:gd name="T40" fmla="*/ 25 w 293"/>
                <a:gd name="T41" fmla="*/ 89 h 238"/>
                <a:gd name="T42" fmla="*/ 12 w 293"/>
                <a:gd name="T43" fmla="*/ 84 h 238"/>
                <a:gd name="T44" fmla="*/ 13 w 293"/>
                <a:gd name="T45" fmla="*/ 95 h 238"/>
                <a:gd name="T46" fmla="*/ 25 w 293"/>
                <a:gd name="T47" fmla="*/ 123 h 238"/>
                <a:gd name="T48" fmla="*/ 50 w 293"/>
                <a:gd name="T49" fmla="*/ 140 h 238"/>
                <a:gd name="T50" fmla="*/ 52 w 293"/>
                <a:gd name="T51" fmla="*/ 145 h 238"/>
                <a:gd name="T52" fmla="*/ 33 w 293"/>
                <a:gd name="T53" fmla="*/ 145 h 238"/>
                <a:gd name="T54" fmla="*/ 41 w 293"/>
                <a:gd name="T55" fmla="*/ 161 h 238"/>
                <a:gd name="T56" fmla="*/ 62 w 293"/>
                <a:gd name="T57" fmla="*/ 179 h 238"/>
                <a:gd name="T58" fmla="*/ 89 w 293"/>
                <a:gd name="T59" fmla="*/ 186 h 238"/>
                <a:gd name="T60" fmla="*/ 73 w 293"/>
                <a:gd name="T61" fmla="*/ 197 h 238"/>
                <a:gd name="T62" fmla="*/ 45 w 293"/>
                <a:gd name="T63" fmla="*/ 208 h 238"/>
                <a:gd name="T64" fmla="*/ 14 w 293"/>
                <a:gd name="T65" fmla="*/ 212 h 238"/>
                <a:gd name="T66" fmla="*/ 0 w 293"/>
                <a:gd name="T67" fmla="*/ 211 h 238"/>
                <a:gd name="T68" fmla="*/ 32 w 293"/>
                <a:gd name="T69" fmla="*/ 227 h 238"/>
                <a:gd name="T70" fmla="*/ 68 w 293"/>
                <a:gd name="T71" fmla="*/ 237 h 238"/>
                <a:gd name="T72" fmla="*/ 93 w 293"/>
                <a:gd name="T73" fmla="*/ 238 h 238"/>
                <a:gd name="T74" fmla="*/ 149 w 293"/>
                <a:gd name="T75" fmla="*/ 229 h 238"/>
                <a:gd name="T76" fmla="*/ 195 w 293"/>
                <a:gd name="T77" fmla="*/ 205 h 238"/>
                <a:gd name="T78" fmla="*/ 229 w 293"/>
                <a:gd name="T79" fmla="*/ 169 h 238"/>
                <a:gd name="T80" fmla="*/ 252 w 293"/>
                <a:gd name="T81" fmla="*/ 127 h 238"/>
                <a:gd name="T82" fmla="*/ 262 w 293"/>
                <a:gd name="T83" fmla="*/ 82 h 238"/>
                <a:gd name="T84" fmla="*/ 263 w 293"/>
                <a:gd name="T85" fmla="*/ 59 h 238"/>
                <a:gd name="T86" fmla="*/ 280 w 293"/>
                <a:gd name="T87" fmla="*/ 45 h 238"/>
                <a:gd name="T88" fmla="*/ 293 w 293"/>
                <a:gd name="T89" fmla="*/ 28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93" h="238">
                  <a:moveTo>
                    <a:pt x="293" y="28"/>
                  </a:moveTo>
                  <a:lnTo>
                    <a:pt x="293" y="28"/>
                  </a:lnTo>
                  <a:lnTo>
                    <a:pt x="285" y="32"/>
                  </a:lnTo>
                  <a:lnTo>
                    <a:pt x="277" y="34"/>
                  </a:lnTo>
                  <a:lnTo>
                    <a:pt x="267" y="36"/>
                  </a:lnTo>
                  <a:lnTo>
                    <a:pt x="259" y="38"/>
                  </a:lnTo>
                  <a:lnTo>
                    <a:pt x="259" y="38"/>
                  </a:lnTo>
                  <a:lnTo>
                    <a:pt x="267" y="31"/>
                  </a:lnTo>
                  <a:lnTo>
                    <a:pt x="275" y="24"/>
                  </a:lnTo>
                  <a:lnTo>
                    <a:pt x="281" y="14"/>
                  </a:lnTo>
                  <a:lnTo>
                    <a:pt x="285" y="4"/>
                  </a:lnTo>
                  <a:lnTo>
                    <a:pt x="285" y="4"/>
                  </a:lnTo>
                  <a:lnTo>
                    <a:pt x="277" y="9"/>
                  </a:lnTo>
                  <a:lnTo>
                    <a:pt x="266" y="13"/>
                  </a:lnTo>
                  <a:lnTo>
                    <a:pt x="257" y="16"/>
                  </a:lnTo>
                  <a:lnTo>
                    <a:pt x="247" y="18"/>
                  </a:lnTo>
                  <a:lnTo>
                    <a:pt x="247" y="18"/>
                  </a:lnTo>
                  <a:lnTo>
                    <a:pt x="237" y="11"/>
                  </a:lnTo>
                  <a:lnTo>
                    <a:pt x="227" y="5"/>
                  </a:lnTo>
                  <a:lnTo>
                    <a:pt x="222" y="3"/>
                  </a:lnTo>
                  <a:lnTo>
                    <a:pt x="216" y="1"/>
                  </a:lnTo>
                  <a:lnTo>
                    <a:pt x="209" y="0"/>
                  </a:lnTo>
                  <a:lnTo>
                    <a:pt x="203" y="0"/>
                  </a:lnTo>
                  <a:lnTo>
                    <a:pt x="203" y="0"/>
                  </a:lnTo>
                  <a:lnTo>
                    <a:pt x="197" y="0"/>
                  </a:lnTo>
                  <a:lnTo>
                    <a:pt x="191" y="1"/>
                  </a:lnTo>
                  <a:lnTo>
                    <a:pt x="179" y="5"/>
                  </a:lnTo>
                  <a:lnTo>
                    <a:pt x="169" y="10"/>
                  </a:lnTo>
                  <a:lnTo>
                    <a:pt x="161" y="17"/>
                  </a:lnTo>
                  <a:lnTo>
                    <a:pt x="154" y="27"/>
                  </a:lnTo>
                  <a:lnTo>
                    <a:pt x="147" y="37"/>
                  </a:lnTo>
                  <a:lnTo>
                    <a:pt x="144" y="48"/>
                  </a:lnTo>
                  <a:lnTo>
                    <a:pt x="143" y="54"/>
                  </a:lnTo>
                  <a:lnTo>
                    <a:pt x="143" y="60"/>
                  </a:lnTo>
                  <a:lnTo>
                    <a:pt x="143" y="60"/>
                  </a:lnTo>
                  <a:lnTo>
                    <a:pt x="143" y="67"/>
                  </a:lnTo>
                  <a:lnTo>
                    <a:pt x="144" y="74"/>
                  </a:lnTo>
                  <a:lnTo>
                    <a:pt x="144" y="74"/>
                  </a:lnTo>
                  <a:lnTo>
                    <a:pt x="126" y="72"/>
                  </a:lnTo>
                  <a:lnTo>
                    <a:pt x="108" y="68"/>
                  </a:lnTo>
                  <a:lnTo>
                    <a:pt x="92" y="63"/>
                  </a:lnTo>
                  <a:lnTo>
                    <a:pt x="75" y="55"/>
                  </a:lnTo>
                  <a:lnTo>
                    <a:pt x="59" y="46"/>
                  </a:lnTo>
                  <a:lnTo>
                    <a:pt x="45" y="36"/>
                  </a:lnTo>
                  <a:lnTo>
                    <a:pt x="33" y="24"/>
                  </a:lnTo>
                  <a:lnTo>
                    <a:pt x="20" y="11"/>
                  </a:lnTo>
                  <a:lnTo>
                    <a:pt x="20" y="11"/>
                  </a:lnTo>
                  <a:lnTo>
                    <a:pt x="17" y="17"/>
                  </a:lnTo>
                  <a:lnTo>
                    <a:pt x="15" y="26"/>
                  </a:lnTo>
                  <a:lnTo>
                    <a:pt x="13" y="33"/>
                  </a:lnTo>
                  <a:lnTo>
                    <a:pt x="12" y="41"/>
                  </a:lnTo>
                  <a:lnTo>
                    <a:pt x="12" y="41"/>
                  </a:lnTo>
                  <a:lnTo>
                    <a:pt x="13" y="48"/>
                  </a:lnTo>
                  <a:lnTo>
                    <a:pt x="14" y="57"/>
                  </a:lnTo>
                  <a:lnTo>
                    <a:pt x="17" y="63"/>
                  </a:lnTo>
                  <a:lnTo>
                    <a:pt x="20" y="70"/>
                  </a:lnTo>
                  <a:lnTo>
                    <a:pt x="23" y="76"/>
                  </a:lnTo>
                  <a:lnTo>
                    <a:pt x="28" y="81"/>
                  </a:lnTo>
                  <a:lnTo>
                    <a:pt x="34" y="87"/>
                  </a:lnTo>
                  <a:lnTo>
                    <a:pt x="39" y="91"/>
                  </a:lnTo>
                  <a:lnTo>
                    <a:pt x="39" y="91"/>
                  </a:lnTo>
                  <a:lnTo>
                    <a:pt x="32" y="91"/>
                  </a:lnTo>
                  <a:lnTo>
                    <a:pt x="25" y="89"/>
                  </a:lnTo>
                  <a:lnTo>
                    <a:pt x="18" y="87"/>
                  </a:lnTo>
                  <a:lnTo>
                    <a:pt x="12" y="84"/>
                  </a:lnTo>
                  <a:lnTo>
                    <a:pt x="12" y="84"/>
                  </a:lnTo>
                  <a:lnTo>
                    <a:pt x="12" y="85"/>
                  </a:lnTo>
                  <a:lnTo>
                    <a:pt x="12" y="85"/>
                  </a:lnTo>
                  <a:lnTo>
                    <a:pt x="13" y="95"/>
                  </a:lnTo>
                  <a:lnTo>
                    <a:pt x="16" y="105"/>
                  </a:lnTo>
                  <a:lnTo>
                    <a:pt x="20" y="115"/>
                  </a:lnTo>
                  <a:lnTo>
                    <a:pt x="25" y="123"/>
                  </a:lnTo>
                  <a:lnTo>
                    <a:pt x="33" y="130"/>
                  </a:lnTo>
                  <a:lnTo>
                    <a:pt x="41" y="136"/>
                  </a:lnTo>
                  <a:lnTo>
                    <a:pt x="50" y="140"/>
                  </a:lnTo>
                  <a:lnTo>
                    <a:pt x="60" y="143"/>
                  </a:lnTo>
                  <a:lnTo>
                    <a:pt x="60" y="143"/>
                  </a:lnTo>
                  <a:lnTo>
                    <a:pt x="52" y="145"/>
                  </a:lnTo>
                  <a:lnTo>
                    <a:pt x="44" y="146"/>
                  </a:lnTo>
                  <a:lnTo>
                    <a:pt x="44" y="146"/>
                  </a:lnTo>
                  <a:lnTo>
                    <a:pt x="33" y="145"/>
                  </a:lnTo>
                  <a:lnTo>
                    <a:pt x="33" y="145"/>
                  </a:lnTo>
                  <a:lnTo>
                    <a:pt x="37" y="153"/>
                  </a:lnTo>
                  <a:lnTo>
                    <a:pt x="41" y="161"/>
                  </a:lnTo>
                  <a:lnTo>
                    <a:pt x="47" y="168"/>
                  </a:lnTo>
                  <a:lnTo>
                    <a:pt x="54" y="175"/>
                  </a:lnTo>
                  <a:lnTo>
                    <a:pt x="62" y="179"/>
                  </a:lnTo>
                  <a:lnTo>
                    <a:pt x="71" y="183"/>
                  </a:lnTo>
                  <a:lnTo>
                    <a:pt x="79" y="185"/>
                  </a:lnTo>
                  <a:lnTo>
                    <a:pt x="89" y="186"/>
                  </a:lnTo>
                  <a:lnTo>
                    <a:pt x="89" y="186"/>
                  </a:lnTo>
                  <a:lnTo>
                    <a:pt x="81" y="192"/>
                  </a:lnTo>
                  <a:lnTo>
                    <a:pt x="73" y="197"/>
                  </a:lnTo>
                  <a:lnTo>
                    <a:pt x="64" y="201"/>
                  </a:lnTo>
                  <a:lnTo>
                    <a:pt x="54" y="206"/>
                  </a:lnTo>
                  <a:lnTo>
                    <a:pt x="45" y="208"/>
                  </a:lnTo>
                  <a:lnTo>
                    <a:pt x="35" y="210"/>
                  </a:lnTo>
                  <a:lnTo>
                    <a:pt x="25" y="212"/>
                  </a:lnTo>
                  <a:lnTo>
                    <a:pt x="14" y="212"/>
                  </a:lnTo>
                  <a:lnTo>
                    <a:pt x="14" y="212"/>
                  </a:lnTo>
                  <a:lnTo>
                    <a:pt x="0" y="211"/>
                  </a:lnTo>
                  <a:lnTo>
                    <a:pt x="0" y="211"/>
                  </a:lnTo>
                  <a:lnTo>
                    <a:pt x="10" y="217"/>
                  </a:lnTo>
                  <a:lnTo>
                    <a:pt x="21" y="222"/>
                  </a:lnTo>
                  <a:lnTo>
                    <a:pt x="32" y="227"/>
                  </a:lnTo>
                  <a:lnTo>
                    <a:pt x="44" y="231"/>
                  </a:lnTo>
                  <a:lnTo>
                    <a:pt x="55" y="235"/>
                  </a:lnTo>
                  <a:lnTo>
                    <a:pt x="68" y="237"/>
                  </a:lnTo>
                  <a:lnTo>
                    <a:pt x="80" y="238"/>
                  </a:lnTo>
                  <a:lnTo>
                    <a:pt x="93" y="238"/>
                  </a:lnTo>
                  <a:lnTo>
                    <a:pt x="93" y="238"/>
                  </a:lnTo>
                  <a:lnTo>
                    <a:pt x="112" y="237"/>
                  </a:lnTo>
                  <a:lnTo>
                    <a:pt x="132" y="233"/>
                  </a:lnTo>
                  <a:lnTo>
                    <a:pt x="149" y="229"/>
                  </a:lnTo>
                  <a:lnTo>
                    <a:pt x="166" y="222"/>
                  </a:lnTo>
                  <a:lnTo>
                    <a:pt x="180" y="215"/>
                  </a:lnTo>
                  <a:lnTo>
                    <a:pt x="195" y="205"/>
                  </a:lnTo>
                  <a:lnTo>
                    <a:pt x="207" y="194"/>
                  </a:lnTo>
                  <a:lnTo>
                    <a:pt x="220" y="183"/>
                  </a:lnTo>
                  <a:lnTo>
                    <a:pt x="229" y="169"/>
                  </a:lnTo>
                  <a:lnTo>
                    <a:pt x="238" y="156"/>
                  </a:lnTo>
                  <a:lnTo>
                    <a:pt x="246" y="141"/>
                  </a:lnTo>
                  <a:lnTo>
                    <a:pt x="252" y="127"/>
                  </a:lnTo>
                  <a:lnTo>
                    <a:pt x="257" y="112"/>
                  </a:lnTo>
                  <a:lnTo>
                    <a:pt x="260" y="97"/>
                  </a:lnTo>
                  <a:lnTo>
                    <a:pt x="262" y="82"/>
                  </a:lnTo>
                  <a:lnTo>
                    <a:pt x="263" y="67"/>
                  </a:lnTo>
                  <a:lnTo>
                    <a:pt x="263" y="67"/>
                  </a:lnTo>
                  <a:lnTo>
                    <a:pt x="263" y="59"/>
                  </a:lnTo>
                  <a:lnTo>
                    <a:pt x="263" y="59"/>
                  </a:lnTo>
                  <a:lnTo>
                    <a:pt x="271" y="52"/>
                  </a:lnTo>
                  <a:lnTo>
                    <a:pt x="280" y="45"/>
                  </a:lnTo>
                  <a:lnTo>
                    <a:pt x="287" y="37"/>
                  </a:lnTo>
                  <a:lnTo>
                    <a:pt x="293" y="28"/>
                  </a:lnTo>
                  <a:lnTo>
                    <a:pt x="293" y="28"/>
                  </a:lnTo>
                  <a:close/>
                </a:path>
              </a:pathLst>
            </a:custGeom>
            <a:solidFill>
              <a:schemeClr val="bg1"/>
            </a:solidFill>
            <a:ln>
              <a:noFill/>
            </a:ln>
          </p:spPr>
          <p:txBody>
            <a:bodyPr anchor="ctr"/>
            <a:lstStyle/>
            <a:p>
              <a:pPr algn="ctr"/>
              <a:endParaRPr>
                <a:solidFill>
                  <a:srgbClr val="151472"/>
                </a:solidFill>
              </a:endParaRPr>
            </a:p>
          </p:txBody>
        </p:sp>
        <p:sp>
          <p:nvSpPr>
            <p:cNvPr id="9" name="ïşḻïďê-Freeform: Shape 18"/>
            <p:cNvSpPr>
              <a:spLocks noChangeAspect="1"/>
            </p:cNvSpPr>
            <p:nvPr/>
          </p:nvSpPr>
          <p:spPr bwMode="auto">
            <a:xfrm>
              <a:off x="5897308" y="2560659"/>
              <a:ext cx="401262" cy="400840"/>
            </a:xfrm>
            <a:custGeom>
              <a:avLst/>
              <a:gdLst>
                <a:gd name="T0" fmla="*/ 374 w 400"/>
                <a:gd name="T1" fmla="*/ 100 h 400"/>
                <a:gd name="T2" fmla="*/ 301 w 400"/>
                <a:gd name="T3" fmla="*/ 27 h 400"/>
                <a:gd name="T4" fmla="*/ 200 w 400"/>
                <a:gd name="T5" fmla="*/ 0 h 400"/>
                <a:gd name="T6" fmla="*/ 100 w 400"/>
                <a:gd name="T7" fmla="*/ 27 h 400"/>
                <a:gd name="T8" fmla="*/ 27 w 400"/>
                <a:gd name="T9" fmla="*/ 100 h 400"/>
                <a:gd name="T10" fmla="*/ 0 w 400"/>
                <a:gd name="T11" fmla="*/ 200 h 400"/>
                <a:gd name="T12" fmla="*/ 27 w 400"/>
                <a:gd name="T13" fmla="*/ 301 h 400"/>
                <a:gd name="T14" fmla="*/ 100 w 400"/>
                <a:gd name="T15" fmla="*/ 374 h 400"/>
                <a:gd name="T16" fmla="*/ 200 w 400"/>
                <a:gd name="T17" fmla="*/ 400 h 400"/>
                <a:gd name="T18" fmla="*/ 301 w 400"/>
                <a:gd name="T19" fmla="*/ 374 h 400"/>
                <a:gd name="T20" fmla="*/ 374 w 400"/>
                <a:gd name="T21" fmla="*/ 301 h 400"/>
                <a:gd name="T22" fmla="*/ 400 w 400"/>
                <a:gd name="T23" fmla="*/ 200 h 400"/>
                <a:gd name="T24" fmla="*/ 374 w 400"/>
                <a:gd name="T25" fmla="*/ 100 h 400"/>
                <a:gd name="T26" fmla="*/ 330 w 400"/>
                <a:gd name="T27" fmla="*/ 170 h 400"/>
                <a:gd name="T28" fmla="*/ 188 w 400"/>
                <a:gd name="T29" fmla="*/ 311 h 400"/>
                <a:gd name="T30" fmla="*/ 176 w 400"/>
                <a:gd name="T31" fmla="*/ 316 h 400"/>
                <a:gd name="T32" fmla="*/ 165 w 400"/>
                <a:gd name="T33" fmla="*/ 311 h 400"/>
                <a:gd name="T34" fmla="*/ 70 w 400"/>
                <a:gd name="T35" fmla="*/ 217 h 400"/>
                <a:gd name="T36" fmla="*/ 66 w 400"/>
                <a:gd name="T37" fmla="*/ 205 h 400"/>
                <a:gd name="T38" fmla="*/ 70 w 400"/>
                <a:gd name="T39" fmla="*/ 193 h 400"/>
                <a:gd name="T40" fmla="*/ 94 w 400"/>
                <a:gd name="T41" fmla="*/ 170 h 400"/>
                <a:gd name="T42" fmla="*/ 106 w 400"/>
                <a:gd name="T43" fmla="*/ 165 h 400"/>
                <a:gd name="T44" fmla="*/ 118 w 400"/>
                <a:gd name="T45" fmla="*/ 170 h 400"/>
                <a:gd name="T46" fmla="*/ 176 w 400"/>
                <a:gd name="T47" fmla="*/ 229 h 400"/>
                <a:gd name="T48" fmla="*/ 283 w 400"/>
                <a:gd name="T49" fmla="*/ 123 h 400"/>
                <a:gd name="T50" fmla="*/ 295 w 400"/>
                <a:gd name="T51" fmla="*/ 118 h 400"/>
                <a:gd name="T52" fmla="*/ 306 w 400"/>
                <a:gd name="T53" fmla="*/ 123 h 400"/>
                <a:gd name="T54" fmla="*/ 330 w 400"/>
                <a:gd name="T55" fmla="*/ 146 h 400"/>
                <a:gd name="T56" fmla="*/ 335 w 400"/>
                <a:gd name="T57" fmla="*/ 158 h 400"/>
                <a:gd name="T58" fmla="*/ 330 w 400"/>
                <a:gd name="T59" fmla="*/ 170 h 400"/>
                <a:gd name="T60" fmla="*/ 330 w 400"/>
                <a:gd name="T61" fmla="*/ 170 h 400"/>
                <a:gd name="T62" fmla="*/ 330 w 400"/>
                <a:gd name="T63" fmla="*/ 17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0" h="400">
                  <a:moveTo>
                    <a:pt x="374" y="100"/>
                  </a:moveTo>
                  <a:cubicBezTo>
                    <a:pt x="356" y="69"/>
                    <a:pt x="331" y="45"/>
                    <a:pt x="301" y="27"/>
                  </a:cubicBezTo>
                  <a:cubicBezTo>
                    <a:pt x="270" y="9"/>
                    <a:pt x="237" y="0"/>
                    <a:pt x="200" y="0"/>
                  </a:cubicBezTo>
                  <a:cubicBezTo>
                    <a:pt x="164" y="0"/>
                    <a:pt x="130" y="9"/>
                    <a:pt x="100" y="27"/>
                  </a:cubicBezTo>
                  <a:cubicBezTo>
                    <a:pt x="69" y="45"/>
                    <a:pt x="45" y="69"/>
                    <a:pt x="27" y="100"/>
                  </a:cubicBezTo>
                  <a:cubicBezTo>
                    <a:pt x="9" y="130"/>
                    <a:pt x="0" y="164"/>
                    <a:pt x="0" y="200"/>
                  </a:cubicBezTo>
                  <a:cubicBezTo>
                    <a:pt x="0" y="237"/>
                    <a:pt x="9" y="270"/>
                    <a:pt x="27" y="301"/>
                  </a:cubicBezTo>
                  <a:cubicBezTo>
                    <a:pt x="45" y="331"/>
                    <a:pt x="69" y="356"/>
                    <a:pt x="100" y="374"/>
                  </a:cubicBezTo>
                  <a:cubicBezTo>
                    <a:pt x="130" y="391"/>
                    <a:pt x="164" y="400"/>
                    <a:pt x="200" y="400"/>
                  </a:cubicBezTo>
                  <a:cubicBezTo>
                    <a:pt x="237" y="400"/>
                    <a:pt x="270" y="391"/>
                    <a:pt x="301" y="374"/>
                  </a:cubicBezTo>
                  <a:cubicBezTo>
                    <a:pt x="331" y="356"/>
                    <a:pt x="356" y="331"/>
                    <a:pt x="374" y="301"/>
                  </a:cubicBezTo>
                  <a:cubicBezTo>
                    <a:pt x="392" y="270"/>
                    <a:pt x="400" y="237"/>
                    <a:pt x="400" y="200"/>
                  </a:cubicBezTo>
                  <a:cubicBezTo>
                    <a:pt x="400" y="164"/>
                    <a:pt x="392" y="130"/>
                    <a:pt x="374" y="100"/>
                  </a:cubicBezTo>
                  <a:close/>
                  <a:moveTo>
                    <a:pt x="330" y="170"/>
                  </a:moveTo>
                  <a:cubicBezTo>
                    <a:pt x="188" y="311"/>
                    <a:pt x="188" y="311"/>
                    <a:pt x="188" y="311"/>
                  </a:cubicBezTo>
                  <a:cubicBezTo>
                    <a:pt x="185" y="315"/>
                    <a:pt x="181" y="316"/>
                    <a:pt x="176" y="316"/>
                  </a:cubicBezTo>
                  <a:cubicBezTo>
                    <a:pt x="172" y="316"/>
                    <a:pt x="168" y="315"/>
                    <a:pt x="165" y="311"/>
                  </a:cubicBezTo>
                  <a:cubicBezTo>
                    <a:pt x="70" y="217"/>
                    <a:pt x="70" y="217"/>
                    <a:pt x="70" y="217"/>
                  </a:cubicBezTo>
                  <a:cubicBezTo>
                    <a:pt x="67" y="214"/>
                    <a:pt x="66" y="210"/>
                    <a:pt x="66" y="205"/>
                  </a:cubicBezTo>
                  <a:cubicBezTo>
                    <a:pt x="66" y="200"/>
                    <a:pt x="67" y="196"/>
                    <a:pt x="70" y="193"/>
                  </a:cubicBezTo>
                  <a:cubicBezTo>
                    <a:pt x="94" y="170"/>
                    <a:pt x="94" y="170"/>
                    <a:pt x="94" y="170"/>
                  </a:cubicBezTo>
                  <a:cubicBezTo>
                    <a:pt x="97" y="166"/>
                    <a:pt x="101" y="165"/>
                    <a:pt x="106" y="165"/>
                  </a:cubicBezTo>
                  <a:cubicBezTo>
                    <a:pt x="110" y="165"/>
                    <a:pt x="114" y="166"/>
                    <a:pt x="118" y="170"/>
                  </a:cubicBezTo>
                  <a:cubicBezTo>
                    <a:pt x="176" y="229"/>
                    <a:pt x="176" y="229"/>
                    <a:pt x="176" y="229"/>
                  </a:cubicBezTo>
                  <a:cubicBezTo>
                    <a:pt x="283" y="123"/>
                    <a:pt x="283" y="123"/>
                    <a:pt x="283" y="123"/>
                  </a:cubicBezTo>
                  <a:cubicBezTo>
                    <a:pt x="286" y="119"/>
                    <a:pt x="290" y="118"/>
                    <a:pt x="295" y="118"/>
                  </a:cubicBezTo>
                  <a:cubicBezTo>
                    <a:pt x="299" y="118"/>
                    <a:pt x="303" y="119"/>
                    <a:pt x="306" y="123"/>
                  </a:cubicBezTo>
                  <a:cubicBezTo>
                    <a:pt x="330" y="146"/>
                    <a:pt x="330" y="146"/>
                    <a:pt x="330" y="146"/>
                  </a:cubicBezTo>
                  <a:cubicBezTo>
                    <a:pt x="333" y="149"/>
                    <a:pt x="335" y="153"/>
                    <a:pt x="335" y="158"/>
                  </a:cubicBezTo>
                  <a:cubicBezTo>
                    <a:pt x="335" y="163"/>
                    <a:pt x="333" y="167"/>
                    <a:pt x="330" y="170"/>
                  </a:cubicBezTo>
                  <a:close/>
                  <a:moveTo>
                    <a:pt x="330" y="170"/>
                  </a:moveTo>
                  <a:cubicBezTo>
                    <a:pt x="330" y="170"/>
                    <a:pt x="330" y="170"/>
                    <a:pt x="330" y="170"/>
                  </a:cubicBezTo>
                </a:path>
              </a:pathLst>
            </a:custGeom>
            <a:solidFill>
              <a:schemeClr val="bg1"/>
            </a:solidFill>
            <a:ln>
              <a:noFill/>
            </a:ln>
          </p:spPr>
          <p:txBody>
            <a:bodyPr anchor="ctr"/>
            <a:lstStyle/>
            <a:p>
              <a:pPr algn="ctr"/>
              <a:endParaRPr>
                <a:solidFill>
                  <a:srgbClr val="151472"/>
                </a:solidFill>
              </a:endParaRPr>
            </a:p>
          </p:txBody>
        </p:sp>
        <p:sp>
          <p:nvSpPr>
            <p:cNvPr id="10" name="ïşḻïďê-Freeform: Shape 19"/>
            <p:cNvSpPr/>
            <p:nvPr/>
          </p:nvSpPr>
          <p:spPr bwMode="auto">
            <a:xfrm>
              <a:off x="4367298" y="5329619"/>
              <a:ext cx="361663" cy="360992"/>
            </a:xfrm>
            <a:custGeom>
              <a:avLst/>
              <a:gdLst>
                <a:gd name="T0" fmla="*/ 164 w 204"/>
                <a:gd name="T1" fmla="*/ 0 h 204"/>
                <a:gd name="T2" fmla="*/ 39 w 204"/>
                <a:gd name="T3" fmla="*/ 0 h 204"/>
                <a:gd name="T4" fmla="*/ 0 w 204"/>
                <a:gd name="T5" fmla="*/ 39 h 204"/>
                <a:gd name="T6" fmla="*/ 0 w 204"/>
                <a:gd name="T7" fmla="*/ 81 h 204"/>
                <a:gd name="T8" fmla="*/ 0 w 204"/>
                <a:gd name="T9" fmla="*/ 164 h 204"/>
                <a:gd name="T10" fmla="*/ 39 w 204"/>
                <a:gd name="T11" fmla="*/ 204 h 204"/>
                <a:gd name="T12" fmla="*/ 164 w 204"/>
                <a:gd name="T13" fmla="*/ 204 h 204"/>
                <a:gd name="T14" fmla="*/ 204 w 204"/>
                <a:gd name="T15" fmla="*/ 164 h 204"/>
                <a:gd name="T16" fmla="*/ 204 w 204"/>
                <a:gd name="T17" fmla="*/ 81 h 204"/>
                <a:gd name="T18" fmla="*/ 204 w 204"/>
                <a:gd name="T19" fmla="*/ 39 h 204"/>
                <a:gd name="T20" fmla="*/ 164 w 204"/>
                <a:gd name="T21" fmla="*/ 0 h 204"/>
                <a:gd name="T22" fmla="*/ 176 w 204"/>
                <a:gd name="T23" fmla="*/ 23 h 204"/>
                <a:gd name="T24" fmla="*/ 180 w 204"/>
                <a:gd name="T25" fmla="*/ 23 h 204"/>
                <a:gd name="T26" fmla="*/ 180 w 204"/>
                <a:gd name="T27" fmla="*/ 28 h 204"/>
                <a:gd name="T28" fmla="*/ 180 w 204"/>
                <a:gd name="T29" fmla="*/ 58 h 204"/>
                <a:gd name="T30" fmla="*/ 146 w 204"/>
                <a:gd name="T31" fmla="*/ 58 h 204"/>
                <a:gd name="T32" fmla="*/ 146 w 204"/>
                <a:gd name="T33" fmla="*/ 24 h 204"/>
                <a:gd name="T34" fmla="*/ 176 w 204"/>
                <a:gd name="T35" fmla="*/ 23 h 204"/>
                <a:gd name="T36" fmla="*/ 73 w 204"/>
                <a:gd name="T37" fmla="*/ 81 h 204"/>
                <a:gd name="T38" fmla="*/ 102 w 204"/>
                <a:gd name="T39" fmla="*/ 66 h 204"/>
                <a:gd name="T40" fmla="*/ 131 w 204"/>
                <a:gd name="T41" fmla="*/ 81 h 204"/>
                <a:gd name="T42" fmla="*/ 138 w 204"/>
                <a:gd name="T43" fmla="*/ 102 h 204"/>
                <a:gd name="T44" fmla="*/ 102 w 204"/>
                <a:gd name="T45" fmla="*/ 138 h 204"/>
                <a:gd name="T46" fmla="*/ 66 w 204"/>
                <a:gd name="T47" fmla="*/ 102 h 204"/>
                <a:gd name="T48" fmla="*/ 73 w 204"/>
                <a:gd name="T49" fmla="*/ 81 h 204"/>
                <a:gd name="T50" fmla="*/ 184 w 204"/>
                <a:gd name="T51" fmla="*/ 164 h 204"/>
                <a:gd name="T52" fmla="*/ 164 w 204"/>
                <a:gd name="T53" fmla="*/ 184 h 204"/>
                <a:gd name="T54" fmla="*/ 39 w 204"/>
                <a:gd name="T55" fmla="*/ 184 h 204"/>
                <a:gd name="T56" fmla="*/ 20 w 204"/>
                <a:gd name="T57" fmla="*/ 164 h 204"/>
                <a:gd name="T58" fmla="*/ 20 w 204"/>
                <a:gd name="T59" fmla="*/ 81 h 204"/>
                <a:gd name="T60" fmla="*/ 50 w 204"/>
                <a:gd name="T61" fmla="*/ 81 h 204"/>
                <a:gd name="T62" fmla="*/ 46 w 204"/>
                <a:gd name="T63" fmla="*/ 102 h 204"/>
                <a:gd name="T64" fmla="*/ 102 w 204"/>
                <a:gd name="T65" fmla="*/ 158 h 204"/>
                <a:gd name="T66" fmla="*/ 157 w 204"/>
                <a:gd name="T67" fmla="*/ 102 h 204"/>
                <a:gd name="T68" fmla="*/ 153 w 204"/>
                <a:gd name="T69" fmla="*/ 81 h 204"/>
                <a:gd name="T70" fmla="*/ 184 w 204"/>
                <a:gd name="T71" fmla="*/ 81 h 204"/>
                <a:gd name="T72" fmla="*/ 184 w 204"/>
                <a:gd name="T73" fmla="*/ 164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4" h="204">
                  <a:moveTo>
                    <a:pt x="164" y="0"/>
                  </a:moveTo>
                  <a:cubicBezTo>
                    <a:pt x="39" y="0"/>
                    <a:pt x="39" y="0"/>
                    <a:pt x="39" y="0"/>
                  </a:cubicBezTo>
                  <a:cubicBezTo>
                    <a:pt x="17" y="0"/>
                    <a:pt x="0" y="18"/>
                    <a:pt x="0" y="39"/>
                  </a:cubicBezTo>
                  <a:cubicBezTo>
                    <a:pt x="0" y="81"/>
                    <a:pt x="0" y="81"/>
                    <a:pt x="0" y="81"/>
                  </a:cubicBezTo>
                  <a:cubicBezTo>
                    <a:pt x="0" y="164"/>
                    <a:pt x="0" y="164"/>
                    <a:pt x="0" y="164"/>
                  </a:cubicBezTo>
                  <a:cubicBezTo>
                    <a:pt x="0" y="186"/>
                    <a:pt x="17" y="204"/>
                    <a:pt x="39" y="204"/>
                  </a:cubicBezTo>
                  <a:cubicBezTo>
                    <a:pt x="164" y="204"/>
                    <a:pt x="164" y="204"/>
                    <a:pt x="164" y="204"/>
                  </a:cubicBezTo>
                  <a:cubicBezTo>
                    <a:pt x="186" y="204"/>
                    <a:pt x="204" y="186"/>
                    <a:pt x="204" y="164"/>
                  </a:cubicBezTo>
                  <a:cubicBezTo>
                    <a:pt x="204" y="81"/>
                    <a:pt x="204" y="81"/>
                    <a:pt x="204" y="81"/>
                  </a:cubicBezTo>
                  <a:cubicBezTo>
                    <a:pt x="204" y="39"/>
                    <a:pt x="204" y="39"/>
                    <a:pt x="204" y="39"/>
                  </a:cubicBezTo>
                  <a:cubicBezTo>
                    <a:pt x="204" y="18"/>
                    <a:pt x="186" y="0"/>
                    <a:pt x="164" y="0"/>
                  </a:cubicBezTo>
                  <a:close/>
                  <a:moveTo>
                    <a:pt x="176" y="23"/>
                  </a:moveTo>
                  <a:cubicBezTo>
                    <a:pt x="180" y="23"/>
                    <a:pt x="180" y="23"/>
                    <a:pt x="180" y="23"/>
                  </a:cubicBezTo>
                  <a:cubicBezTo>
                    <a:pt x="180" y="28"/>
                    <a:pt x="180" y="28"/>
                    <a:pt x="180" y="28"/>
                  </a:cubicBezTo>
                  <a:cubicBezTo>
                    <a:pt x="180" y="58"/>
                    <a:pt x="180" y="58"/>
                    <a:pt x="180" y="58"/>
                  </a:cubicBezTo>
                  <a:cubicBezTo>
                    <a:pt x="146" y="58"/>
                    <a:pt x="146" y="58"/>
                    <a:pt x="146" y="58"/>
                  </a:cubicBezTo>
                  <a:cubicBezTo>
                    <a:pt x="146" y="24"/>
                    <a:pt x="146" y="24"/>
                    <a:pt x="146" y="24"/>
                  </a:cubicBezTo>
                  <a:lnTo>
                    <a:pt x="176" y="23"/>
                  </a:lnTo>
                  <a:close/>
                  <a:moveTo>
                    <a:pt x="73" y="81"/>
                  </a:moveTo>
                  <a:cubicBezTo>
                    <a:pt x="79" y="72"/>
                    <a:pt x="90" y="66"/>
                    <a:pt x="102" y="66"/>
                  </a:cubicBezTo>
                  <a:cubicBezTo>
                    <a:pt x="114" y="66"/>
                    <a:pt x="124" y="72"/>
                    <a:pt x="131" y="81"/>
                  </a:cubicBezTo>
                  <a:cubicBezTo>
                    <a:pt x="135" y="87"/>
                    <a:pt x="138" y="94"/>
                    <a:pt x="138" y="102"/>
                  </a:cubicBezTo>
                  <a:cubicBezTo>
                    <a:pt x="138" y="122"/>
                    <a:pt x="121" y="138"/>
                    <a:pt x="102" y="138"/>
                  </a:cubicBezTo>
                  <a:cubicBezTo>
                    <a:pt x="82" y="138"/>
                    <a:pt x="66" y="122"/>
                    <a:pt x="66" y="102"/>
                  </a:cubicBezTo>
                  <a:cubicBezTo>
                    <a:pt x="66" y="94"/>
                    <a:pt x="68" y="87"/>
                    <a:pt x="73" y="81"/>
                  </a:cubicBezTo>
                  <a:close/>
                  <a:moveTo>
                    <a:pt x="184" y="164"/>
                  </a:moveTo>
                  <a:cubicBezTo>
                    <a:pt x="184" y="175"/>
                    <a:pt x="175" y="184"/>
                    <a:pt x="164" y="184"/>
                  </a:cubicBezTo>
                  <a:cubicBezTo>
                    <a:pt x="39" y="184"/>
                    <a:pt x="39" y="184"/>
                    <a:pt x="39" y="184"/>
                  </a:cubicBezTo>
                  <a:cubicBezTo>
                    <a:pt x="28" y="184"/>
                    <a:pt x="20" y="175"/>
                    <a:pt x="20" y="164"/>
                  </a:cubicBezTo>
                  <a:cubicBezTo>
                    <a:pt x="20" y="81"/>
                    <a:pt x="20" y="81"/>
                    <a:pt x="20" y="81"/>
                  </a:cubicBezTo>
                  <a:cubicBezTo>
                    <a:pt x="50" y="81"/>
                    <a:pt x="50" y="81"/>
                    <a:pt x="50" y="81"/>
                  </a:cubicBezTo>
                  <a:cubicBezTo>
                    <a:pt x="47" y="87"/>
                    <a:pt x="46" y="95"/>
                    <a:pt x="46" y="102"/>
                  </a:cubicBezTo>
                  <a:cubicBezTo>
                    <a:pt x="46" y="133"/>
                    <a:pt x="71" y="158"/>
                    <a:pt x="102" y="158"/>
                  </a:cubicBezTo>
                  <a:cubicBezTo>
                    <a:pt x="132" y="158"/>
                    <a:pt x="157" y="133"/>
                    <a:pt x="157" y="102"/>
                  </a:cubicBezTo>
                  <a:cubicBezTo>
                    <a:pt x="157" y="95"/>
                    <a:pt x="156" y="87"/>
                    <a:pt x="153" y="81"/>
                  </a:cubicBezTo>
                  <a:cubicBezTo>
                    <a:pt x="184" y="81"/>
                    <a:pt x="184" y="81"/>
                    <a:pt x="184" y="81"/>
                  </a:cubicBezTo>
                  <a:lnTo>
                    <a:pt x="184" y="164"/>
                  </a:lnTo>
                  <a:close/>
                </a:path>
              </a:pathLst>
            </a:custGeom>
            <a:solidFill>
              <a:schemeClr val="bg1"/>
            </a:solidFill>
            <a:ln>
              <a:noFill/>
            </a:ln>
          </p:spPr>
          <p:txBody>
            <a:bodyPr anchor="ctr"/>
            <a:lstStyle/>
            <a:p>
              <a:pPr algn="ctr"/>
              <a:endParaRPr>
                <a:solidFill>
                  <a:srgbClr val="151472"/>
                </a:solidFill>
              </a:endParaRPr>
            </a:p>
          </p:txBody>
        </p:sp>
        <p:sp>
          <p:nvSpPr>
            <p:cNvPr id="11" name="ïşḻïďê-Freeform: Shape 22"/>
            <p:cNvSpPr/>
            <p:nvPr/>
          </p:nvSpPr>
          <p:spPr bwMode="auto">
            <a:xfrm>
              <a:off x="5846028" y="4290046"/>
              <a:ext cx="451952" cy="576726"/>
            </a:xfrm>
            <a:custGeom>
              <a:avLst/>
              <a:gdLst>
                <a:gd name="connsiteX0" fmla="*/ 43815 w 258763"/>
                <a:gd name="connsiteY0" fmla="*/ 130175 h 330201"/>
                <a:gd name="connsiteX1" fmla="*/ 28575 w 258763"/>
                <a:gd name="connsiteY1" fmla="*/ 147060 h 330201"/>
                <a:gd name="connsiteX2" fmla="*/ 28575 w 258763"/>
                <a:gd name="connsiteY2" fmla="*/ 227590 h 330201"/>
                <a:gd name="connsiteX3" fmla="*/ 43815 w 258763"/>
                <a:gd name="connsiteY3" fmla="*/ 244475 h 330201"/>
                <a:gd name="connsiteX4" fmla="*/ 60325 w 258763"/>
                <a:gd name="connsiteY4" fmla="*/ 227590 h 330201"/>
                <a:gd name="connsiteX5" fmla="*/ 60325 w 258763"/>
                <a:gd name="connsiteY5" fmla="*/ 147060 h 330201"/>
                <a:gd name="connsiteX6" fmla="*/ 43815 w 258763"/>
                <a:gd name="connsiteY6" fmla="*/ 130175 h 330201"/>
                <a:gd name="connsiteX7" fmla="*/ 221457 w 258763"/>
                <a:gd name="connsiteY7" fmla="*/ 98425 h 330201"/>
                <a:gd name="connsiteX8" fmla="*/ 211138 w 258763"/>
                <a:gd name="connsiteY8" fmla="*/ 110021 h 330201"/>
                <a:gd name="connsiteX9" fmla="*/ 211138 w 258763"/>
                <a:gd name="connsiteY9" fmla="*/ 265918 h 330201"/>
                <a:gd name="connsiteX10" fmla="*/ 221457 w 258763"/>
                <a:gd name="connsiteY10" fmla="*/ 276225 h 330201"/>
                <a:gd name="connsiteX11" fmla="*/ 231776 w 258763"/>
                <a:gd name="connsiteY11" fmla="*/ 265918 h 330201"/>
                <a:gd name="connsiteX12" fmla="*/ 231776 w 258763"/>
                <a:gd name="connsiteY12" fmla="*/ 110021 h 330201"/>
                <a:gd name="connsiteX13" fmla="*/ 221457 w 258763"/>
                <a:gd name="connsiteY13" fmla="*/ 98425 h 330201"/>
                <a:gd name="connsiteX14" fmla="*/ 80216 w 258763"/>
                <a:gd name="connsiteY14" fmla="*/ 71438 h 330201"/>
                <a:gd name="connsiteX15" fmla="*/ 236768 w 258763"/>
                <a:gd name="connsiteY15" fmla="*/ 71438 h 330201"/>
                <a:gd name="connsiteX16" fmla="*/ 258763 w 258763"/>
                <a:gd name="connsiteY16" fmla="*/ 93324 h 330201"/>
                <a:gd name="connsiteX17" fmla="*/ 258763 w 258763"/>
                <a:gd name="connsiteY17" fmla="*/ 274844 h 330201"/>
                <a:gd name="connsiteX18" fmla="*/ 204423 w 258763"/>
                <a:gd name="connsiteY18" fmla="*/ 330201 h 330201"/>
                <a:gd name="connsiteX19" fmla="*/ 113856 w 258763"/>
                <a:gd name="connsiteY19" fmla="*/ 330201 h 330201"/>
                <a:gd name="connsiteX20" fmla="*/ 59515 w 258763"/>
                <a:gd name="connsiteY20" fmla="*/ 274844 h 330201"/>
                <a:gd name="connsiteX21" fmla="*/ 59515 w 258763"/>
                <a:gd name="connsiteY21" fmla="*/ 267120 h 330201"/>
                <a:gd name="connsiteX22" fmla="*/ 42696 w 258763"/>
                <a:gd name="connsiteY22" fmla="*/ 270982 h 330201"/>
                <a:gd name="connsiteX23" fmla="*/ 0 w 258763"/>
                <a:gd name="connsiteY23" fmla="*/ 227211 h 330201"/>
                <a:gd name="connsiteX24" fmla="*/ 0 w 258763"/>
                <a:gd name="connsiteY24" fmla="*/ 147394 h 330201"/>
                <a:gd name="connsiteX25" fmla="*/ 42696 w 258763"/>
                <a:gd name="connsiteY25" fmla="*/ 103623 h 330201"/>
                <a:gd name="connsiteX26" fmla="*/ 59515 w 258763"/>
                <a:gd name="connsiteY26" fmla="*/ 107485 h 330201"/>
                <a:gd name="connsiteX27" fmla="*/ 59515 w 258763"/>
                <a:gd name="connsiteY27" fmla="*/ 93324 h 330201"/>
                <a:gd name="connsiteX28" fmla="*/ 80216 w 258763"/>
                <a:gd name="connsiteY28" fmla="*/ 71438 h 330201"/>
                <a:gd name="connsiteX29" fmla="*/ 107950 w 258763"/>
                <a:gd name="connsiteY29" fmla="*/ 0 h 330201"/>
                <a:gd name="connsiteX30" fmla="*/ 109247 w 258763"/>
                <a:gd name="connsiteY30" fmla="*/ 1290 h 330201"/>
                <a:gd name="connsiteX31" fmla="*/ 113139 w 258763"/>
                <a:gd name="connsiteY31" fmla="*/ 2580 h 330201"/>
                <a:gd name="connsiteX32" fmla="*/ 119624 w 258763"/>
                <a:gd name="connsiteY32" fmla="*/ 5160 h 330201"/>
                <a:gd name="connsiteX33" fmla="*/ 126110 w 258763"/>
                <a:gd name="connsiteY33" fmla="*/ 7739 h 330201"/>
                <a:gd name="connsiteX34" fmla="*/ 144269 w 258763"/>
                <a:gd name="connsiteY34" fmla="*/ 12899 h 330201"/>
                <a:gd name="connsiteX35" fmla="*/ 145566 w 258763"/>
                <a:gd name="connsiteY35" fmla="*/ 12899 h 330201"/>
                <a:gd name="connsiteX36" fmla="*/ 146863 w 258763"/>
                <a:gd name="connsiteY36" fmla="*/ 14189 h 330201"/>
                <a:gd name="connsiteX37" fmla="*/ 148161 w 258763"/>
                <a:gd name="connsiteY37" fmla="*/ 14189 h 330201"/>
                <a:gd name="connsiteX38" fmla="*/ 149458 w 258763"/>
                <a:gd name="connsiteY38" fmla="*/ 14189 h 330201"/>
                <a:gd name="connsiteX39" fmla="*/ 152052 w 258763"/>
                <a:gd name="connsiteY39" fmla="*/ 14189 h 330201"/>
                <a:gd name="connsiteX40" fmla="*/ 154646 w 258763"/>
                <a:gd name="connsiteY40" fmla="*/ 15478 h 330201"/>
                <a:gd name="connsiteX41" fmla="*/ 155943 w 258763"/>
                <a:gd name="connsiteY41" fmla="*/ 15478 h 330201"/>
                <a:gd name="connsiteX42" fmla="*/ 157240 w 258763"/>
                <a:gd name="connsiteY42" fmla="*/ 15478 h 330201"/>
                <a:gd name="connsiteX43" fmla="*/ 158537 w 258763"/>
                <a:gd name="connsiteY43" fmla="*/ 16768 h 330201"/>
                <a:gd name="connsiteX44" fmla="*/ 159835 w 258763"/>
                <a:gd name="connsiteY44" fmla="*/ 16768 h 330201"/>
                <a:gd name="connsiteX45" fmla="*/ 162429 w 258763"/>
                <a:gd name="connsiteY45" fmla="*/ 16768 h 330201"/>
                <a:gd name="connsiteX46" fmla="*/ 165023 w 258763"/>
                <a:gd name="connsiteY46" fmla="*/ 18058 h 330201"/>
                <a:gd name="connsiteX47" fmla="*/ 166320 w 258763"/>
                <a:gd name="connsiteY47" fmla="*/ 18058 h 330201"/>
                <a:gd name="connsiteX48" fmla="*/ 167617 w 258763"/>
                <a:gd name="connsiteY48" fmla="*/ 18058 h 330201"/>
                <a:gd name="connsiteX49" fmla="*/ 168914 w 258763"/>
                <a:gd name="connsiteY49" fmla="*/ 18058 h 330201"/>
                <a:gd name="connsiteX50" fmla="*/ 170211 w 258763"/>
                <a:gd name="connsiteY50" fmla="*/ 18058 h 330201"/>
                <a:gd name="connsiteX51" fmla="*/ 176697 w 258763"/>
                <a:gd name="connsiteY51" fmla="*/ 20638 h 330201"/>
                <a:gd name="connsiteX52" fmla="*/ 188371 w 258763"/>
                <a:gd name="connsiteY52" fmla="*/ 24507 h 330201"/>
                <a:gd name="connsiteX53" fmla="*/ 193559 w 258763"/>
                <a:gd name="connsiteY53" fmla="*/ 27087 h 330201"/>
                <a:gd name="connsiteX54" fmla="*/ 194856 w 258763"/>
                <a:gd name="connsiteY54" fmla="*/ 28377 h 330201"/>
                <a:gd name="connsiteX55" fmla="*/ 196154 w 258763"/>
                <a:gd name="connsiteY55" fmla="*/ 29667 h 330201"/>
                <a:gd name="connsiteX56" fmla="*/ 197451 w 258763"/>
                <a:gd name="connsiteY56" fmla="*/ 29667 h 330201"/>
                <a:gd name="connsiteX57" fmla="*/ 198748 w 258763"/>
                <a:gd name="connsiteY57" fmla="*/ 30957 h 330201"/>
                <a:gd name="connsiteX58" fmla="*/ 207828 w 258763"/>
                <a:gd name="connsiteY58" fmla="*/ 38696 h 330201"/>
                <a:gd name="connsiteX59" fmla="*/ 213016 w 258763"/>
                <a:gd name="connsiteY59" fmla="*/ 47725 h 330201"/>
                <a:gd name="connsiteX60" fmla="*/ 214313 w 258763"/>
                <a:gd name="connsiteY60" fmla="*/ 55464 h 330201"/>
                <a:gd name="connsiteX61" fmla="*/ 214313 w 258763"/>
                <a:gd name="connsiteY61" fmla="*/ 58044 h 330201"/>
                <a:gd name="connsiteX62" fmla="*/ 213016 w 258763"/>
                <a:gd name="connsiteY62" fmla="*/ 59334 h 330201"/>
                <a:gd name="connsiteX63" fmla="*/ 213016 w 258763"/>
                <a:gd name="connsiteY63" fmla="*/ 60623 h 330201"/>
                <a:gd name="connsiteX64" fmla="*/ 213016 w 258763"/>
                <a:gd name="connsiteY64" fmla="*/ 61913 h 330201"/>
                <a:gd name="connsiteX65" fmla="*/ 211719 w 258763"/>
                <a:gd name="connsiteY65" fmla="*/ 60623 h 330201"/>
                <a:gd name="connsiteX66" fmla="*/ 210422 w 258763"/>
                <a:gd name="connsiteY66" fmla="*/ 59334 h 330201"/>
                <a:gd name="connsiteX67" fmla="*/ 209125 w 258763"/>
                <a:gd name="connsiteY67" fmla="*/ 58044 h 330201"/>
                <a:gd name="connsiteX68" fmla="*/ 203936 w 258763"/>
                <a:gd name="connsiteY68" fmla="*/ 54174 h 330201"/>
                <a:gd name="connsiteX69" fmla="*/ 197451 w 258763"/>
                <a:gd name="connsiteY69" fmla="*/ 51594 h 330201"/>
                <a:gd name="connsiteX70" fmla="*/ 189668 w 258763"/>
                <a:gd name="connsiteY70" fmla="*/ 50305 h 330201"/>
                <a:gd name="connsiteX71" fmla="*/ 187074 w 258763"/>
                <a:gd name="connsiteY71" fmla="*/ 50305 h 330201"/>
                <a:gd name="connsiteX72" fmla="*/ 184480 w 258763"/>
                <a:gd name="connsiteY72" fmla="*/ 49015 h 330201"/>
                <a:gd name="connsiteX73" fmla="*/ 180588 w 258763"/>
                <a:gd name="connsiteY73" fmla="*/ 47725 h 330201"/>
                <a:gd name="connsiteX74" fmla="*/ 170211 w 258763"/>
                <a:gd name="connsiteY74" fmla="*/ 46435 h 330201"/>
                <a:gd name="connsiteX75" fmla="*/ 165023 w 258763"/>
                <a:gd name="connsiteY75" fmla="*/ 45145 h 330201"/>
                <a:gd name="connsiteX76" fmla="*/ 163726 w 258763"/>
                <a:gd name="connsiteY76" fmla="*/ 45145 h 330201"/>
                <a:gd name="connsiteX77" fmla="*/ 162429 w 258763"/>
                <a:gd name="connsiteY77" fmla="*/ 45145 h 330201"/>
                <a:gd name="connsiteX78" fmla="*/ 159835 w 258763"/>
                <a:gd name="connsiteY78" fmla="*/ 43855 h 330201"/>
                <a:gd name="connsiteX79" fmla="*/ 158537 w 258763"/>
                <a:gd name="connsiteY79" fmla="*/ 43855 h 330201"/>
                <a:gd name="connsiteX80" fmla="*/ 155943 w 258763"/>
                <a:gd name="connsiteY80" fmla="*/ 42565 h 330201"/>
                <a:gd name="connsiteX81" fmla="*/ 152052 w 258763"/>
                <a:gd name="connsiteY81" fmla="*/ 42565 h 330201"/>
                <a:gd name="connsiteX82" fmla="*/ 149458 w 258763"/>
                <a:gd name="connsiteY82" fmla="*/ 41276 h 330201"/>
                <a:gd name="connsiteX83" fmla="*/ 146863 w 258763"/>
                <a:gd name="connsiteY83" fmla="*/ 39986 h 330201"/>
                <a:gd name="connsiteX84" fmla="*/ 135189 w 258763"/>
                <a:gd name="connsiteY84" fmla="*/ 34826 h 330201"/>
                <a:gd name="connsiteX85" fmla="*/ 124813 w 258763"/>
                <a:gd name="connsiteY85" fmla="*/ 27087 h 330201"/>
                <a:gd name="connsiteX86" fmla="*/ 117030 w 258763"/>
                <a:gd name="connsiteY86" fmla="*/ 19348 h 330201"/>
                <a:gd name="connsiteX87" fmla="*/ 111841 w 258763"/>
                <a:gd name="connsiteY87" fmla="*/ 12899 h 330201"/>
                <a:gd name="connsiteX88" fmla="*/ 109247 w 258763"/>
                <a:gd name="connsiteY88" fmla="*/ 6450 h 330201"/>
                <a:gd name="connsiteX89" fmla="*/ 107950 w 258763"/>
                <a:gd name="connsiteY89" fmla="*/ 1290 h 330201"/>
                <a:gd name="connsiteX90" fmla="*/ 107950 w 258763"/>
                <a:gd name="connsiteY90" fmla="*/ 0 h 330201"/>
                <a:gd name="connsiteX91" fmla="*/ 9525 w 258763"/>
                <a:gd name="connsiteY91" fmla="*/ 0 h 330201"/>
                <a:gd name="connsiteX92" fmla="*/ 10822 w 258763"/>
                <a:gd name="connsiteY92" fmla="*/ 1290 h 330201"/>
                <a:gd name="connsiteX93" fmla="*/ 14713 w 258763"/>
                <a:gd name="connsiteY93" fmla="*/ 2580 h 330201"/>
                <a:gd name="connsiteX94" fmla="*/ 19902 w 258763"/>
                <a:gd name="connsiteY94" fmla="*/ 5160 h 330201"/>
                <a:gd name="connsiteX95" fmla="*/ 27684 w 258763"/>
                <a:gd name="connsiteY95" fmla="*/ 7739 h 330201"/>
                <a:gd name="connsiteX96" fmla="*/ 45844 w 258763"/>
                <a:gd name="connsiteY96" fmla="*/ 12899 h 330201"/>
                <a:gd name="connsiteX97" fmla="*/ 47141 w 258763"/>
                <a:gd name="connsiteY97" fmla="*/ 12899 h 330201"/>
                <a:gd name="connsiteX98" fmla="*/ 48438 w 258763"/>
                <a:gd name="connsiteY98" fmla="*/ 12899 h 330201"/>
                <a:gd name="connsiteX99" fmla="*/ 48438 w 258763"/>
                <a:gd name="connsiteY99" fmla="*/ 14189 h 330201"/>
                <a:gd name="connsiteX100" fmla="*/ 49735 w 258763"/>
                <a:gd name="connsiteY100" fmla="*/ 14189 h 330201"/>
                <a:gd name="connsiteX101" fmla="*/ 52329 w 258763"/>
                <a:gd name="connsiteY101" fmla="*/ 14189 h 330201"/>
                <a:gd name="connsiteX102" fmla="*/ 54924 w 258763"/>
                <a:gd name="connsiteY102" fmla="*/ 15478 h 330201"/>
                <a:gd name="connsiteX103" fmla="*/ 56221 w 258763"/>
                <a:gd name="connsiteY103" fmla="*/ 15478 h 330201"/>
                <a:gd name="connsiteX104" fmla="*/ 57518 w 258763"/>
                <a:gd name="connsiteY104" fmla="*/ 15478 h 330201"/>
                <a:gd name="connsiteX105" fmla="*/ 58815 w 258763"/>
                <a:gd name="connsiteY105" fmla="*/ 15478 h 330201"/>
                <a:gd name="connsiteX106" fmla="*/ 60112 w 258763"/>
                <a:gd name="connsiteY106" fmla="*/ 16768 h 330201"/>
                <a:gd name="connsiteX107" fmla="*/ 62706 w 258763"/>
                <a:gd name="connsiteY107" fmla="*/ 16768 h 330201"/>
                <a:gd name="connsiteX108" fmla="*/ 65301 w 258763"/>
                <a:gd name="connsiteY108" fmla="*/ 18058 h 330201"/>
                <a:gd name="connsiteX109" fmla="*/ 66598 w 258763"/>
                <a:gd name="connsiteY109" fmla="*/ 18058 h 330201"/>
                <a:gd name="connsiteX110" fmla="*/ 69192 w 258763"/>
                <a:gd name="connsiteY110" fmla="*/ 18058 h 330201"/>
                <a:gd name="connsiteX111" fmla="*/ 70489 w 258763"/>
                <a:gd name="connsiteY111" fmla="*/ 18058 h 330201"/>
                <a:gd name="connsiteX112" fmla="*/ 71786 w 258763"/>
                <a:gd name="connsiteY112" fmla="*/ 18058 h 330201"/>
                <a:gd name="connsiteX113" fmla="*/ 76975 w 258763"/>
                <a:gd name="connsiteY113" fmla="*/ 20638 h 330201"/>
                <a:gd name="connsiteX114" fmla="*/ 89946 w 258763"/>
                <a:gd name="connsiteY114" fmla="*/ 24507 h 330201"/>
                <a:gd name="connsiteX115" fmla="*/ 95134 w 258763"/>
                <a:gd name="connsiteY115" fmla="*/ 27087 h 330201"/>
                <a:gd name="connsiteX116" fmla="*/ 96431 w 258763"/>
                <a:gd name="connsiteY116" fmla="*/ 28377 h 330201"/>
                <a:gd name="connsiteX117" fmla="*/ 97728 w 258763"/>
                <a:gd name="connsiteY117" fmla="*/ 28377 h 330201"/>
                <a:gd name="connsiteX118" fmla="*/ 99025 w 258763"/>
                <a:gd name="connsiteY118" fmla="*/ 29667 h 330201"/>
                <a:gd name="connsiteX119" fmla="*/ 100323 w 258763"/>
                <a:gd name="connsiteY119" fmla="*/ 30957 h 330201"/>
                <a:gd name="connsiteX120" fmla="*/ 108105 w 258763"/>
                <a:gd name="connsiteY120" fmla="*/ 38696 h 330201"/>
                <a:gd name="connsiteX121" fmla="*/ 113294 w 258763"/>
                <a:gd name="connsiteY121" fmla="*/ 47725 h 330201"/>
                <a:gd name="connsiteX122" fmla="*/ 114591 w 258763"/>
                <a:gd name="connsiteY122" fmla="*/ 55464 h 330201"/>
                <a:gd name="connsiteX123" fmla="*/ 114591 w 258763"/>
                <a:gd name="connsiteY123" fmla="*/ 58044 h 330201"/>
                <a:gd name="connsiteX124" fmla="*/ 114591 w 258763"/>
                <a:gd name="connsiteY124" fmla="*/ 59334 h 330201"/>
                <a:gd name="connsiteX125" fmla="*/ 114591 w 258763"/>
                <a:gd name="connsiteY125" fmla="*/ 60623 h 330201"/>
                <a:gd name="connsiteX126" fmla="*/ 113294 w 258763"/>
                <a:gd name="connsiteY126" fmla="*/ 61913 h 330201"/>
                <a:gd name="connsiteX127" fmla="*/ 111997 w 258763"/>
                <a:gd name="connsiteY127" fmla="*/ 60623 h 330201"/>
                <a:gd name="connsiteX128" fmla="*/ 111997 w 258763"/>
                <a:gd name="connsiteY128" fmla="*/ 59334 h 330201"/>
                <a:gd name="connsiteX129" fmla="*/ 110700 w 258763"/>
                <a:gd name="connsiteY129" fmla="*/ 58044 h 330201"/>
                <a:gd name="connsiteX130" fmla="*/ 109403 w 258763"/>
                <a:gd name="connsiteY130" fmla="*/ 58044 h 330201"/>
                <a:gd name="connsiteX131" fmla="*/ 104214 w 258763"/>
                <a:gd name="connsiteY131" fmla="*/ 54174 h 330201"/>
                <a:gd name="connsiteX132" fmla="*/ 97728 w 258763"/>
                <a:gd name="connsiteY132" fmla="*/ 51594 h 330201"/>
                <a:gd name="connsiteX133" fmla="*/ 89946 w 258763"/>
                <a:gd name="connsiteY133" fmla="*/ 50305 h 330201"/>
                <a:gd name="connsiteX134" fmla="*/ 88649 w 258763"/>
                <a:gd name="connsiteY134" fmla="*/ 50305 h 330201"/>
                <a:gd name="connsiteX135" fmla="*/ 86054 w 258763"/>
                <a:gd name="connsiteY135" fmla="*/ 49015 h 330201"/>
                <a:gd name="connsiteX136" fmla="*/ 80866 w 258763"/>
                <a:gd name="connsiteY136" fmla="*/ 47725 h 330201"/>
                <a:gd name="connsiteX137" fmla="*/ 71786 w 258763"/>
                <a:gd name="connsiteY137" fmla="*/ 46435 h 330201"/>
                <a:gd name="connsiteX138" fmla="*/ 66598 w 258763"/>
                <a:gd name="connsiteY138" fmla="*/ 45145 h 330201"/>
                <a:gd name="connsiteX139" fmla="*/ 65301 w 258763"/>
                <a:gd name="connsiteY139" fmla="*/ 45145 h 330201"/>
                <a:gd name="connsiteX140" fmla="*/ 64003 w 258763"/>
                <a:gd name="connsiteY140" fmla="*/ 45145 h 330201"/>
                <a:gd name="connsiteX141" fmla="*/ 62706 w 258763"/>
                <a:gd name="connsiteY141" fmla="*/ 45145 h 330201"/>
                <a:gd name="connsiteX142" fmla="*/ 61409 w 258763"/>
                <a:gd name="connsiteY142" fmla="*/ 43855 h 330201"/>
                <a:gd name="connsiteX143" fmla="*/ 60112 w 258763"/>
                <a:gd name="connsiteY143" fmla="*/ 43855 h 330201"/>
                <a:gd name="connsiteX144" fmla="*/ 56221 w 258763"/>
                <a:gd name="connsiteY144" fmla="*/ 42565 h 330201"/>
                <a:gd name="connsiteX145" fmla="*/ 53627 w 258763"/>
                <a:gd name="connsiteY145" fmla="*/ 42565 h 330201"/>
                <a:gd name="connsiteX146" fmla="*/ 51032 w 258763"/>
                <a:gd name="connsiteY146" fmla="*/ 41276 h 330201"/>
                <a:gd name="connsiteX147" fmla="*/ 47141 w 258763"/>
                <a:gd name="connsiteY147" fmla="*/ 39986 h 330201"/>
                <a:gd name="connsiteX148" fmla="*/ 36764 w 258763"/>
                <a:gd name="connsiteY148" fmla="*/ 34826 h 330201"/>
                <a:gd name="connsiteX149" fmla="*/ 26387 w 258763"/>
                <a:gd name="connsiteY149" fmla="*/ 27087 h 330201"/>
                <a:gd name="connsiteX150" fmla="*/ 18605 w 258763"/>
                <a:gd name="connsiteY150" fmla="*/ 19348 h 330201"/>
                <a:gd name="connsiteX151" fmla="*/ 13416 w 258763"/>
                <a:gd name="connsiteY151" fmla="*/ 12899 h 330201"/>
                <a:gd name="connsiteX152" fmla="*/ 10822 w 258763"/>
                <a:gd name="connsiteY152" fmla="*/ 6450 h 330201"/>
                <a:gd name="connsiteX153" fmla="*/ 9525 w 258763"/>
                <a:gd name="connsiteY153" fmla="*/ 1290 h 330201"/>
                <a:gd name="connsiteX154" fmla="*/ 9525 w 258763"/>
                <a:gd name="connsiteY154" fmla="*/ 0 h 330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58763" h="330201">
                  <a:moveTo>
                    <a:pt x="43815" y="130175"/>
                  </a:moveTo>
                  <a:cubicBezTo>
                    <a:pt x="34925" y="130175"/>
                    <a:pt x="28575" y="137968"/>
                    <a:pt x="28575" y="147060"/>
                  </a:cubicBezTo>
                  <a:cubicBezTo>
                    <a:pt x="28575" y="147060"/>
                    <a:pt x="28575" y="147060"/>
                    <a:pt x="28575" y="227590"/>
                  </a:cubicBezTo>
                  <a:cubicBezTo>
                    <a:pt x="28575" y="236682"/>
                    <a:pt x="34925" y="244475"/>
                    <a:pt x="43815" y="244475"/>
                  </a:cubicBezTo>
                  <a:cubicBezTo>
                    <a:pt x="52705" y="244475"/>
                    <a:pt x="60325" y="236682"/>
                    <a:pt x="60325" y="227590"/>
                  </a:cubicBezTo>
                  <a:cubicBezTo>
                    <a:pt x="60325" y="227590"/>
                    <a:pt x="60325" y="227590"/>
                    <a:pt x="60325" y="147060"/>
                  </a:cubicBezTo>
                  <a:cubicBezTo>
                    <a:pt x="60325" y="137968"/>
                    <a:pt x="52705" y="130175"/>
                    <a:pt x="43815" y="130175"/>
                  </a:cubicBezTo>
                  <a:close/>
                  <a:moveTo>
                    <a:pt x="221457" y="98425"/>
                  </a:moveTo>
                  <a:cubicBezTo>
                    <a:pt x="215008" y="98425"/>
                    <a:pt x="211138" y="103579"/>
                    <a:pt x="211138" y="110021"/>
                  </a:cubicBezTo>
                  <a:lnTo>
                    <a:pt x="211138" y="265918"/>
                  </a:lnTo>
                  <a:cubicBezTo>
                    <a:pt x="211138" y="271072"/>
                    <a:pt x="215008" y="276225"/>
                    <a:pt x="221457" y="276225"/>
                  </a:cubicBezTo>
                  <a:cubicBezTo>
                    <a:pt x="227907" y="276225"/>
                    <a:pt x="231776" y="271072"/>
                    <a:pt x="231776" y="265918"/>
                  </a:cubicBezTo>
                  <a:cubicBezTo>
                    <a:pt x="231776" y="265918"/>
                    <a:pt x="231776" y="265918"/>
                    <a:pt x="231776" y="110021"/>
                  </a:cubicBezTo>
                  <a:cubicBezTo>
                    <a:pt x="231776" y="103579"/>
                    <a:pt x="227907" y="98425"/>
                    <a:pt x="221457" y="98425"/>
                  </a:cubicBezTo>
                  <a:close/>
                  <a:moveTo>
                    <a:pt x="80216" y="71438"/>
                  </a:moveTo>
                  <a:cubicBezTo>
                    <a:pt x="80216" y="71438"/>
                    <a:pt x="80216" y="71438"/>
                    <a:pt x="236768" y="71438"/>
                  </a:cubicBezTo>
                  <a:cubicBezTo>
                    <a:pt x="258763" y="71438"/>
                    <a:pt x="258763" y="71438"/>
                    <a:pt x="258763" y="93324"/>
                  </a:cubicBezTo>
                  <a:cubicBezTo>
                    <a:pt x="258763" y="93324"/>
                    <a:pt x="258763" y="93324"/>
                    <a:pt x="258763" y="274844"/>
                  </a:cubicBezTo>
                  <a:cubicBezTo>
                    <a:pt x="258763" y="330201"/>
                    <a:pt x="258763" y="330201"/>
                    <a:pt x="204423" y="330201"/>
                  </a:cubicBezTo>
                  <a:cubicBezTo>
                    <a:pt x="204423" y="330201"/>
                    <a:pt x="204423" y="330201"/>
                    <a:pt x="113856" y="330201"/>
                  </a:cubicBezTo>
                  <a:cubicBezTo>
                    <a:pt x="59515" y="330201"/>
                    <a:pt x="59515" y="330201"/>
                    <a:pt x="59515" y="274844"/>
                  </a:cubicBezTo>
                  <a:cubicBezTo>
                    <a:pt x="59515" y="274844"/>
                    <a:pt x="59515" y="274844"/>
                    <a:pt x="59515" y="267120"/>
                  </a:cubicBezTo>
                  <a:cubicBezTo>
                    <a:pt x="54340" y="269694"/>
                    <a:pt x="49165" y="270982"/>
                    <a:pt x="42696" y="270982"/>
                  </a:cubicBezTo>
                  <a:cubicBezTo>
                    <a:pt x="19407" y="270982"/>
                    <a:pt x="0" y="251671"/>
                    <a:pt x="0" y="227211"/>
                  </a:cubicBezTo>
                  <a:cubicBezTo>
                    <a:pt x="0" y="227211"/>
                    <a:pt x="0" y="227211"/>
                    <a:pt x="0" y="147394"/>
                  </a:cubicBezTo>
                  <a:cubicBezTo>
                    <a:pt x="0" y="122933"/>
                    <a:pt x="19407" y="103623"/>
                    <a:pt x="42696" y="103623"/>
                  </a:cubicBezTo>
                  <a:cubicBezTo>
                    <a:pt x="49165" y="103623"/>
                    <a:pt x="54340" y="104910"/>
                    <a:pt x="59515" y="107485"/>
                  </a:cubicBezTo>
                  <a:cubicBezTo>
                    <a:pt x="59515" y="107485"/>
                    <a:pt x="59515" y="107485"/>
                    <a:pt x="59515" y="93324"/>
                  </a:cubicBezTo>
                  <a:cubicBezTo>
                    <a:pt x="59515" y="71438"/>
                    <a:pt x="59515" y="71438"/>
                    <a:pt x="80216" y="71438"/>
                  </a:cubicBezTo>
                  <a:close/>
                  <a:moveTo>
                    <a:pt x="107950" y="0"/>
                  </a:moveTo>
                  <a:cubicBezTo>
                    <a:pt x="107950" y="0"/>
                    <a:pt x="107950" y="0"/>
                    <a:pt x="109247" y="1290"/>
                  </a:cubicBezTo>
                  <a:cubicBezTo>
                    <a:pt x="110544" y="1290"/>
                    <a:pt x="111841" y="2580"/>
                    <a:pt x="113139" y="2580"/>
                  </a:cubicBezTo>
                  <a:cubicBezTo>
                    <a:pt x="114436" y="3870"/>
                    <a:pt x="117030" y="3870"/>
                    <a:pt x="119624" y="5160"/>
                  </a:cubicBezTo>
                  <a:cubicBezTo>
                    <a:pt x="120921" y="6450"/>
                    <a:pt x="123515" y="6450"/>
                    <a:pt x="126110" y="7739"/>
                  </a:cubicBezTo>
                  <a:cubicBezTo>
                    <a:pt x="131298" y="10319"/>
                    <a:pt x="137784" y="11609"/>
                    <a:pt x="144269" y="12899"/>
                  </a:cubicBezTo>
                  <a:cubicBezTo>
                    <a:pt x="144269" y="12899"/>
                    <a:pt x="144269" y="12899"/>
                    <a:pt x="145566" y="12899"/>
                  </a:cubicBezTo>
                  <a:cubicBezTo>
                    <a:pt x="145566" y="12899"/>
                    <a:pt x="146863" y="12899"/>
                    <a:pt x="146863" y="14189"/>
                  </a:cubicBezTo>
                  <a:cubicBezTo>
                    <a:pt x="146863" y="14189"/>
                    <a:pt x="146863" y="14189"/>
                    <a:pt x="148161" y="14189"/>
                  </a:cubicBezTo>
                  <a:cubicBezTo>
                    <a:pt x="148161" y="14189"/>
                    <a:pt x="149458" y="14189"/>
                    <a:pt x="149458" y="14189"/>
                  </a:cubicBezTo>
                  <a:cubicBezTo>
                    <a:pt x="149458" y="14189"/>
                    <a:pt x="150755" y="14189"/>
                    <a:pt x="152052" y="14189"/>
                  </a:cubicBezTo>
                  <a:cubicBezTo>
                    <a:pt x="152052" y="15478"/>
                    <a:pt x="153349" y="15478"/>
                    <a:pt x="154646" y="15478"/>
                  </a:cubicBezTo>
                  <a:cubicBezTo>
                    <a:pt x="154646" y="15478"/>
                    <a:pt x="154646" y="15478"/>
                    <a:pt x="155943" y="15478"/>
                  </a:cubicBezTo>
                  <a:cubicBezTo>
                    <a:pt x="155943" y="15478"/>
                    <a:pt x="155943" y="15478"/>
                    <a:pt x="157240" y="15478"/>
                  </a:cubicBezTo>
                  <a:cubicBezTo>
                    <a:pt x="157240" y="15478"/>
                    <a:pt x="157240" y="15478"/>
                    <a:pt x="158537" y="16768"/>
                  </a:cubicBezTo>
                  <a:cubicBezTo>
                    <a:pt x="158537" y="16768"/>
                    <a:pt x="158537" y="16768"/>
                    <a:pt x="159835" y="16768"/>
                  </a:cubicBezTo>
                  <a:cubicBezTo>
                    <a:pt x="161132" y="16768"/>
                    <a:pt x="161132" y="16768"/>
                    <a:pt x="162429" y="16768"/>
                  </a:cubicBezTo>
                  <a:cubicBezTo>
                    <a:pt x="163726" y="16768"/>
                    <a:pt x="163726" y="16768"/>
                    <a:pt x="165023" y="18058"/>
                  </a:cubicBezTo>
                  <a:cubicBezTo>
                    <a:pt x="165023" y="18058"/>
                    <a:pt x="165023" y="18058"/>
                    <a:pt x="166320" y="18058"/>
                  </a:cubicBezTo>
                  <a:cubicBezTo>
                    <a:pt x="166320" y="18058"/>
                    <a:pt x="166320" y="18058"/>
                    <a:pt x="167617" y="18058"/>
                  </a:cubicBezTo>
                  <a:cubicBezTo>
                    <a:pt x="167617" y="18058"/>
                    <a:pt x="167617" y="18058"/>
                    <a:pt x="168914" y="18058"/>
                  </a:cubicBezTo>
                  <a:cubicBezTo>
                    <a:pt x="168914" y="18058"/>
                    <a:pt x="168914" y="18058"/>
                    <a:pt x="170211" y="18058"/>
                  </a:cubicBezTo>
                  <a:cubicBezTo>
                    <a:pt x="172806" y="19348"/>
                    <a:pt x="174103" y="19348"/>
                    <a:pt x="176697" y="20638"/>
                  </a:cubicBezTo>
                  <a:cubicBezTo>
                    <a:pt x="180588" y="21928"/>
                    <a:pt x="184480" y="23218"/>
                    <a:pt x="188371" y="24507"/>
                  </a:cubicBezTo>
                  <a:cubicBezTo>
                    <a:pt x="190965" y="25797"/>
                    <a:pt x="192262" y="25797"/>
                    <a:pt x="193559" y="27087"/>
                  </a:cubicBezTo>
                  <a:cubicBezTo>
                    <a:pt x="194856" y="28377"/>
                    <a:pt x="194856" y="28377"/>
                    <a:pt x="194856" y="28377"/>
                  </a:cubicBezTo>
                  <a:cubicBezTo>
                    <a:pt x="196154" y="28377"/>
                    <a:pt x="196154" y="28377"/>
                    <a:pt x="196154" y="29667"/>
                  </a:cubicBezTo>
                  <a:cubicBezTo>
                    <a:pt x="197451" y="29667"/>
                    <a:pt x="197451" y="29667"/>
                    <a:pt x="197451" y="29667"/>
                  </a:cubicBezTo>
                  <a:cubicBezTo>
                    <a:pt x="198748" y="29667"/>
                    <a:pt x="198748" y="30957"/>
                    <a:pt x="198748" y="30957"/>
                  </a:cubicBezTo>
                  <a:cubicBezTo>
                    <a:pt x="202639" y="33536"/>
                    <a:pt x="205233" y="36116"/>
                    <a:pt x="207828" y="38696"/>
                  </a:cubicBezTo>
                  <a:cubicBezTo>
                    <a:pt x="210422" y="41276"/>
                    <a:pt x="211719" y="45145"/>
                    <a:pt x="213016" y="47725"/>
                  </a:cubicBezTo>
                  <a:cubicBezTo>
                    <a:pt x="214313" y="50305"/>
                    <a:pt x="214313" y="52884"/>
                    <a:pt x="214313" y="55464"/>
                  </a:cubicBezTo>
                  <a:cubicBezTo>
                    <a:pt x="214313" y="56754"/>
                    <a:pt x="214313" y="56754"/>
                    <a:pt x="214313" y="58044"/>
                  </a:cubicBezTo>
                  <a:cubicBezTo>
                    <a:pt x="214313" y="58044"/>
                    <a:pt x="214313" y="59334"/>
                    <a:pt x="213016" y="59334"/>
                  </a:cubicBezTo>
                  <a:cubicBezTo>
                    <a:pt x="213016" y="59334"/>
                    <a:pt x="213016" y="59334"/>
                    <a:pt x="213016" y="60623"/>
                  </a:cubicBezTo>
                  <a:cubicBezTo>
                    <a:pt x="213016" y="61913"/>
                    <a:pt x="213016" y="61913"/>
                    <a:pt x="213016" y="61913"/>
                  </a:cubicBezTo>
                  <a:cubicBezTo>
                    <a:pt x="213016" y="61913"/>
                    <a:pt x="213016" y="61913"/>
                    <a:pt x="211719" y="60623"/>
                  </a:cubicBezTo>
                  <a:cubicBezTo>
                    <a:pt x="211719" y="60623"/>
                    <a:pt x="211719" y="59334"/>
                    <a:pt x="210422" y="59334"/>
                  </a:cubicBezTo>
                  <a:cubicBezTo>
                    <a:pt x="210422" y="59334"/>
                    <a:pt x="210422" y="58044"/>
                    <a:pt x="209125" y="58044"/>
                  </a:cubicBezTo>
                  <a:cubicBezTo>
                    <a:pt x="207828" y="56754"/>
                    <a:pt x="205233" y="55464"/>
                    <a:pt x="203936" y="54174"/>
                  </a:cubicBezTo>
                  <a:cubicBezTo>
                    <a:pt x="201342" y="54174"/>
                    <a:pt x="200045" y="52884"/>
                    <a:pt x="197451" y="51594"/>
                  </a:cubicBezTo>
                  <a:cubicBezTo>
                    <a:pt x="194856" y="51594"/>
                    <a:pt x="192262" y="50305"/>
                    <a:pt x="189668" y="50305"/>
                  </a:cubicBezTo>
                  <a:cubicBezTo>
                    <a:pt x="188371" y="50305"/>
                    <a:pt x="188371" y="50305"/>
                    <a:pt x="187074" y="50305"/>
                  </a:cubicBezTo>
                  <a:cubicBezTo>
                    <a:pt x="187074" y="49015"/>
                    <a:pt x="185777" y="49015"/>
                    <a:pt x="184480" y="49015"/>
                  </a:cubicBezTo>
                  <a:cubicBezTo>
                    <a:pt x="183182" y="49015"/>
                    <a:pt x="181885" y="49015"/>
                    <a:pt x="180588" y="47725"/>
                  </a:cubicBezTo>
                  <a:cubicBezTo>
                    <a:pt x="176697" y="47725"/>
                    <a:pt x="174103" y="47725"/>
                    <a:pt x="170211" y="46435"/>
                  </a:cubicBezTo>
                  <a:cubicBezTo>
                    <a:pt x="168914" y="46435"/>
                    <a:pt x="166320" y="45145"/>
                    <a:pt x="165023" y="45145"/>
                  </a:cubicBezTo>
                  <a:cubicBezTo>
                    <a:pt x="165023" y="45145"/>
                    <a:pt x="165023" y="45145"/>
                    <a:pt x="163726" y="45145"/>
                  </a:cubicBezTo>
                  <a:cubicBezTo>
                    <a:pt x="163726" y="45145"/>
                    <a:pt x="163726" y="45145"/>
                    <a:pt x="162429" y="45145"/>
                  </a:cubicBezTo>
                  <a:cubicBezTo>
                    <a:pt x="162429" y="45145"/>
                    <a:pt x="162429" y="45145"/>
                    <a:pt x="159835" y="43855"/>
                  </a:cubicBezTo>
                  <a:cubicBezTo>
                    <a:pt x="159835" y="43855"/>
                    <a:pt x="159835" y="43855"/>
                    <a:pt x="158537" y="43855"/>
                  </a:cubicBezTo>
                  <a:cubicBezTo>
                    <a:pt x="157240" y="43855"/>
                    <a:pt x="157240" y="43855"/>
                    <a:pt x="155943" y="42565"/>
                  </a:cubicBezTo>
                  <a:cubicBezTo>
                    <a:pt x="154646" y="42565"/>
                    <a:pt x="153349" y="42565"/>
                    <a:pt x="152052" y="42565"/>
                  </a:cubicBezTo>
                  <a:cubicBezTo>
                    <a:pt x="152052" y="41276"/>
                    <a:pt x="150755" y="41276"/>
                    <a:pt x="149458" y="41276"/>
                  </a:cubicBezTo>
                  <a:cubicBezTo>
                    <a:pt x="148161" y="41276"/>
                    <a:pt x="146863" y="39986"/>
                    <a:pt x="146863" y="39986"/>
                  </a:cubicBezTo>
                  <a:cubicBezTo>
                    <a:pt x="142972" y="38696"/>
                    <a:pt x="139081" y="36116"/>
                    <a:pt x="135189" y="34826"/>
                  </a:cubicBezTo>
                  <a:cubicBezTo>
                    <a:pt x="131298" y="32247"/>
                    <a:pt x="128704" y="29667"/>
                    <a:pt x="124813" y="27087"/>
                  </a:cubicBezTo>
                  <a:cubicBezTo>
                    <a:pt x="122218" y="24507"/>
                    <a:pt x="119624" y="21928"/>
                    <a:pt x="117030" y="19348"/>
                  </a:cubicBezTo>
                  <a:cubicBezTo>
                    <a:pt x="115733" y="16768"/>
                    <a:pt x="113139" y="15478"/>
                    <a:pt x="111841" y="12899"/>
                  </a:cubicBezTo>
                  <a:cubicBezTo>
                    <a:pt x="110544" y="10319"/>
                    <a:pt x="110544" y="7739"/>
                    <a:pt x="109247" y="6450"/>
                  </a:cubicBezTo>
                  <a:cubicBezTo>
                    <a:pt x="109247" y="3870"/>
                    <a:pt x="107950" y="2580"/>
                    <a:pt x="107950" y="1290"/>
                  </a:cubicBezTo>
                  <a:cubicBezTo>
                    <a:pt x="107950" y="1290"/>
                    <a:pt x="107950" y="0"/>
                    <a:pt x="107950" y="0"/>
                  </a:cubicBezTo>
                  <a:close/>
                  <a:moveTo>
                    <a:pt x="9525" y="0"/>
                  </a:moveTo>
                  <a:cubicBezTo>
                    <a:pt x="9525" y="0"/>
                    <a:pt x="9525" y="0"/>
                    <a:pt x="10822" y="1290"/>
                  </a:cubicBezTo>
                  <a:cubicBezTo>
                    <a:pt x="12119" y="1290"/>
                    <a:pt x="12119" y="2580"/>
                    <a:pt x="14713" y="2580"/>
                  </a:cubicBezTo>
                  <a:cubicBezTo>
                    <a:pt x="16010" y="3870"/>
                    <a:pt x="17308" y="3870"/>
                    <a:pt x="19902" y="5160"/>
                  </a:cubicBezTo>
                  <a:cubicBezTo>
                    <a:pt x="22496" y="6450"/>
                    <a:pt x="25090" y="6450"/>
                    <a:pt x="27684" y="7739"/>
                  </a:cubicBezTo>
                  <a:cubicBezTo>
                    <a:pt x="32873" y="9029"/>
                    <a:pt x="39358" y="11609"/>
                    <a:pt x="45844" y="12899"/>
                  </a:cubicBezTo>
                  <a:cubicBezTo>
                    <a:pt x="45844" y="12899"/>
                    <a:pt x="45844" y="12899"/>
                    <a:pt x="47141" y="12899"/>
                  </a:cubicBezTo>
                  <a:cubicBezTo>
                    <a:pt x="47141" y="12899"/>
                    <a:pt x="47141" y="12899"/>
                    <a:pt x="48438" y="12899"/>
                  </a:cubicBezTo>
                  <a:cubicBezTo>
                    <a:pt x="48438" y="12899"/>
                    <a:pt x="48438" y="12899"/>
                    <a:pt x="48438" y="14189"/>
                  </a:cubicBezTo>
                  <a:cubicBezTo>
                    <a:pt x="49735" y="14189"/>
                    <a:pt x="49735" y="14189"/>
                    <a:pt x="49735" y="14189"/>
                  </a:cubicBezTo>
                  <a:cubicBezTo>
                    <a:pt x="51032" y="14189"/>
                    <a:pt x="52329" y="14189"/>
                    <a:pt x="52329" y="14189"/>
                  </a:cubicBezTo>
                  <a:cubicBezTo>
                    <a:pt x="53627" y="15478"/>
                    <a:pt x="54924" y="15478"/>
                    <a:pt x="54924" y="15478"/>
                  </a:cubicBezTo>
                  <a:cubicBezTo>
                    <a:pt x="56221" y="15478"/>
                    <a:pt x="56221" y="15478"/>
                    <a:pt x="56221" y="15478"/>
                  </a:cubicBezTo>
                  <a:cubicBezTo>
                    <a:pt x="57518" y="15478"/>
                    <a:pt x="57518" y="15478"/>
                    <a:pt x="57518" y="15478"/>
                  </a:cubicBezTo>
                  <a:cubicBezTo>
                    <a:pt x="58815" y="15478"/>
                    <a:pt x="58815" y="15478"/>
                    <a:pt x="58815" y="15478"/>
                  </a:cubicBezTo>
                  <a:cubicBezTo>
                    <a:pt x="60112" y="16768"/>
                    <a:pt x="60112" y="16768"/>
                    <a:pt x="60112" y="16768"/>
                  </a:cubicBezTo>
                  <a:cubicBezTo>
                    <a:pt x="61409" y="16768"/>
                    <a:pt x="62706" y="16768"/>
                    <a:pt x="62706" y="16768"/>
                  </a:cubicBezTo>
                  <a:cubicBezTo>
                    <a:pt x="64003" y="16768"/>
                    <a:pt x="65301" y="16768"/>
                    <a:pt x="65301" y="18058"/>
                  </a:cubicBezTo>
                  <a:cubicBezTo>
                    <a:pt x="65301" y="18058"/>
                    <a:pt x="65301" y="18058"/>
                    <a:pt x="66598" y="18058"/>
                  </a:cubicBezTo>
                  <a:cubicBezTo>
                    <a:pt x="66598" y="18058"/>
                    <a:pt x="66598" y="18058"/>
                    <a:pt x="69192" y="18058"/>
                  </a:cubicBezTo>
                  <a:cubicBezTo>
                    <a:pt x="69192" y="18058"/>
                    <a:pt x="69192" y="18058"/>
                    <a:pt x="70489" y="18058"/>
                  </a:cubicBezTo>
                  <a:cubicBezTo>
                    <a:pt x="70489" y="18058"/>
                    <a:pt x="70489" y="18058"/>
                    <a:pt x="71786" y="18058"/>
                  </a:cubicBezTo>
                  <a:cubicBezTo>
                    <a:pt x="73083" y="19348"/>
                    <a:pt x="75677" y="19348"/>
                    <a:pt x="76975" y="20638"/>
                  </a:cubicBezTo>
                  <a:cubicBezTo>
                    <a:pt x="82163" y="20638"/>
                    <a:pt x="86054" y="23218"/>
                    <a:pt x="89946" y="24507"/>
                  </a:cubicBezTo>
                  <a:cubicBezTo>
                    <a:pt x="91243" y="25797"/>
                    <a:pt x="93837" y="25797"/>
                    <a:pt x="95134" y="27087"/>
                  </a:cubicBezTo>
                  <a:cubicBezTo>
                    <a:pt x="95134" y="27087"/>
                    <a:pt x="96431" y="28377"/>
                    <a:pt x="96431" y="28377"/>
                  </a:cubicBezTo>
                  <a:cubicBezTo>
                    <a:pt x="96431" y="28377"/>
                    <a:pt x="97728" y="28377"/>
                    <a:pt x="97728" y="28377"/>
                  </a:cubicBezTo>
                  <a:cubicBezTo>
                    <a:pt x="97728" y="29667"/>
                    <a:pt x="99025" y="29667"/>
                    <a:pt x="99025" y="29667"/>
                  </a:cubicBezTo>
                  <a:cubicBezTo>
                    <a:pt x="99025" y="29667"/>
                    <a:pt x="100323" y="30957"/>
                    <a:pt x="100323" y="30957"/>
                  </a:cubicBezTo>
                  <a:cubicBezTo>
                    <a:pt x="102917" y="33536"/>
                    <a:pt x="106808" y="36116"/>
                    <a:pt x="108105" y="38696"/>
                  </a:cubicBezTo>
                  <a:cubicBezTo>
                    <a:pt x="110700" y="41276"/>
                    <a:pt x="111997" y="45145"/>
                    <a:pt x="113294" y="47725"/>
                  </a:cubicBezTo>
                  <a:cubicBezTo>
                    <a:pt x="114591" y="50305"/>
                    <a:pt x="115888" y="52884"/>
                    <a:pt x="114591" y="55464"/>
                  </a:cubicBezTo>
                  <a:cubicBezTo>
                    <a:pt x="114591" y="56754"/>
                    <a:pt x="114591" y="56754"/>
                    <a:pt x="114591" y="58044"/>
                  </a:cubicBezTo>
                  <a:cubicBezTo>
                    <a:pt x="114591" y="58044"/>
                    <a:pt x="114591" y="59334"/>
                    <a:pt x="114591" y="59334"/>
                  </a:cubicBezTo>
                  <a:cubicBezTo>
                    <a:pt x="114591" y="59334"/>
                    <a:pt x="114591" y="59334"/>
                    <a:pt x="114591" y="60623"/>
                  </a:cubicBezTo>
                  <a:cubicBezTo>
                    <a:pt x="114591" y="60623"/>
                    <a:pt x="113294" y="60623"/>
                    <a:pt x="113294" y="61913"/>
                  </a:cubicBezTo>
                  <a:cubicBezTo>
                    <a:pt x="113294" y="60623"/>
                    <a:pt x="113294" y="60623"/>
                    <a:pt x="111997" y="60623"/>
                  </a:cubicBezTo>
                  <a:cubicBezTo>
                    <a:pt x="111997" y="60623"/>
                    <a:pt x="111997" y="59334"/>
                    <a:pt x="111997" y="59334"/>
                  </a:cubicBezTo>
                  <a:cubicBezTo>
                    <a:pt x="110700" y="59334"/>
                    <a:pt x="110700" y="58044"/>
                    <a:pt x="110700" y="58044"/>
                  </a:cubicBezTo>
                  <a:cubicBezTo>
                    <a:pt x="110700" y="58044"/>
                    <a:pt x="110700" y="58044"/>
                    <a:pt x="109403" y="58044"/>
                  </a:cubicBezTo>
                  <a:cubicBezTo>
                    <a:pt x="108105" y="56754"/>
                    <a:pt x="106808" y="55464"/>
                    <a:pt x="104214" y="54174"/>
                  </a:cubicBezTo>
                  <a:cubicBezTo>
                    <a:pt x="102917" y="54174"/>
                    <a:pt x="100323" y="52884"/>
                    <a:pt x="97728" y="51594"/>
                  </a:cubicBezTo>
                  <a:cubicBezTo>
                    <a:pt x="96431" y="51594"/>
                    <a:pt x="93837" y="50305"/>
                    <a:pt x="89946" y="50305"/>
                  </a:cubicBezTo>
                  <a:cubicBezTo>
                    <a:pt x="89946" y="50305"/>
                    <a:pt x="88649" y="50305"/>
                    <a:pt x="88649" y="50305"/>
                  </a:cubicBezTo>
                  <a:cubicBezTo>
                    <a:pt x="87351" y="49015"/>
                    <a:pt x="87351" y="49015"/>
                    <a:pt x="86054" y="49015"/>
                  </a:cubicBezTo>
                  <a:cubicBezTo>
                    <a:pt x="84757" y="49015"/>
                    <a:pt x="83460" y="49015"/>
                    <a:pt x="80866" y="47725"/>
                  </a:cubicBezTo>
                  <a:cubicBezTo>
                    <a:pt x="78272" y="47725"/>
                    <a:pt x="74380" y="47725"/>
                    <a:pt x="71786" y="46435"/>
                  </a:cubicBezTo>
                  <a:cubicBezTo>
                    <a:pt x="69192" y="46435"/>
                    <a:pt x="67895" y="45145"/>
                    <a:pt x="66598" y="45145"/>
                  </a:cubicBezTo>
                  <a:cubicBezTo>
                    <a:pt x="66598" y="45145"/>
                    <a:pt x="66598" y="45145"/>
                    <a:pt x="65301" y="45145"/>
                  </a:cubicBezTo>
                  <a:cubicBezTo>
                    <a:pt x="65301" y="45145"/>
                    <a:pt x="65301" y="45145"/>
                    <a:pt x="64003" y="45145"/>
                  </a:cubicBezTo>
                  <a:cubicBezTo>
                    <a:pt x="64003" y="45145"/>
                    <a:pt x="64003" y="45145"/>
                    <a:pt x="62706" y="45145"/>
                  </a:cubicBezTo>
                  <a:cubicBezTo>
                    <a:pt x="62706" y="45145"/>
                    <a:pt x="62706" y="45145"/>
                    <a:pt x="61409" y="43855"/>
                  </a:cubicBezTo>
                  <a:cubicBezTo>
                    <a:pt x="61409" y="43855"/>
                    <a:pt x="61409" y="43855"/>
                    <a:pt x="60112" y="43855"/>
                  </a:cubicBezTo>
                  <a:cubicBezTo>
                    <a:pt x="58815" y="43855"/>
                    <a:pt x="57518" y="43855"/>
                    <a:pt x="56221" y="42565"/>
                  </a:cubicBezTo>
                  <a:cubicBezTo>
                    <a:pt x="56221" y="42565"/>
                    <a:pt x="54924" y="42565"/>
                    <a:pt x="53627" y="42565"/>
                  </a:cubicBezTo>
                  <a:cubicBezTo>
                    <a:pt x="52329" y="41276"/>
                    <a:pt x="51032" y="41276"/>
                    <a:pt x="51032" y="41276"/>
                  </a:cubicBezTo>
                  <a:cubicBezTo>
                    <a:pt x="49735" y="41276"/>
                    <a:pt x="48438" y="39986"/>
                    <a:pt x="47141" y="39986"/>
                  </a:cubicBezTo>
                  <a:cubicBezTo>
                    <a:pt x="43250" y="38696"/>
                    <a:pt x="39358" y="36116"/>
                    <a:pt x="36764" y="34826"/>
                  </a:cubicBezTo>
                  <a:cubicBezTo>
                    <a:pt x="32873" y="32247"/>
                    <a:pt x="28982" y="29667"/>
                    <a:pt x="26387" y="27087"/>
                  </a:cubicBezTo>
                  <a:cubicBezTo>
                    <a:pt x="23793" y="24507"/>
                    <a:pt x="21199" y="21928"/>
                    <a:pt x="18605" y="19348"/>
                  </a:cubicBezTo>
                  <a:cubicBezTo>
                    <a:pt x="16010" y="18058"/>
                    <a:pt x="14713" y="15478"/>
                    <a:pt x="13416" y="12899"/>
                  </a:cubicBezTo>
                  <a:cubicBezTo>
                    <a:pt x="12119" y="10319"/>
                    <a:pt x="10822" y="7739"/>
                    <a:pt x="10822" y="6450"/>
                  </a:cubicBezTo>
                  <a:cubicBezTo>
                    <a:pt x="9525" y="3870"/>
                    <a:pt x="9525" y="2580"/>
                    <a:pt x="9525" y="1290"/>
                  </a:cubicBezTo>
                  <a:cubicBezTo>
                    <a:pt x="9525" y="0"/>
                    <a:pt x="9525" y="0"/>
                    <a:pt x="9525" y="0"/>
                  </a:cubicBezTo>
                  <a:close/>
                </a:path>
              </a:pathLst>
            </a:custGeom>
            <a:solidFill>
              <a:schemeClr val="tx2"/>
            </a:solidFill>
            <a:ln w="9525">
              <a:noFill/>
              <a:round/>
            </a:ln>
          </p:spPr>
          <p:txBody>
            <a:bodyPr anchor="ctr"/>
            <a:lstStyle/>
            <a:p>
              <a:pPr algn="ctr"/>
              <a:endParaRPr>
                <a:solidFill>
                  <a:srgbClr val="151472"/>
                </a:solidFill>
              </a:endParaRPr>
            </a:p>
          </p:txBody>
        </p:sp>
      </p:grpSp>
      <p:grpSp>
        <p:nvGrpSpPr>
          <p:cNvPr id="18" name="组合 17"/>
          <p:cNvGrpSpPr/>
          <p:nvPr>
            <p:custDataLst>
              <p:tags r:id="rId2"/>
            </p:custDataLst>
          </p:nvPr>
        </p:nvGrpSpPr>
        <p:grpSpPr>
          <a:xfrm>
            <a:off x="6506456" y="2702511"/>
            <a:ext cx="4497460" cy="699714"/>
            <a:chOff x="2677265" y="1996356"/>
            <a:chExt cx="4497460" cy="699714"/>
          </a:xfrm>
        </p:grpSpPr>
        <p:sp>
          <p:nvSpPr>
            <p:cNvPr id="19" name="矩形 18"/>
            <p:cNvSpPr/>
            <p:nvPr>
              <p:custDataLst>
                <p:tags r:id="rId3"/>
              </p:custDataLst>
            </p:nvPr>
          </p:nvSpPr>
          <p:spPr>
            <a:xfrm>
              <a:off x="2677265" y="2346820"/>
              <a:ext cx="4497460" cy="349250"/>
            </a:xfrm>
            <a:prstGeom prst="rect">
              <a:avLst/>
            </a:prstGeom>
          </p:spPr>
          <p:txBody>
            <a:bodyPr wrap="square">
              <a:spAutoFit/>
              <a:scene3d>
                <a:camera prst="orthographicFront"/>
                <a:lightRig rig="threePt" dir="t"/>
              </a:scene3d>
              <a:sp3d contourW="12700"/>
            </a:bodyPr>
            <a:lstStyle/>
            <a:p>
              <a:pPr>
                <a:lnSpc>
                  <a:spcPct val="120000"/>
                </a:lnSpc>
                <a:spcBef>
                  <a:spcPct val="20000"/>
                </a:spcBef>
              </a:pPr>
              <a:r>
                <a:rPr sz="1400" dirty="0" smtClean="0">
                  <a:solidFill>
                    <a:schemeClr val="tx1">
                      <a:lumMod val="85000"/>
                      <a:lumOff val="15000"/>
                    </a:schemeClr>
                  </a:solidFill>
                  <a:latin typeface="黑体" panose="02010609060101010101" charset="-122"/>
                  <a:ea typeface="黑体" panose="02010609060101010101" charset="-122"/>
                </a:rPr>
                <a:t>进军湖南市场，并逐步发展</a:t>
              </a:r>
              <a:r>
                <a:rPr lang="zh-CN" sz="1400" dirty="0" smtClean="0">
                  <a:solidFill>
                    <a:schemeClr val="tx1">
                      <a:lumMod val="85000"/>
                      <a:lumOff val="15000"/>
                    </a:schemeClr>
                  </a:solidFill>
                  <a:latin typeface="黑体" panose="02010609060101010101" charset="-122"/>
                  <a:ea typeface="黑体" panose="02010609060101010101" charset="-122"/>
                </a:rPr>
                <a:t>；</a:t>
              </a:r>
              <a:endParaRPr lang="zh-CN" sz="1400" dirty="0" smtClean="0">
                <a:solidFill>
                  <a:schemeClr val="tx1">
                    <a:lumMod val="85000"/>
                    <a:lumOff val="15000"/>
                  </a:schemeClr>
                </a:solidFill>
                <a:latin typeface="黑体" panose="02010609060101010101" charset="-122"/>
                <a:ea typeface="黑体" panose="02010609060101010101" charset="-122"/>
              </a:endParaRPr>
            </a:p>
          </p:txBody>
        </p:sp>
        <p:sp>
          <p:nvSpPr>
            <p:cNvPr id="20" name="矩形 19"/>
            <p:cNvSpPr/>
            <p:nvPr>
              <p:custDataLst>
                <p:tags r:id="rId4"/>
              </p:custDataLst>
            </p:nvPr>
          </p:nvSpPr>
          <p:spPr>
            <a:xfrm>
              <a:off x="2677265" y="1996356"/>
              <a:ext cx="3241675" cy="423545"/>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dirty="0">
                  <a:solidFill>
                    <a:srgbClr val="151472"/>
                  </a:solidFill>
                  <a:latin typeface="黑体" panose="02010609060101010101" charset="-122"/>
                  <a:ea typeface="黑体" panose="02010609060101010101" charset="-122"/>
                </a:rPr>
                <a:t>初创期（2021—2024 年）</a:t>
              </a:r>
              <a:endParaRPr lang="zh-CN" altLang="en-US" dirty="0">
                <a:solidFill>
                  <a:srgbClr val="151472"/>
                </a:solidFill>
                <a:latin typeface="黑体" panose="02010609060101010101" charset="-122"/>
                <a:ea typeface="黑体" panose="02010609060101010101" charset="-122"/>
              </a:endParaRPr>
            </a:p>
          </p:txBody>
        </p:sp>
      </p:grpSp>
      <p:grpSp>
        <p:nvGrpSpPr>
          <p:cNvPr id="21" name="组合 20"/>
          <p:cNvGrpSpPr/>
          <p:nvPr>
            <p:custDataLst>
              <p:tags r:id="rId5"/>
            </p:custDataLst>
          </p:nvPr>
        </p:nvGrpSpPr>
        <p:grpSpPr>
          <a:xfrm>
            <a:off x="6506456" y="3888189"/>
            <a:ext cx="4497460" cy="958159"/>
            <a:chOff x="2677265" y="1996356"/>
            <a:chExt cx="4497460" cy="958159"/>
          </a:xfrm>
        </p:grpSpPr>
        <p:sp>
          <p:nvSpPr>
            <p:cNvPr id="22" name="矩形 21"/>
            <p:cNvSpPr/>
            <p:nvPr>
              <p:custDataLst>
                <p:tags r:id="rId6"/>
              </p:custDataLst>
            </p:nvPr>
          </p:nvSpPr>
          <p:spPr>
            <a:xfrm>
              <a:off x="2677265" y="2346820"/>
              <a:ext cx="4497460" cy="607695"/>
            </a:xfrm>
            <a:prstGeom prst="rect">
              <a:avLst/>
            </a:prstGeom>
          </p:spPr>
          <p:txBody>
            <a:bodyPr wrap="square">
              <a:spAutoFit/>
              <a:scene3d>
                <a:camera prst="orthographicFront"/>
                <a:lightRig rig="threePt" dir="t"/>
              </a:scene3d>
              <a:sp3d contourW="12700"/>
            </a:bodyPr>
            <a:lstStyle/>
            <a:p>
              <a:pPr>
                <a:lnSpc>
                  <a:spcPct val="120000"/>
                </a:lnSpc>
                <a:spcBef>
                  <a:spcPct val="20000"/>
                </a:spcBef>
              </a:pPr>
              <a:r>
                <a:rPr sz="1400" dirty="0" smtClean="0">
                  <a:solidFill>
                    <a:schemeClr val="tx1">
                      <a:lumMod val="85000"/>
                      <a:lumOff val="15000"/>
                    </a:schemeClr>
                  </a:solidFill>
                  <a:latin typeface="黑体" panose="02010609060101010101" charset="-122"/>
                  <a:ea typeface="黑体" panose="02010609060101010101" charset="-122"/>
                </a:rPr>
                <a:t>成功辐射湖南省及周边地区市场，并进军全国工业省市、高新开发区域</a:t>
              </a:r>
              <a:r>
                <a:rPr lang="zh-CN" sz="1400" dirty="0" smtClean="0">
                  <a:solidFill>
                    <a:schemeClr val="tx1">
                      <a:lumMod val="85000"/>
                      <a:lumOff val="15000"/>
                    </a:schemeClr>
                  </a:solidFill>
                  <a:latin typeface="黑体" panose="02010609060101010101" charset="-122"/>
                  <a:ea typeface="黑体" panose="02010609060101010101" charset="-122"/>
                </a:rPr>
                <a:t>；</a:t>
              </a:r>
              <a:endParaRPr lang="zh-CN" sz="1400" dirty="0" smtClean="0">
                <a:solidFill>
                  <a:schemeClr val="tx1">
                    <a:lumMod val="85000"/>
                    <a:lumOff val="15000"/>
                  </a:schemeClr>
                </a:solidFill>
                <a:latin typeface="黑体" panose="02010609060101010101" charset="-122"/>
                <a:ea typeface="黑体" panose="02010609060101010101" charset="-122"/>
              </a:endParaRPr>
            </a:p>
          </p:txBody>
        </p:sp>
        <p:sp>
          <p:nvSpPr>
            <p:cNvPr id="23" name="矩形 22"/>
            <p:cNvSpPr/>
            <p:nvPr>
              <p:custDataLst>
                <p:tags r:id="rId7"/>
              </p:custDataLst>
            </p:nvPr>
          </p:nvSpPr>
          <p:spPr>
            <a:xfrm>
              <a:off x="2677265" y="1996356"/>
              <a:ext cx="3945255" cy="423545"/>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dirty="0">
                  <a:solidFill>
                    <a:srgbClr val="151472"/>
                  </a:solidFill>
                  <a:latin typeface="黑体" panose="02010609060101010101" charset="-122"/>
                  <a:ea typeface="黑体" panose="02010609060101010101" charset="-122"/>
                </a:rPr>
                <a:t>成长期（2025—2028 年）</a:t>
              </a:r>
              <a:endParaRPr lang="zh-CN" altLang="en-US" dirty="0">
                <a:solidFill>
                  <a:srgbClr val="151472"/>
                </a:solidFill>
                <a:latin typeface="黑体" panose="02010609060101010101" charset="-122"/>
                <a:ea typeface="黑体" panose="02010609060101010101" charset="-122"/>
              </a:endParaRPr>
            </a:p>
          </p:txBody>
        </p:sp>
      </p:grpSp>
      <p:grpSp>
        <p:nvGrpSpPr>
          <p:cNvPr id="24" name="组合 23"/>
          <p:cNvGrpSpPr/>
          <p:nvPr>
            <p:custDataLst>
              <p:tags r:id="rId8"/>
            </p:custDataLst>
          </p:nvPr>
        </p:nvGrpSpPr>
        <p:grpSpPr>
          <a:xfrm>
            <a:off x="6506456" y="5073867"/>
            <a:ext cx="4497460" cy="958159"/>
            <a:chOff x="2677265" y="1996356"/>
            <a:chExt cx="4497460" cy="958159"/>
          </a:xfrm>
        </p:grpSpPr>
        <p:sp>
          <p:nvSpPr>
            <p:cNvPr id="25" name="矩形 24"/>
            <p:cNvSpPr/>
            <p:nvPr>
              <p:custDataLst>
                <p:tags r:id="rId9"/>
              </p:custDataLst>
            </p:nvPr>
          </p:nvSpPr>
          <p:spPr>
            <a:xfrm>
              <a:off x="2677265" y="2346820"/>
              <a:ext cx="4497460" cy="607695"/>
            </a:xfrm>
            <a:prstGeom prst="rect">
              <a:avLst/>
            </a:prstGeom>
          </p:spPr>
          <p:txBody>
            <a:bodyPr wrap="square">
              <a:spAutoFit/>
              <a:scene3d>
                <a:camera prst="orthographicFront"/>
                <a:lightRig rig="threePt" dir="t"/>
              </a:scene3d>
              <a:sp3d contourW="12700"/>
            </a:bodyPr>
            <a:lstStyle/>
            <a:p>
              <a:pPr>
                <a:lnSpc>
                  <a:spcPct val="120000"/>
                </a:lnSpc>
                <a:spcBef>
                  <a:spcPct val="20000"/>
                </a:spcBef>
              </a:pPr>
              <a:r>
                <a:rPr sz="1400" dirty="0" smtClean="0">
                  <a:solidFill>
                    <a:schemeClr val="tx1">
                      <a:lumMod val="85000"/>
                      <a:lumOff val="15000"/>
                    </a:schemeClr>
                  </a:solidFill>
                  <a:latin typeface="黑体" panose="02010609060101010101" charset="-122"/>
                  <a:ea typeface="黑体" panose="02010609060101010101" charset="-122"/>
                </a:rPr>
                <a:t>覆盖全国市场，逐步实现公司规模化、品牌化、集成化，成为中国领先的无界智联品牌。</a:t>
              </a:r>
              <a:endParaRPr sz="1400" dirty="0" smtClean="0">
                <a:solidFill>
                  <a:schemeClr val="tx1">
                    <a:lumMod val="85000"/>
                    <a:lumOff val="15000"/>
                  </a:schemeClr>
                </a:solidFill>
                <a:latin typeface="黑体" panose="02010609060101010101" charset="-122"/>
                <a:ea typeface="黑体" panose="02010609060101010101" charset="-122"/>
              </a:endParaRPr>
            </a:p>
          </p:txBody>
        </p:sp>
        <p:sp>
          <p:nvSpPr>
            <p:cNvPr id="26" name="矩形 25"/>
            <p:cNvSpPr/>
            <p:nvPr>
              <p:custDataLst>
                <p:tags r:id="rId10"/>
              </p:custDataLst>
            </p:nvPr>
          </p:nvSpPr>
          <p:spPr>
            <a:xfrm>
              <a:off x="2677265" y="1996356"/>
              <a:ext cx="3604895" cy="423545"/>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dirty="0">
                  <a:solidFill>
                    <a:srgbClr val="151472"/>
                  </a:solidFill>
                  <a:latin typeface="黑体" panose="02010609060101010101" charset="-122"/>
                  <a:ea typeface="黑体" panose="02010609060101010101" charset="-122"/>
                </a:rPr>
                <a:t>成熟期（2029 年及以后）</a:t>
              </a:r>
              <a:endParaRPr lang="zh-CN" altLang="en-US" dirty="0">
                <a:solidFill>
                  <a:srgbClr val="151472"/>
                </a:solidFill>
                <a:latin typeface="黑体" panose="02010609060101010101" charset="-122"/>
                <a:ea typeface="黑体" panose="02010609060101010101" charset="-122"/>
              </a:endParaRPr>
            </a:p>
          </p:txBody>
        </p:sp>
      </p:grpSp>
      <p:sp>
        <p:nvSpPr>
          <p:cNvPr id="27" name="矩形 26"/>
          <p:cNvSpPr/>
          <p:nvPr/>
        </p:nvSpPr>
        <p:spPr>
          <a:xfrm rot="17994369">
            <a:off x="1280352" y="4873635"/>
            <a:ext cx="2084387" cy="423545"/>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dirty="0">
                <a:solidFill>
                  <a:srgbClr val="151472"/>
                </a:solidFill>
                <a:latin typeface="黑体" panose="02010609060101010101" charset="-122"/>
                <a:ea typeface="黑体" panose="02010609060101010101" charset="-122"/>
              </a:rPr>
              <a:t>初创期</a:t>
            </a:r>
            <a:endParaRPr lang="zh-CN" altLang="en-US" dirty="0">
              <a:solidFill>
                <a:srgbClr val="151472"/>
              </a:solidFill>
              <a:latin typeface="黑体" panose="02010609060101010101" charset="-122"/>
              <a:ea typeface="黑体" panose="02010609060101010101" charset="-122"/>
            </a:endParaRPr>
          </a:p>
        </p:txBody>
      </p:sp>
      <p:sp>
        <p:nvSpPr>
          <p:cNvPr id="28" name="矩形 27"/>
          <p:cNvSpPr/>
          <p:nvPr/>
        </p:nvSpPr>
        <p:spPr>
          <a:xfrm rot="3525414">
            <a:off x="2627759" y="4389226"/>
            <a:ext cx="2084387" cy="423545"/>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dirty="0">
                <a:solidFill>
                  <a:srgbClr val="151472"/>
                </a:solidFill>
                <a:latin typeface="黑体" panose="02010609060101010101" charset="-122"/>
                <a:ea typeface="黑体" panose="02010609060101010101" charset="-122"/>
              </a:rPr>
              <a:t>成长期</a:t>
            </a:r>
            <a:endParaRPr lang="zh-CN" altLang="en-US" dirty="0">
              <a:solidFill>
                <a:srgbClr val="151472"/>
              </a:solidFill>
              <a:latin typeface="黑体" panose="02010609060101010101" charset="-122"/>
              <a:ea typeface="黑体" panose="02010609060101010101" charset="-122"/>
            </a:endParaRPr>
          </a:p>
        </p:txBody>
      </p:sp>
      <p:sp>
        <p:nvSpPr>
          <p:cNvPr id="29" name="矩形 28"/>
          <p:cNvSpPr/>
          <p:nvPr/>
        </p:nvSpPr>
        <p:spPr>
          <a:xfrm>
            <a:off x="2323580" y="5741794"/>
            <a:ext cx="2084387" cy="423545"/>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dirty="0">
                <a:solidFill>
                  <a:srgbClr val="151472"/>
                </a:solidFill>
                <a:latin typeface="黑体" panose="02010609060101010101" charset="-122"/>
                <a:ea typeface="黑体" panose="02010609060101010101" charset="-122"/>
              </a:rPr>
              <a:t>成熟期</a:t>
            </a:r>
            <a:endParaRPr lang="zh-CN" altLang="en-US" dirty="0">
              <a:solidFill>
                <a:srgbClr val="151472"/>
              </a:solidFill>
              <a:latin typeface="黑体" panose="02010609060101010101" charset="-122"/>
              <a:ea typeface="黑体" panose="02010609060101010101" charset="-122"/>
            </a:endParaRPr>
          </a:p>
        </p:txBody>
      </p:sp>
      <p:sp>
        <p:nvSpPr>
          <p:cNvPr id="31" name="矩形 30"/>
          <p:cNvSpPr/>
          <p:nvPr>
            <p:custDataLst>
              <p:tags r:id="rId11"/>
            </p:custDataLst>
          </p:nvPr>
        </p:nvSpPr>
        <p:spPr>
          <a:xfrm>
            <a:off x="960755" y="1416050"/>
            <a:ext cx="10160000" cy="675005"/>
          </a:xfrm>
          <a:prstGeom prst="rect">
            <a:avLst/>
          </a:prstGeom>
        </p:spPr>
        <p:txBody>
          <a:bodyPr wrap="square">
            <a:noAutofit/>
            <a:scene3d>
              <a:camera prst="orthographicFront"/>
              <a:lightRig rig="threePt" dir="t"/>
            </a:scene3d>
            <a:sp3d contourW="12700"/>
          </a:bodyPr>
          <a:p>
            <a:pPr algn="ctr">
              <a:lnSpc>
                <a:spcPct val="120000"/>
              </a:lnSpc>
            </a:pPr>
            <a:r>
              <a:rPr lang="zh-CN" altLang="en-US" dirty="0">
                <a:solidFill>
                  <a:schemeClr val="bg1"/>
                </a:solidFill>
                <a:latin typeface="黑体" panose="02010609060101010101" charset="-122"/>
                <a:ea typeface="黑体" panose="02010609060101010101" charset="-122"/>
              </a:rPr>
              <a:t>公司专注于 5G 远程操控和移动监控系统的创新，坚持以客户需求为导向，</a:t>
            </a:r>
            <a:endParaRPr lang="zh-CN" altLang="en-US" dirty="0">
              <a:solidFill>
                <a:schemeClr val="bg1"/>
              </a:solidFill>
              <a:latin typeface="黑体" panose="02010609060101010101" charset="-122"/>
              <a:ea typeface="黑体" panose="02010609060101010101" charset="-122"/>
            </a:endParaRPr>
          </a:p>
          <a:p>
            <a:pPr algn="ctr">
              <a:lnSpc>
                <a:spcPct val="120000"/>
              </a:lnSpc>
            </a:pPr>
            <a:r>
              <a:rPr lang="zh-CN" altLang="en-US" dirty="0">
                <a:solidFill>
                  <a:schemeClr val="bg1"/>
                </a:solidFill>
                <a:latin typeface="黑体" panose="02010609060101010101" charset="-122"/>
                <a:ea typeface="黑体" panose="02010609060101010101" charset="-122"/>
              </a:rPr>
              <a:t>企业愿景是“开创一个智能安全驾驶的时代”。</a:t>
            </a:r>
            <a:endParaRPr lang="zh-CN" altLang="en-US" dirty="0">
              <a:solidFill>
                <a:schemeClr val="bg1"/>
              </a:solidFill>
              <a:latin typeface="黑体" panose="02010609060101010101" charset="-122"/>
              <a:ea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bldLst>
      <p:bldP spid="3" grpId="0" animBg="1"/>
      <p:bldP spid="4" grpId="0" animBg="1"/>
      <p:bldP spid="5" grpId="0"/>
      <p:bldP spid="27" grpId="0"/>
      <p:bldP spid="28" grpId="0"/>
      <p:bldP spid="2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501446" y="1204687"/>
            <a:ext cx="11189109" cy="0"/>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3" name="矩形 2"/>
          <p:cNvSpPr/>
          <p:nvPr/>
        </p:nvSpPr>
        <p:spPr>
          <a:xfrm rot="18900000">
            <a:off x="390677" y="429453"/>
            <a:ext cx="566057" cy="566057"/>
          </a:xfrm>
          <a:prstGeom prst="rect">
            <a:avLst/>
          </a:prstGeom>
          <a:solidFill>
            <a:srgbClr val="15147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0" dirty="0">
              <a:solidFill>
                <a:schemeClr val="bg1"/>
              </a:solidFill>
              <a:latin typeface="黑体" panose="02010609060101010101" charset="-122"/>
            </a:endParaRPr>
          </a:p>
        </p:txBody>
      </p:sp>
      <p:sp>
        <p:nvSpPr>
          <p:cNvPr id="4" name="矩形 3"/>
          <p:cNvSpPr/>
          <p:nvPr/>
        </p:nvSpPr>
        <p:spPr>
          <a:xfrm rot="18900000">
            <a:off x="881320" y="551068"/>
            <a:ext cx="333829" cy="333829"/>
          </a:xfrm>
          <a:prstGeom prst="rect">
            <a:avLst/>
          </a:prstGeom>
          <a:solidFill>
            <a:srgbClr val="15147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0" dirty="0">
              <a:solidFill>
                <a:schemeClr val="bg1"/>
              </a:solidFill>
              <a:latin typeface="黑体" panose="02010609060101010101" charset="-122"/>
            </a:endParaRPr>
          </a:p>
        </p:txBody>
      </p:sp>
      <p:sp>
        <p:nvSpPr>
          <p:cNvPr id="5" name="文本框 4"/>
          <p:cNvSpPr txBox="1"/>
          <p:nvPr/>
        </p:nvSpPr>
        <p:spPr>
          <a:xfrm>
            <a:off x="1349827" y="371747"/>
            <a:ext cx="5676005" cy="645160"/>
          </a:xfrm>
          <a:prstGeom prst="rect">
            <a:avLst/>
          </a:prstGeom>
          <a:noFill/>
        </p:spPr>
        <p:txBody>
          <a:bodyPr wrap="square" rtlCol="0">
            <a:spAutoFit/>
          </a:bodyPr>
          <a:lstStyle>
            <a:defPPr>
              <a:defRPr lang="zh-CN"/>
            </a:defPPr>
            <a:lvl1pPr algn="ctr">
              <a:defRPr sz="3600">
                <a:solidFill>
                  <a:schemeClr val="accent1"/>
                </a:solidFill>
                <a:latin typeface="+mj-ea"/>
                <a:ea typeface="+mj-ea"/>
              </a:defRPr>
            </a:lvl1pPr>
          </a:lstStyle>
          <a:p>
            <a:pPr algn="l"/>
            <a:r>
              <a:rPr lang="zh-CN" altLang="en-US" dirty="0">
                <a:solidFill>
                  <a:srgbClr val="151472"/>
                </a:solidFill>
                <a:latin typeface="方正尚酷简体" panose="03000509000000000000" pitchFamily="65" charset="-122"/>
                <a:ea typeface="方正尚酷简体" panose="03000509000000000000" pitchFamily="65" charset="-122"/>
              </a:rPr>
              <a:t>发展规划</a:t>
            </a:r>
            <a:endParaRPr lang="zh-CN" altLang="en-US" dirty="0">
              <a:solidFill>
                <a:srgbClr val="151472"/>
              </a:solidFill>
              <a:latin typeface="方正尚酷简体" panose="03000509000000000000" pitchFamily="65" charset="-122"/>
              <a:ea typeface="方正尚酷简体" panose="03000509000000000000" pitchFamily="65" charset="-122"/>
            </a:endParaRPr>
          </a:p>
        </p:txBody>
      </p:sp>
      <p:sp>
        <p:nvSpPr>
          <p:cNvPr id="32" name="ïṧḷïḓê-Rectangle 4"/>
          <p:cNvSpPr/>
          <p:nvPr>
            <p:custDataLst>
              <p:tags r:id="rId1"/>
            </p:custDataLst>
          </p:nvPr>
        </p:nvSpPr>
        <p:spPr>
          <a:xfrm>
            <a:off x="643890" y="4610735"/>
            <a:ext cx="10904220" cy="1951990"/>
          </a:xfrm>
          <a:prstGeom prst="rect">
            <a:avLst/>
          </a:prstGeom>
          <a:solidFill>
            <a:srgbClr val="15147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sz="8000">
              <a:solidFill>
                <a:schemeClr val="bg1"/>
              </a:solidFill>
              <a:latin typeface="黑体" panose="02010609060101010101" charset="-122"/>
            </a:endParaRPr>
          </a:p>
        </p:txBody>
      </p:sp>
      <p:sp>
        <p:nvSpPr>
          <p:cNvPr id="31" name="矩形 30"/>
          <p:cNvSpPr/>
          <p:nvPr>
            <p:custDataLst>
              <p:tags r:id="rId2"/>
            </p:custDataLst>
          </p:nvPr>
        </p:nvSpPr>
        <p:spPr>
          <a:xfrm>
            <a:off x="948690" y="4822825"/>
            <a:ext cx="10304145" cy="1593215"/>
          </a:xfrm>
          <a:prstGeom prst="rect">
            <a:avLst/>
          </a:prstGeom>
        </p:spPr>
        <p:txBody>
          <a:bodyPr wrap="square">
            <a:noAutofit/>
            <a:scene3d>
              <a:camera prst="orthographicFront"/>
              <a:lightRig rig="threePt" dir="t"/>
            </a:scene3d>
            <a:sp3d contourW="12700"/>
          </a:bodyPr>
          <a:p>
            <a:pPr indent="457200" algn="l">
              <a:lnSpc>
                <a:spcPct val="130000"/>
              </a:lnSpc>
              <a:spcAft>
                <a:spcPts val="800"/>
              </a:spcAft>
              <a:buClrTx/>
              <a:buSzPct val="25000"/>
              <a:buFontTx/>
            </a:pPr>
            <a:r>
              <a:rPr lang="zh-CN" altLang="en-US" dirty="0" smtClean="0">
                <a:solidFill>
                  <a:schemeClr val="bg1"/>
                </a:solidFill>
                <a:latin typeface="黑体" panose="02010609060101010101" charset="-122"/>
                <a:ea typeface="黑体" panose="02010609060101010101" charset="-122"/>
              </a:rPr>
              <a:t>斐视科技有限公司坚持以客户需求为导向，为客户提供性价比最优的产品。本公司自主研发的高性能 5G 远程智能操控驾驶舱，通过舱端（驾驶舱）——服务器（软件系统）——车端（车载套件）形成产品闭环，成为远程操控驾驶舱的创新者甚至领导者，开创一个智能安全驾驶时代，为世界工程安全保驾护航。</a:t>
            </a:r>
            <a:endParaRPr lang="zh-CN" altLang="en-US" dirty="0" smtClean="0">
              <a:solidFill>
                <a:schemeClr val="bg1"/>
              </a:solidFill>
              <a:latin typeface="黑体" panose="02010609060101010101" charset="-122"/>
              <a:ea typeface="黑体" panose="02010609060101010101" charset="-122"/>
            </a:endParaRPr>
          </a:p>
        </p:txBody>
      </p:sp>
      <p:pic>
        <p:nvPicPr>
          <p:cNvPr id="29" name="图片 28"/>
          <p:cNvPicPr>
            <a:picLocks noChangeAspect="1"/>
          </p:cNvPicPr>
          <p:nvPr/>
        </p:nvPicPr>
        <p:blipFill>
          <a:blip r:embed="rId3"/>
          <a:stretch>
            <a:fillRect/>
          </a:stretch>
        </p:blipFill>
        <p:spPr>
          <a:xfrm>
            <a:off x="2801620" y="1455420"/>
            <a:ext cx="6429375" cy="2911475"/>
          </a:xfrm>
          <a:prstGeom prst="round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bldLst>
      <p:bldP spid="3" grpId="0" animBg="1"/>
      <p:bldP spid="4" grpId="0" animBg="1"/>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1918916"/>
            <a:ext cx="12192000" cy="3651922"/>
          </a:xfrm>
          <a:prstGeom prst="rect">
            <a:avLst/>
          </a:prstGeom>
          <a:solidFill>
            <a:srgbClr val="15147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0">
              <a:solidFill>
                <a:schemeClr val="bg1"/>
              </a:solidFill>
              <a:latin typeface="黑体" panose="02010609060101010101" charset="-122"/>
            </a:endParaRPr>
          </a:p>
        </p:txBody>
      </p:sp>
      <p:sp>
        <p:nvSpPr>
          <p:cNvPr id="3" name="文本框 2"/>
          <p:cNvSpPr txBox="1"/>
          <p:nvPr/>
        </p:nvSpPr>
        <p:spPr>
          <a:xfrm>
            <a:off x="4480560" y="3294384"/>
            <a:ext cx="3230880" cy="1014730"/>
          </a:xfrm>
          <a:prstGeom prst="rect">
            <a:avLst/>
          </a:prstGeom>
          <a:noFill/>
        </p:spPr>
        <p:txBody>
          <a:bodyPr wrap="none" rtlCol="0">
            <a:spAutoFit/>
          </a:bodyPr>
          <a:lstStyle/>
          <a:p>
            <a:pPr algn="ctr"/>
            <a:r>
              <a:rPr lang="zh-CN" altLang="en-US" sz="6000" dirty="0">
                <a:solidFill>
                  <a:schemeClr val="bg1"/>
                </a:solidFill>
                <a:effectLst>
                  <a:outerShdw blurRad="38100" dist="38100" dir="2700000" algn="tl">
                    <a:srgbClr val="000000">
                      <a:alpha val="43137"/>
                    </a:srgbClr>
                  </a:outerShdw>
                </a:effectLst>
                <a:latin typeface="方正尚酷简体" panose="03000509000000000000" pitchFamily="65" charset="-122"/>
                <a:ea typeface="方正尚酷简体" panose="03000509000000000000" pitchFamily="65" charset="-122"/>
              </a:rPr>
              <a:t>财务预测</a:t>
            </a:r>
            <a:endParaRPr lang="zh-CN" altLang="en-US" sz="6000" dirty="0">
              <a:solidFill>
                <a:schemeClr val="bg1"/>
              </a:solidFill>
              <a:effectLst>
                <a:outerShdw blurRad="38100" dist="38100" dir="2700000" algn="tl">
                  <a:srgbClr val="000000">
                    <a:alpha val="43137"/>
                  </a:srgbClr>
                </a:outerShdw>
              </a:effectLst>
              <a:latin typeface="方正尚酷简体" panose="03000509000000000000" pitchFamily="65" charset="-122"/>
              <a:ea typeface="方正尚酷简体" panose="03000509000000000000" pitchFamily="65" charset="-122"/>
            </a:endParaRPr>
          </a:p>
        </p:txBody>
      </p:sp>
      <p:sp>
        <p:nvSpPr>
          <p:cNvPr id="5" name="任意多边形: 形状 14"/>
          <p:cNvSpPr/>
          <p:nvPr/>
        </p:nvSpPr>
        <p:spPr>
          <a:xfrm>
            <a:off x="5021943" y="1321504"/>
            <a:ext cx="2148114" cy="1382640"/>
          </a:xfrm>
          <a:custGeom>
            <a:avLst/>
            <a:gdLst>
              <a:gd name="connsiteX0" fmla="*/ 0 w 4318004"/>
              <a:gd name="connsiteY0" fmla="*/ 3405519 h 3947521"/>
              <a:gd name="connsiteX1" fmla="*/ 4318004 w 4318004"/>
              <a:gd name="connsiteY1" fmla="*/ 3405519 h 3947521"/>
              <a:gd name="connsiteX2" fmla="*/ 2159002 w 4318004"/>
              <a:gd name="connsiteY2" fmla="*/ 3947521 h 3947521"/>
              <a:gd name="connsiteX3" fmla="*/ 0 w 4318004"/>
              <a:gd name="connsiteY3" fmla="*/ 0 h 3947521"/>
              <a:gd name="connsiteX4" fmla="*/ 4318004 w 4318004"/>
              <a:gd name="connsiteY4" fmla="*/ 0 h 3947521"/>
              <a:gd name="connsiteX5" fmla="*/ 4318004 w 4318004"/>
              <a:gd name="connsiteY5" fmla="*/ 1339228 h 3947521"/>
              <a:gd name="connsiteX6" fmla="*/ 4318004 w 4318004"/>
              <a:gd name="connsiteY6" fmla="*/ 2122339 h 3947521"/>
              <a:gd name="connsiteX7" fmla="*/ 4318004 w 4318004"/>
              <a:gd name="connsiteY7" fmla="*/ 3405518 h 3947521"/>
              <a:gd name="connsiteX8" fmla="*/ 0 w 4318004"/>
              <a:gd name="connsiteY8" fmla="*/ 3405518 h 3947521"/>
              <a:gd name="connsiteX9" fmla="*/ 0 w 4318004"/>
              <a:gd name="connsiteY9" fmla="*/ 2122339 h 3947521"/>
              <a:gd name="connsiteX10" fmla="*/ 0 w 4318004"/>
              <a:gd name="connsiteY10" fmla="*/ 1339228 h 3947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18004" h="3947521">
                <a:moveTo>
                  <a:pt x="0" y="3405519"/>
                </a:moveTo>
                <a:lnTo>
                  <a:pt x="4318004" y="3405519"/>
                </a:lnTo>
                <a:lnTo>
                  <a:pt x="2159002" y="3947521"/>
                </a:lnTo>
                <a:close/>
                <a:moveTo>
                  <a:pt x="0" y="0"/>
                </a:moveTo>
                <a:lnTo>
                  <a:pt x="4318004" y="0"/>
                </a:lnTo>
                <a:lnTo>
                  <a:pt x="4318004" y="1339228"/>
                </a:lnTo>
                <a:lnTo>
                  <a:pt x="4318004" y="2122339"/>
                </a:lnTo>
                <a:lnTo>
                  <a:pt x="4318004" y="3405518"/>
                </a:lnTo>
                <a:lnTo>
                  <a:pt x="0" y="3405518"/>
                </a:lnTo>
                <a:lnTo>
                  <a:pt x="0" y="2122339"/>
                </a:lnTo>
                <a:lnTo>
                  <a:pt x="0" y="1339228"/>
                </a:lnTo>
                <a:close/>
              </a:path>
            </a:pathLst>
          </a:custGeom>
          <a:solidFill>
            <a:srgbClr val="15147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8000" dirty="0">
                <a:solidFill>
                  <a:schemeClr val="bg1"/>
                </a:solidFill>
                <a:latin typeface="黑体" panose="02010609060101010101" charset="-122"/>
              </a:rPr>
              <a:t>06</a:t>
            </a:r>
            <a:endParaRPr lang="zh-CN" altLang="en-US" sz="8000" dirty="0">
              <a:solidFill>
                <a:schemeClr val="bg1"/>
              </a:solidFill>
              <a:latin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bldLst>
      <p:bldP spid="2" grpId="0" animBg="1"/>
      <p:bldP spid="3" grpId="0"/>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501446" y="1204687"/>
            <a:ext cx="11189109" cy="0"/>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3" name="矩形 2"/>
          <p:cNvSpPr/>
          <p:nvPr/>
        </p:nvSpPr>
        <p:spPr>
          <a:xfrm rot="18900000">
            <a:off x="390677" y="429453"/>
            <a:ext cx="566057" cy="566057"/>
          </a:xfrm>
          <a:prstGeom prst="rect">
            <a:avLst/>
          </a:prstGeom>
          <a:solidFill>
            <a:srgbClr val="15147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0" dirty="0">
              <a:solidFill>
                <a:schemeClr val="bg1"/>
              </a:solidFill>
              <a:latin typeface="黑体" panose="02010609060101010101" charset="-122"/>
            </a:endParaRPr>
          </a:p>
        </p:txBody>
      </p:sp>
      <p:sp>
        <p:nvSpPr>
          <p:cNvPr id="4" name="矩形 3"/>
          <p:cNvSpPr/>
          <p:nvPr/>
        </p:nvSpPr>
        <p:spPr>
          <a:xfrm rot="18900000">
            <a:off x="881320" y="551068"/>
            <a:ext cx="333829" cy="333829"/>
          </a:xfrm>
          <a:prstGeom prst="rect">
            <a:avLst/>
          </a:prstGeom>
          <a:solidFill>
            <a:srgbClr val="15147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0" dirty="0">
              <a:solidFill>
                <a:schemeClr val="bg1"/>
              </a:solidFill>
              <a:latin typeface="黑体" panose="02010609060101010101" charset="-122"/>
            </a:endParaRPr>
          </a:p>
        </p:txBody>
      </p:sp>
      <p:sp>
        <p:nvSpPr>
          <p:cNvPr id="5" name="文本框 4"/>
          <p:cNvSpPr txBox="1"/>
          <p:nvPr/>
        </p:nvSpPr>
        <p:spPr>
          <a:xfrm>
            <a:off x="1349827" y="371747"/>
            <a:ext cx="5676005" cy="645160"/>
          </a:xfrm>
          <a:prstGeom prst="rect">
            <a:avLst/>
          </a:prstGeom>
          <a:noFill/>
        </p:spPr>
        <p:txBody>
          <a:bodyPr wrap="square" rtlCol="0">
            <a:spAutoFit/>
          </a:bodyPr>
          <a:lstStyle>
            <a:defPPr>
              <a:defRPr lang="zh-CN"/>
            </a:defPPr>
            <a:lvl1pPr algn="ctr">
              <a:defRPr sz="3600">
                <a:solidFill>
                  <a:schemeClr val="accent1"/>
                </a:solidFill>
                <a:latin typeface="+mj-ea"/>
                <a:ea typeface="+mj-ea"/>
              </a:defRPr>
            </a:lvl1pPr>
          </a:lstStyle>
          <a:p>
            <a:pPr algn="l"/>
            <a:r>
              <a:rPr lang="zh-CN" altLang="en-US" dirty="0">
                <a:solidFill>
                  <a:srgbClr val="151472"/>
                </a:solidFill>
                <a:latin typeface="方正尚酷简体" panose="03000509000000000000" pitchFamily="65" charset="-122"/>
                <a:ea typeface="方正尚酷简体" panose="03000509000000000000" pitchFamily="65" charset="-122"/>
              </a:rPr>
              <a:t>财务预测</a:t>
            </a:r>
            <a:endParaRPr lang="zh-CN" altLang="en-US" dirty="0">
              <a:solidFill>
                <a:srgbClr val="151472"/>
              </a:solidFill>
              <a:latin typeface="方正尚酷简体" panose="03000509000000000000" pitchFamily="65" charset="-122"/>
              <a:ea typeface="方正尚酷简体" panose="03000509000000000000" pitchFamily="65" charset="-122"/>
            </a:endParaRPr>
          </a:p>
        </p:txBody>
      </p:sp>
      <p:pic>
        <p:nvPicPr>
          <p:cNvPr id="8" name="图片 7"/>
          <p:cNvPicPr>
            <a:picLocks noChangeAspect="1"/>
          </p:cNvPicPr>
          <p:nvPr/>
        </p:nvPicPr>
        <p:blipFill>
          <a:blip r:embed="rId1"/>
          <a:stretch>
            <a:fillRect/>
          </a:stretch>
        </p:blipFill>
        <p:spPr>
          <a:xfrm>
            <a:off x="732790" y="1931035"/>
            <a:ext cx="4637405" cy="3763645"/>
          </a:xfrm>
          <a:prstGeom prst="hexagon">
            <a:avLst/>
          </a:prstGeom>
        </p:spPr>
      </p:pic>
      <p:sp>
        <p:nvSpPr>
          <p:cNvPr id="27" name="矩形 26" descr="7b0a2020202022776f7264617274223a2022220a7d0a"/>
          <p:cNvSpPr/>
          <p:nvPr/>
        </p:nvSpPr>
        <p:spPr>
          <a:xfrm>
            <a:off x="6229350" y="2336165"/>
            <a:ext cx="4966970" cy="2953385"/>
          </a:xfrm>
          <a:prstGeom prst="rect">
            <a:avLst/>
          </a:prstGeom>
        </p:spPr>
        <p:txBody>
          <a:bodyPr wrap="square">
            <a:spAutoFit/>
            <a:scene3d>
              <a:camera prst="obliqueTopRight"/>
              <a:lightRig rig="flat" dir="t"/>
            </a:scene3d>
            <a:sp3d prstMaterial="matte">
              <a:extrusionClr>
                <a:schemeClr val="tx2">
                  <a:lumMod val="90000"/>
                  <a:lumOff val="10000"/>
                </a:schemeClr>
              </a:extrusionClr>
              <a:contourClr>
                <a:schemeClr val="bg1"/>
              </a:contourClr>
            </a:sp3d>
          </a:bodyPr>
          <a:p>
            <a:pPr indent="0" algn="just" fontAlgn="auto">
              <a:lnSpc>
                <a:spcPct val="150000"/>
              </a:lnSpc>
            </a:pPr>
            <a:r>
              <a:rPr lang="zh-CN" altLang="en-US" sz="2800" dirty="0" smtClean="0">
                <a:solidFill>
                  <a:srgbClr val="151472"/>
                </a:solidFill>
                <a:latin typeface="黑体" panose="02010609060101010101" charset="-122"/>
                <a:ea typeface="黑体" panose="02010609060101010101" charset="-122"/>
              </a:rPr>
              <a:t>预计项目完成时</a:t>
            </a:r>
            <a:r>
              <a:rPr lang="en-US" altLang="zh-CN" sz="2800" dirty="0" smtClean="0">
                <a:solidFill>
                  <a:srgbClr val="151472"/>
                </a:solidFill>
                <a:latin typeface="黑体" panose="02010609060101010101" charset="-122"/>
                <a:ea typeface="黑体" panose="02010609060101010101" charset="-122"/>
              </a:rPr>
              <a:t>:</a:t>
            </a:r>
            <a:endParaRPr lang="zh-CN" altLang="en-US" sz="2800" dirty="0" smtClean="0">
              <a:solidFill>
                <a:srgbClr val="151472"/>
              </a:solidFill>
              <a:latin typeface="黑体" panose="02010609060101010101" charset="-122"/>
              <a:ea typeface="黑体" panose="02010609060101010101" charset="-122"/>
            </a:endParaRPr>
          </a:p>
          <a:p>
            <a:pPr indent="0" algn="just" fontAlgn="auto">
              <a:lnSpc>
                <a:spcPct val="150000"/>
              </a:lnSpc>
            </a:pPr>
            <a:r>
              <a:rPr lang="zh-CN" altLang="en-US" sz="2800" dirty="0" smtClean="0">
                <a:solidFill>
                  <a:srgbClr val="151472"/>
                </a:solidFill>
                <a:latin typeface="黑体" panose="02010609060101010101" charset="-122"/>
                <a:ea typeface="黑体" panose="02010609060101010101" charset="-122"/>
              </a:rPr>
              <a:t>可实现年销售收入</a:t>
            </a:r>
            <a:r>
              <a:rPr lang="zh-CN" altLang="en-US" sz="3200" dirty="0" smtClean="0">
                <a:ln w="7101" cap="rnd" cmpd="sng">
                  <a:solidFill>
                    <a:srgbClr val="F6DE00"/>
                  </a:solidFill>
                  <a:prstDash val="solid"/>
                </a:ln>
                <a:solidFill>
                  <a:srgbClr val="ED6145"/>
                </a:solidFill>
                <a:effectLst>
                  <a:reflection blurRad="8740" stA="30000" endA="900" endPos="60000" dist="88900" dir="5400000" sy="-100000" algn="bl" rotWithShape="0"/>
                </a:effectLst>
                <a:latin typeface="汉仪超粗宋简" panose="02010600000101010101" charset="-122"/>
                <a:ea typeface="汉仪超粗宋简" panose="02010600000101010101" charset="-122"/>
                <a:cs typeface="汉仪超粗宋简" panose="02010600000101010101" charset="-122"/>
                <a:sym typeface="汉仪超粗宋简" panose="02010600000101010101" charset="-122"/>
              </a:rPr>
              <a:t>1000万元</a:t>
            </a:r>
            <a:endParaRPr lang="zh-CN" altLang="en-US" sz="3200" dirty="0" smtClean="0">
              <a:ln/>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黑体" panose="02010609060101010101" charset="-122"/>
              <a:ea typeface="黑体" panose="02010609060101010101" charset="-122"/>
            </a:endParaRPr>
          </a:p>
          <a:p>
            <a:pPr indent="0" algn="just" fontAlgn="auto">
              <a:lnSpc>
                <a:spcPct val="150000"/>
              </a:lnSpc>
            </a:pPr>
            <a:r>
              <a:rPr lang="zh-CN" altLang="en-US" sz="2800" dirty="0" smtClean="0">
                <a:solidFill>
                  <a:srgbClr val="151472"/>
                </a:solidFill>
                <a:latin typeface="黑体" panose="02010609060101010101" charset="-122"/>
                <a:ea typeface="黑体" panose="02010609060101010101" charset="-122"/>
              </a:rPr>
              <a:t>利润</a:t>
            </a:r>
            <a:r>
              <a:rPr lang="zh-CN" altLang="en-US" sz="3200" dirty="0" smtClean="0">
                <a:ln w="7101" cap="rnd" cmpd="sng">
                  <a:solidFill>
                    <a:srgbClr val="F6DE00"/>
                  </a:solidFill>
                  <a:prstDash val="solid"/>
                </a:ln>
                <a:solidFill>
                  <a:srgbClr val="ED6145"/>
                </a:solidFill>
                <a:effectLst>
                  <a:reflection blurRad="8740" stA="30000" endA="900" endPos="60000" dist="88900" dir="5400000" sy="-100000" algn="bl" rotWithShape="0"/>
                </a:effectLst>
                <a:latin typeface="汉仪超粗宋简" panose="02010600000101010101" charset="-122"/>
                <a:ea typeface="汉仪超粗宋简" panose="02010600000101010101" charset="-122"/>
                <a:cs typeface="汉仪超粗宋简" panose="02010600000101010101" charset="-122"/>
              </a:rPr>
              <a:t>120万元</a:t>
            </a:r>
            <a:endParaRPr lang="zh-CN" altLang="en-US" sz="3200" dirty="0" smtClean="0">
              <a:ln w="7101" cap="rnd" cmpd="sng">
                <a:solidFill>
                  <a:srgbClr val="F6DE00"/>
                </a:solidFill>
                <a:prstDash val="solid"/>
              </a:ln>
              <a:solidFill>
                <a:srgbClr val="ED6145"/>
              </a:solidFill>
              <a:effectLst>
                <a:reflection blurRad="8740" stA="30000" endA="900" endPos="60000" dist="88900" dir="5400000" sy="-100000" algn="bl" rotWithShape="0"/>
              </a:effectLst>
              <a:latin typeface="汉仪超粗宋简" panose="02010600000101010101" charset="-122"/>
              <a:ea typeface="汉仪超粗宋简" panose="02010600000101010101" charset="-122"/>
              <a:cs typeface="汉仪超粗宋简" panose="02010600000101010101" charset="-122"/>
            </a:endParaRPr>
          </a:p>
          <a:p>
            <a:pPr algn="just" fontAlgn="auto">
              <a:lnSpc>
                <a:spcPct val="150000"/>
              </a:lnSpc>
              <a:buClrTx/>
              <a:buSzTx/>
              <a:buFontTx/>
            </a:pPr>
            <a:r>
              <a:rPr lang="zh-CN" altLang="en-US" sz="2800" dirty="0" smtClean="0">
                <a:solidFill>
                  <a:srgbClr val="151472"/>
                </a:solidFill>
                <a:latin typeface="黑体" panose="02010609060101010101" charset="-122"/>
                <a:ea typeface="黑体" panose="02010609060101010101" charset="-122"/>
              </a:rPr>
              <a:t>上缴税金</a:t>
            </a:r>
            <a:r>
              <a:rPr lang="zh-CN" altLang="en-US" sz="3200" dirty="0" smtClean="0">
                <a:ln w="7101" cap="rnd" cmpd="sng">
                  <a:solidFill>
                    <a:srgbClr val="F6DE00"/>
                  </a:solidFill>
                  <a:prstDash val="solid"/>
                </a:ln>
                <a:solidFill>
                  <a:srgbClr val="ED6145"/>
                </a:solidFill>
                <a:effectLst>
                  <a:reflection blurRad="8740" stA="30000" endA="900" endPos="60000" dist="88900" dir="5400000" sy="-100000" algn="bl" rotWithShape="0"/>
                </a:effectLst>
                <a:latin typeface="汉仪超粗宋简" panose="02010600000101010101" charset="-122"/>
                <a:ea typeface="汉仪超粗宋简" panose="02010600000101010101" charset="-122"/>
                <a:cs typeface="汉仪超粗宋简" panose="02010600000101010101" charset="-122"/>
              </a:rPr>
              <a:t>30万元</a:t>
            </a:r>
            <a:endParaRPr lang="zh-CN" altLang="en-US" sz="3200" dirty="0" smtClean="0">
              <a:ln w="7101" cap="rnd" cmpd="sng">
                <a:solidFill>
                  <a:srgbClr val="F6DE00"/>
                </a:solidFill>
                <a:prstDash val="solid"/>
              </a:ln>
              <a:solidFill>
                <a:srgbClr val="ED6145"/>
              </a:solidFill>
              <a:effectLst>
                <a:reflection blurRad="8740" stA="30000" endA="900" endPos="60000" dist="88900" dir="5400000" sy="-100000" algn="bl" rotWithShape="0"/>
              </a:effectLst>
              <a:latin typeface="汉仪超粗宋简" panose="02010600000101010101" charset="-122"/>
              <a:ea typeface="汉仪超粗宋简" panose="02010600000101010101" charset="-122"/>
              <a:cs typeface="汉仪超粗宋简" panose="02010600000101010101" charset="-122"/>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bldLst>
      <p:bldP spid="3" grpId="0" animBg="1"/>
      <p:bldP spid="4" grpId="0" animBg="1"/>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1918916"/>
            <a:ext cx="12192000" cy="3651922"/>
          </a:xfrm>
          <a:prstGeom prst="rect">
            <a:avLst/>
          </a:prstGeom>
          <a:solidFill>
            <a:srgbClr val="15147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0">
              <a:solidFill>
                <a:schemeClr val="bg1"/>
              </a:solidFill>
              <a:latin typeface="黑体" panose="02010609060101010101" charset="-122"/>
            </a:endParaRPr>
          </a:p>
        </p:txBody>
      </p:sp>
      <p:sp>
        <p:nvSpPr>
          <p:cNvPr id="3" name="文本框 2"/>
          <p:cNvSpPr txBox="1"/>
          <p:nvPr/>
        </p:nvSpPr>
        <p:spPr>
          <a:xfrm>
            <a:off x="4480560" y="3294384"/>
            <a:ext cx="3230880" cy="1014730"/>
          </a:xfrm>
          <a:prstGeom prst="rect">
            <a:avLst/>
          </a:prstGeom>
          <a:noFill/>
        </p:spPr>
        <p:txBody>
          <a:bodyPr wrap="none" rtlCol="0">
            <a:spAutoFit/>
          </a:bodyPr>
          <a:lstStyle/>
          <a:p>
            <a:pPr algn="ctr"/>
            <a:r>
              <a:rPr lang="zh-CN" altLang="en-US" sz="6000" dirty="0">
                <a:solidFill>
                  <a:schemeClr val="bg1"/>
                </a:solidFill>
                <a:effectLst>
                  <a:outerShdw blurRad="38100" dist="38100" dir="2700000" algn="tl">
                    <a:srgbClr val="000000">
                      <a:alpha val="43137"/>
                    </a:srgbClr>
                  </a:outerShdw>
                </a:effectLst>
                <a:latin typeface="方正尚酷简体" panose="03000509000000000000" pitchFamily="65" charset="-122"/>
                <a:ea typeface="方正尚酷简体" panose="03000509000000000000" pitchFamily="65" charset="-122"/>
              </a:rPr>
              <a:t>落地支持</a:t>
            </a:r>
            <a:endParaRPr lang="zh-CN" altLang="en-US" sz="6000" dirty="0">
              <a:solidFill>
                <a:schemeClr val="bg1"/>
              </a:solidFill>
              <a:effectLst>
                <a:outerShdw blurRad="38100" dist="38100" dir="2700000" algn="tl">
                  <a:srgbClr val="000000">
                    <a:alpha val="43137"/>
                  </a:srgbClr>
                </a:outerShdw>
              </a:effectLst>
              <a:latin typeface="方正尚酷简体" panose="03000509000000000000" pitchFamily="65" charset="-122"/>
              <a:ea typeface="方正尚酷简体" panose="03000509000000000000" pitchFamily="65" charset="-122"/>
            </a:endParaRPr>
          </a:p>
        </p:txBody>
      </p:sp>
      <p:sp>
        <p:nvSpPr>
          <p:cNvPr id="5" name="任意多边形: 形状 14"/>
          <p:cNvSpPr/>
          <p:nvPr/>
        </p:nvSpPr>
        <p:spPr>
          <a:xfrm>
            <a:off x="5021943" y="1321504"/>
            <a:ext cx="2148114" cy="1382640"/>
          </a:xfrm>
          <a:custGeom>
            <a:avLst/>
            <a:gdLst>
              <a:gd name="connsiteX0" fmla="*/ 0 w 4318004"/>
              <a:gd name="connsiteY0" fmla="*/ 3405519 h 3947521"/>
              <a:gd name="connsiteX1" fmla="*/ 4318004 w 4318004"/>
              <a:gd name="connsiteY1" fmla="*/ 3405519 h 3947521"/>
              <a:gd name="connsiteX2" fmla="*/ 2159002 w 4318004"/>
              <a:gd name="connsiteY2" fmla="*/ 3947521 h 3947521"/>
              <a:gd name="connsiteX3" fmla="*/ 0 w 4318004"/>
              <a:gd name="connsiteY3" fmla="*/ 0 h 3947521"/>
              <a:gd name="connsiteX4" fmla="*/ 4318004 w 4318004"/>
              <a:gd name="connsiteY4" fmla="*/ 0 h 3947521"/>
              <a:gd name="connsiteX5" fmla="*/ 4318004 w 4318004"/>
              <a:gd name="connsiteY5" fmla="*/ 1339228 h 3947521"/>
              <a:gd name="connsiteX6" fmla="*/ 4318004 w 4318004"/>
              <a:gd name="connsiteY6" fmla="*/ 2122339 h 3947521"/>
              <a:gd name="connsiteX7" fmla="*/ 4318004 w 4318004"/>
              <a:gd name="connsiteY7" fmla="*/ 3405518 h 3947521"/>
              <a:gd name="connsiteX8" fmla="*/ 0 w 4318004"/>
              <a:gd name="connsiteY8" fmla="*/ 3405518 h 3947521"/>
              <a:gd name="connsiteX9" fmla="*/ 0 w 4318004"/>
              <a:gd name="connsiteY9" fmla="*/ 2122339 h 3947521"/>
              <a:gd name="connsiteX10" fmla="*/ 0 w 4318004"/>
              <a:gd name="connsiteY10" fmla="*/ 1339228 h 3947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18004" h="3947521">
                <a:moveTo>
                  <a:pt x="0" y="3405519"/>
                </a:moveTo>
                <a:lnTo>
                  <a:pt x="4318004" y="3405519"/>
                </a:lnTo>
                <a:lnTo>
                  <a:pt x="2159002" y="3947521"/>
                </a:lnTo>
                <a:close/>
                <a:moveTo>
                  <a:pt x="0" y="0"/>
                </a:moveTo>
                <a:lnTo>
                  <a:pt x="4318004" y="0"/>
                </a:lnTo>
                <a:lnTo>
                  <a:pt x="4318004" y="1339228"/>
                </a:lnTo>
                <a:lnTo>
                  <a:pt x="4318004" y="2122339"/>
                </a:lnTo>
                <a:lnTo>
                  <a:pt x="4318004" y="3405518"/>
                </a:lnTo>
                <a:lnTo>
                  <a:pt x="0" y="3405518"/>
                </a:lnTo>
                <a:lnTo>
                  <a:pt x="0" y="2122339"/>
                </a:lnTo>
                <a:lnTo>
                  <a:pt x="0" y="1339228"/>
                </a:lnTo>
                <a:close/>
              </a:path>
            </a:pathLst>
          </a:custGeom>
          <a:solidFill>
            <a:srgbClr val="15147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8000" dirty="0">
                <a:solidFill>
                  <a:schemeClr val="bg1"/>
                </a:solidFill>
                <a:latin typeface="黑体" panose="02010609060101010101" charset="-122"/>
              </a:rPr>
              <a:t>07</a:t>
            </a:r>
            <a:endParaRPr lang="zh-CN" altLang="en-US" sz="8000" dirty="0">
              <a:solidFill>
                <a:schemeClr val="bg1"/>
              </a:solidFill>
              <a:latin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bldLst>
      <p:bldP spid="2" grpId="0" animBg="1"/>
      <p:bldP spid="3" grpId="0"/>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501446" y="1204687"/>
            <a:ext cx="11189109" cy="0"/>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3" name="矩形 2"/>
          <p:cNvSpPr/>
          <p:nvPr/>
        </p:nvSpPr>
        <p:spPr>
          <a:xfrm rot="18900000">
            <a:off x="390677" y="429453"/>
            <a:ext cx="566057" cy="566057"/>
          </a:xfrm>
          <a:prstGeom prst="rect">
            <a:avLst/>
          </a:prstGeom>
          <a:solidFill>
            <a:srgbClr val="15147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0" dirty="0">
              <a:solidFill>
                <a:schemeClr val="bg1"/>
              </a:solidFill>
              <a:latin typeface="黑体" panose="02010609060101010101" charset="-122"/>
            </a:endParaRPr>
          </a:p>
        </p:txBody>
      </p:sp>
      <p:sp>
        <p:nvSpPr>
          <p:cNvPr id="4" name="矩形 3"/>
          <p:cNvSpPr/>
          <p:nvPr/>
        </p:nvSpPr>
        <p:spPr>
          <a:xfrm rot="18900000">
            <a:off x="881320" y="551068"/>
            <a:ext cx="333829" cy="333829"/>
          </a:xfrm>
          <a:prstGeom prst="rect">
            <a:avLst/>
          </a:prstGeom>
          <a:solidFill>
            <a:srgbClr val="15147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0" dirty="0">
              <a:solidFill>
                <a:schemeClr val="bg1"/>
              </a:solidFill>
              <a:latin typeface="黑体" panose="02010609060101010101" charset="-122"/>
            </a:endParaRPr>
          </a:p>
        </p:txBody>
      </p:sp>
      <p:sp>
        <p:nvSpPr>
          <p:cNvPr id="5" name="文本框 4"/>
          <p:cNvSpPr txBox="1"/>
          <p:nvPr/>
        </p:nvSpPr>
        <p:spPr>
          <a:xfrm>
            <a:off x="1349827" y="371747"/>
            <a:ext cx="5676005" cy="645160"/>
          </a:xfrm>
          <a:prstGeom prst="rect">
            <a:avLst/>
          </a:prstGeom>
          <a:noFill/>
        </p:spPr>
        <p:txBody>
          <a:bodyPr wrap="square" rtlCol="0">
            <a:spAutoFit/>
          </a:bodyPr>
          <a:lstStyle>
            <a:defPPr>
              <a:defRPr lang="zh-CN"/>
            </a:defPPr>
            <a:lvl1pPr algn="ctr">
              <a:defRPr sz="3600">
                <a:solidFill>
                  <a:schemeClr val="accent1"/>
                </a:solidFill>
                <a:latin typeface="+mj-ea"/>
                <a:ea typeface="+mj-ea"/>
              </a:defRPr>
            </a:lvl1pPr>
          </a:lstStyle>
          <a:p>
            <a:pPr algn="l"/>
            <a:r>
              <a:rPr lang="zh-CN" altLang="en-US" dirty="0">
                <a:solidFill>
                  <a:srgbClr val="151472"/>
                </a:solidFill>
                <a:latin typeface="方正尚酷简体" panose="03000509000000000000" pitchFamily="65" charset="-122"/>
                <a:ea typeface="方正尚酷简体" panose="03000509000000000000" pitchFamily="65" charset="-122"/>
              </a:rPr>
              <a:t>落地支持</a:t>
            </a:r>
            <a:endParaRPr lang="zh-CN" altLang="en-US" dirty="0">
              <a:solidFill>
                <a:srgbClr val="151472"/>
              </a:solidFill>
              <a:latin typeface="方正尚酷简体" panose="03000509000000000000" pitchFamily="65" charset="-122"/>
              <a:ea typeface="方正尚酷简体" panose="03000509000000000000" pitchFamily="65" charset="-122"/>
            </a:endParaRPr>
          </a:p>
        </p:txBody>
      </p:sp>
      <p:grpSp>
        <p:nvGrpSpPr>
          <p:cNvPr id="40" name="组合 39"/>
          <p:cNvGrpSpPr/>
          <p:nvPr>
            <p:custDataLst>
              <p:tags r:id="rId1"/>
            </p:custDataLst>
          </p:nvPr>
        </p:nvGrpSpPr>
        <p:grpSpPr>
          <a:xfrm>
            <a:off x="4061214" y="2376348"/>
            <a:ext cx="4168163" cy="3282303"/>
            <a:chOff x="3716464" y="1906020"/>
            <a:chExt cx="4832472" cy="3805426"/>
          </a:xfrm>
        </p:grpSpPr>
        <p:sp>
          <p:nvSpPr>
            <p:cNvPr id="41" name="椭圆 40"/>
            <p:cNvSpPr/>
            <p:nvPr>
              <p:custDataLst>
                <p:tags r:id="rId2"/>
              </p:custDataLst>
            </p:nvPr>
          </p:nvSpPr>
          <p:spPr>
            <a:xfrm>
              <a:off x="4233057" y="1906020"/>
              <a:ext cx="3805426" cy="3805426"/>
            </a:xfrm>
            <a:prstGeom prst="ellipse">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同心圆 41"/>
            <p:cNvSpPr/>
            <p:nvPr>
              <p:custDataLst>
                <p:tags r:id="rId3"/>
              </p:custDataLst>
            </p:nvPr>
          </p:nvSpPr>
          <p:spPr>
            <a:xfrm>
              <a:off x="4654674" y="2336397"/>
              <a:ext cx="2952243" cy="2952243"/>
            </a:xfrm>
            <a:prstGeom prst="donut">
              <a:avLst>
                <a:gd name="adj" fmla="val 8807"/>
              </a:avLst>
            </a:prstGeom>
            <a:solidFill>
              <a:schemeClr val="tx1">
                <a:lumMod val="75000"/>
                <a:lumOff val="25000"/>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3" name="上箭头 42"/>
            <p:cNvSpPr/>
            <p:nvPr>
              <p:custDataLst>
                <p:tags r:id="rId4"/>
              </p:custDataLst>
            </p:nvPr>
          </p:nvSpPr>
          <p:spPr>
            <a:xfrm rot="3600000">
              <a:off x="6719732" y="1925645"/>
              <a:ext cx="1211847" cy="2446560"/>
            </a:xfrm>
            <a:prstGeom prst="upArrow">
              <a:avLst>
                <a:gd name="adj1" fmla="val 66822"/>
                <a:gd name="adj2" fmla="val 57369"/>
              </a:avLst>
            </a:prstGeom>
            <a:solidFill>
              <a:srgbClr val="15147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上箭头 47"/>
            <p:cNvSpPr/>
            <p:nvPr>
              <p:custDataLst>
                <p:tags r:id="rId5"/>
              </p:custDataLst>
            </p:nvPr>
          </p:nvSpPr>
          <p:spPr>
            <a:xfrm rot="18000000">
              <a:off x="4333820" y="1933318"/>
              <a:ext cx="1211847" cy="2446560"/>
            </a:xfrm>
            <a:prstGeom prst="upArrow">
              <a:avLst>
                <a:gd name="adj1" fmla="val 66822"/>
                <a:gd name="adj2" fmla="val 57369"/>
              </a:avLst>
            </a:prstGeom>
            <a:solidFill>
              <a:srgbClr val="15147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椭圆 48"/>
            <p:cNvSpPr/>
            <p:nvPr>
              <p:custDataLst>
                <p:tags r:id="rId6"/>
              </p:custDataLst>
            </p:nvPr>
          </p:nvSpPr>
          <p:spPr>
            <a:xfrm>
              <a:off x="4791535" y="2473258"/>
              <a:ext cx="2678521" cy="2678521"/>
            </a:xfrm>
            <a:prstGeom prst="ellipse">
              <a:avLst/>
            </a:prstGeom>
            <a:gradFill>
              <a:gsLst>
                <a:gs pos="0">
                  <a:schemeClr val="bg1"/>
                </a:gs>
                <a:gs pos="100000">
                  <a:srgbClr val="E2E2E2"/>
                </a:gs>
              </a:gsLst>
              <a:lin ang="2700000" scaled="1"/>
            </a:gradFill>
            <a:ln>
              <a:noFill/>
            </a:ln>
            <a:effectLst>
              <a:outerShdw blurRad="1905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sp>
          <p:nvSpPr>
            <p:cNvPr id="50" name="椭圆 49"/>
            <p:cNvSpPr/>
            <p:nvPr>
              <p:custDataLst>
                <p:tags r:id="rId7"/>
              </p:custDataLst>
            </p:nvPr>
          </p:nvSpPr>
          <p:spPr>
            <a:xfrm>
              <a:off x="4948556" y="2622945"/>
              <a:ext cx="2381909" cy="2381909"/>
            </a:xfrm>
            <a:prstGeom prst="ellipse">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50"/>
            <p:cNvSpPr/>
            <p:nvPr>
              <p:custDataLst>
                <p:tags r:id="rId8"/>
              </p:custDataLst>
            </p:nvPr>
          </p:nvSpPr>
          <p:spPr>
            <a:xfrm>
              <a:off x="3970100" y="2505926"/>
              <a:ext cx="959597" cy="630138"/>
            </a:xfrm>
            <a:prstGeom prst="rect">
              <a:avLst/>
            </a:prstGeom>
          </p:spPr>
          <p:txBody>
            <a:bodyPr wrap="square">
              <a:spAutoFit/>
            </a:bodyPr>
            <a:lstStyle/>
            <a:p>
              <a:pPr algn="ctr"/>
              <a:r>
                <a:rPr lang="en-US" altLang="zh-CN" sz="3200" dirty="0" smtClean="0">
                  <a:solidFill>
                    <a:schemeClr val="bg1"/>
                  </a:solidFill>
                  <a:latin typeface="Haettenschweiler" panose="020B0706040902060204" pitchFamily="34" charset="0"/>
                  <a:ea typeface="黑体" panose="02010609060101010101" charset="-122"/>
                </a:rPr>
                <a:t>01</a:t>
              </a:r>
              <a:endParaRPr lang="zh-CN" altLang="en-US" sz="3200" dirty="0">
                <a:solidFill>
                  <a:schemeClr val="bg1"/>
                </a:solidFill>
                <a:latin typeface="Haettenschweiler" panose="020B0706040902060204" pitchFamily="34" charset="0"/>
                <a:ea typeface="黑体" panose="02010609060101010101" charset="-122"/>
              </a:endParaRPr>
            </a:p>
          </p:txBody>
        </p:sp>
        <p:sp>
          <p:nvSpPr>
            <p:cNvPr id="53" name="矩形 52"/>
            <p:cNvSpPr/>
            <p:nvPr>
              <p:custDataLst>
                <p:tags r:id="rId9"/>
              </p:custDataLst>
            </p:nvPr>
          </p:nvSpPr>
          <p:spPr>
            <a:xfrm>
              <a:off x="7284140" y="2518786"/>
              <a:ext cx="959597" cy="676572"/>
            </a:xfrm>
            <a:prstGeom prst="rect">
              <a:avLst/>
            </a:prstGeom>
          </p:spPr>
          <p:txBody>
            <a:bodyPr wrap="square">
              <a:spAutoFit/>
            </a:bodyPr>
            <a:lstStyle/>
            <a:p>
              <a:pPr algn="ctr"/>
              <a:r>
                <a:rPr lang="en-US" altLang="zh-CN" sz="3200" dirty="0" smtClean="0">
                  <a:solidFill>
                    <a:schemeClr val="bg1"/>
                  </a:solidFill>
                  <a:latin typeface="Haettenschweiler" panose="020B0706040902060204" pitchFamily="34" charset="0"/>
                  <a:ea typeface="黑体" panose="02010609060101010101" charset="-122"/>
                </a:rPr>
                <a:t>02</a:t>
              </a:r>
              <a:endParaRPr lang="zh-CN" altLang="en-US" sz="3200" dirty="0">
                <a:solidFill>
                  <a:schemeClr val="bg1"/>
                </a:solidFill>
                <a:latin typeface="Haettenschweiler" panose="020B0706040902060204" pitchFamily="34" charset="0"/>
                <a:ea typeface="黑体" panose="02010609060101010101" charset="-122"/>
              </a:endParaRPr>
            </a:p>
          </p:txBody>
        </p:sp>
        <p:sp>
          <p:nvSpPr>
            <p:cNvPr id="57" name="Freeform 31"/>
            <p:cNvSpPr>
              <a:spLocks noEditPoints="1"/>
            </p:cNvSpPr>
            <p:nvPr>
              <p:custDataLst>
                <p:tags r:id="rId10"/>
              </p:custDataLst>
            </p:nvPr>
          </p:nvSpPr>
          <p:spPr bwMode="auto">
            <a:xfrm>
              <a:off x="5765862" y="3347208"/>
              <a:ext cx="768035" cy="965864"/>
            </a:xfrm>
            <a:custGeom>
              <a:avLst/>
              <a:gdLst>
                <a:gd name="T0" fmla="*/ 82 w 484"/>
                <a:gd name="T1" fmla="*/ 166 h 606"/>
                <a:gd name="T2" fmla="*/ 82 w 484"/>
                <a:gd name="T3" fmla="*/ 186 h 606"/>
                <a:gd name="T4" fmla="*/ 331 w 484"/>
                <a:gd name="T5" fmla="*/ 193 h 606"/>
                <a:gd name="T6" fmla="*/ 331 w 484"/>
                <a:gd name="T7" fmla="*/ 173 h 606"/>
                <a:gd name="T8" fmla="*/ 387 w 484"/>
                <a:gd name="T9" fmla="*/ 556 h 606"/>
                <a:gd name="T10" fmla="*/ 388 w 484"/>
                <a:gd name="T11" fmla="*/ 564 h 606"/>
                <a:gd name="T12" fmla="*/ 418 w 484"/>
                <a:gd name="T13" fmla="*/ 594 h 606"/>
                <a:gd name="T14" fmla="*/ 474 w 484"/>
                <a:gd name="T15" fmla="*/ 581 h 606"/>
                <a:gd name="T16" fmla="*/ 474 w 484"/>
                <a:gd name="T17" fmla="*/ 531 h 606"/>
                <a:gd name="T18" fmla="*/ 444 w 484"/>
                <a:gd name="T19" fmla="*/ 501 h 606"/>
                <a:gd name="T20" fmla="*/ 418 w 484"/>
                <a:gd name="T21" fmla="*/ 519 h 606"/>
                <a:gd name="T22" fmla="*/ 384 w 484"/>
                <a:gd name="T23" fmla="*/ 553 h 606"/>
                <a:gd name="T24" fmla="*/ 218 w 484"/>
                <a:gd name="T25" fmla="*/ 354 h 606"/>
                <a:gd name="T26" fmla="*/ 229 w 484"/>
                <a:gd name="T27" fmla="*/ 336 h 606"/>
                <a:gd name="T28" fmla="*/ 207 w 484"/>
                <a:gd name="T29" fmla="*/ 320 h 606"/>
                <a:gd name="T30" fmla="*/ 207 w 484"/>
                <a:gd name="T31" fmla="*/ 327 h 606"/>
                <a:gd name="T32" fmla="*/ 246 w 484"/>
                <a:gd name="T33" fmla="*/ 422 h 606"/>
                <a:gd name="T34" fmla="*/ 297 w 484"/>
                <a:gd name="T35" fmla="*/ 364 h 606"/>
                <a:gd name="T36" fmla="*/ 296 w 484"/>
                <a:gd name="T37" fmla="*/ 357 h 606"/>
                <a:gd name="T38" fmla="*/ 224 w 484"/>
                <a:gd name="T39" fmla="*/ 362 h 606"/>
                <a:gd name="T40" fmla="*/ 224 w 484"/>
                <a:gd name="T41" fmla="*/ 368 h 606"/>
                <a:gd name="T42" fmla="*/ 246 w 484"/>
                <a:gd name="T43" fmla="*/ 422 h 606"/>
                <a:gd name="T44" fmla="*/ 429 w 484"/>
                <a:gd name="T45" fmla="*/ 493 h 606"/>
                <a:gd name="T46" fmla="*/ 429 w 484"/>
                <a:gd name="T47" fmla="*/ 487 h 606"/>
                <a:gd name="T48" fmla="*/ 394 w 484"/>
                <a:gd name="T49" fmla="*/ 451 h 606"/>
                <a:gd name="T50" fmla="*/ 256 w 484"/>
                <a:gd name="T51" fmla="*/ 425 h 606"/>
                <a:gd name="T52" fmla="*/ 256 w 484"/>
                <a:gd name="T53" fmla="*/ 432 h 606"/>
                <a:gd name="T54" fmla="*/ 354 w 484"/>
                <a:gd name="T55" fmla="*/ 530 h 606"/>
                <a:gd name="T56" fmla="*/ 395 w 484"/>
                <a:gd name="T57" fmla="*/ 528 h 606"/>
                <a:gd name="T58" fmla="*/ 20 w 484"/>
                <a:gd name="T59" fmla="*/ 150 h 606"/>
                <a:gd name="T60" fmla="*/ 89 w 484"/>
                <a:gd name="T61" fmla="*/ 152 h 606"/>
                <a:gd name="T62" fmla="*/ 141 w 484"/>
                <a:gd name="T63" fmla="*/ 100 h 606"/>
                <a:gd name="T64" fmla="*/ 141 w 484"/>
                <a:gd name="T65" fmla="*/ 93 h 606"/>
                <a:gd name="T66" fmla="*/ 383 w 484"/>
                <a:gd name="T67" fmla="*/ 27 h 606"/>
                <a:gd name="T68" fmla="*/ 394 w 484"/>
                <a:gd name="T69" fmla="*/ 422 h 606"/>
                <a:gd name="T70" fmla="*/ 414 w 484"/>
                <a:gd name="T71" fmla="*/ 449 h 606"/>
                <a:gd name="T72" fmla="*/ 414 w 484"/>
                <a:gd name="T73" fmla="*/ 39 h 606"/>
                <a:gd name="T74" fmla="*/ 383 w 484"/>
                <a:gd name="T75" fmla="*/ 0 h 606"/>
                <a:gd name="T76" fmla="*/ 121 w 484"/>
                <a:gd name="T77" fmla="*/ 2 h 606"/>
                <a:gd name="T78" fmla="*/ 0 w 484"/>
                <a:gd name="T79" fmla="*/ 123 h 606"/>
                <a:gd name="T80" fmla="*/ 0 w 484"/>
                <a:gd name="T81" fmla="*/ 492 h 606"/>
                <a:gd name="T82" fmla="*/ 32 w 484"/>
                <a:gd name="T83" fmla="*/ 530 h 606"/>
                <a:gd name="T84" fmla="*/ 319 w 484"/>
                <a:gd name="T85" fmla="*/ 524 h 606"/>
                <a:gd name="T86" fmla="*/ 305 w 484"/>
                <a:gd name="T87" fmla="*/ 503 h 606"/>
                <a:gd name="T88" fmla="*/ 20 w 484"/>
                <a:gd name="T89" fmla="*/ 492 h 606"/>
                <a:gd name="T90" fmla="*/ 20 w 484"/>
                <a:gd name="T91" fmla="*/ 150 h 606"/>
                <a:gd name="T92" fmla="*/ 156 w 484"/>
                <a:gd name="T93" fmla="*/ 321 h 606"/>
                <a:gd name="T94" fmla="*/ 156 w 484"/>
                <a:gd name="T95" fmla="*/ 301 h 606"/>
                <a:gd name="T96" fmla="*/ 82 w 484"/>
                <a:gd name="T97" fmla="*/ 294 h 606"/>
                <a:gd name="T98" fmla="*/ 82 w 484"/>
                <a:gd name="T99" fmla="*/ 315 h 606"/>
                <a:gd name="T100" fmla="*/ 82 w 484"/>
                <a:gd name="T101" fmla="*/ 272 h 606"/>
                <a:gd name="T102" fmla="*/ 331 w 484"/>
                <a:gd name="T103" fmla="*/ 279 h 606"/>
                <a:gd name="T104" fmla="*/ 331 w 484"/>
                <a:gd name="T105" fmla="*/ 258 h 606"/>
                <a:gd name="T106" fmla="*/ 82 w 484"/>
                <a:gd name="T107" fmla="*/ 252 h 606"/>
                <a:gd name="T108" fmla="*/ 82 w 484"/>
                <a:gd name="T109" fmla="*/ 272 h 606"/>
                <a:gd name="T110" fmla="*/ 82 w 484"/>
                <a:gd name="T111" fmla="*/ 236 h 606"/>
                <a:gd name="T112" fmla="*/ 331 w 484"/>
                <a:gd name="T113" fmla="*/ 229 h 606"/>
                <a:gd name="T114" fmla="*/ 331 w 484"/>
                <a:gd name="T115" fmla="*/ 209 h 606"/>
                <a:gd name="T116" fmla="*/ 82 w 484"/>
                <a:gd name="T117" fmla="*/ 216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84" h="606">
                  <a:moveTo>
                    <a:pt x="331" y="166"/>
                  </a:moveTo>
                  <a:lnTo>
                    <a:pt x="82" y="166"/>
                  </a:lnTo>
                  <a:lnTo>
                    <a:pt x="82" y="173"/>
                  </a:lnTo>
                  <a:lnTo>
                    <a:pt x="82" y="186"/>
                  </a:lnTo>
                  <a:lnTo>
                    <a:pt x="82" y="193"/>
                  </a:lnTo>
                  <a:lnTo>
                    <a:pt x="331" y="193"/>
                  </a:lnTo>
                  <a:lnTo>
                    <a:pt x="331" y="186"/>
                  </a:lnTo>
                  <a:lnTo>
                    <a:pt x="331" y="173"/>
                  </a:lnTo>
                  <a:lnTo>
                    <a:pt x="331" y="166"/>
                  </a:lnTo>
                  <a:close/>
                  <a:moveTo>
                    <a:pt x="387" y="556"/>
                  </a:moveTo>
                  <a:lnTo>
                    <a:pt x="384" y="560"/>
                  </a:lnTo>
                  <a:lnTo>
                    <a:pt x="388" y="564"/>
                  </a:lnTo>
                  <a:lnTo>
                    <a:pt x="408" y="583"/>
                  </a:lnTo>
                  <a:lnTo>
                    <a:pt x="418" y="594"/>
                  </a:lnTo>
                  <a:cubicBezTo>
                    <a:pt x="430" y="606"/>
                    <a:pt x="450" y="606"/>
                    <a:pt x="462" y="594"/>
                  </a:cubicBezTo>
                  <a:lnTo>
                    <a:pt x="474" y="581"/>
                  </a:lnTo>
                  <a:cubicBezTo>
                    <a:pt x="481" y="575"/>
                    <a:pt x="484" y="565"/>
                    <a:pt x="483" y="556"/>
                  </a:cubicBezTo>
                  <a:cubicBezTo>
                    <a:pt x="484" y="547"/>
                    <a:pt x="481" y="538"/>
                    <a:pt x="474" y="531"/>
                  </a:cubicBezTo>
                  <a:lnTo>
                    <a:pt x="462" y="519"/>
                  </a:lnTo>
                  <a:lnTo>
                    <a:pt x="444" y="501"/>
                  </a:lnTo>
                  <a:lnTo>
                    <a:pt x="440" y="497"/>
                  </a:lnTo>
                  <a:lnTo>
                    <a:pt x="418" y="519"/>
                  </a:lnTo>
                  <a:lnTo>
                    <a:pt x="412" y="525"/>
                  </a:lnTo>
                  <a:lnTo>
                    <a:pt x="384" y="553"/>
                  </a:lnTo>
                  <a:lnTo>
                    <a:pt x="387" y="556"/>
                  </a:lnTo>
                  <a:close/>
                  <a:moveTo>
                    <a:pt x="218" y="354"/>
                  </a:moveTo>
                  <a:lnTo>
                    <a:pt x="234" y="338"/>
                  </a:lnTo>
                  <a:lnTo>
                    <a:pt x="229" y="336"/>
                  </a:lnTo>
                  <a:lnTo>
                    <a:pt x="234" y="331"/>
                  </a:lnTo>
                  <a:lnTo>
                    <a:pt x="207" y="320"/>
                  </a:lnTo>
                  <a:lnTo>
                    <a:pt x="211" y="328"/>
                  </a:lnTo>
                  <a:lnTo>
                    <a:pt x="207" y="327"/>
                  </a:lnTo>
                  <a:lnTo>
                    <a:pt x="218" y="354"/>
                  </a:lnTo>
                  <a:close/>
                  <a:moveTo>
                    <a:pt x="246" y="422"/>
                  </a:moveTo>
                  <a:lnTo>
                    <a:pt x="302" y="366"/>
                  </a:lnTo>
                  <a:lnTo>
                    <a:pt x="297" y="364"/>
                  </a:lnTo>
                  <a:lnTo>
                    <a:pt x="302" y="359"/>
                  </a:lnTo>
                  <a:lnTo>
                    <a:pt x="296" y="357"/>
                  </a:lnTo>
                  <a:lnTo>
                    <a:pt x="249" y="337"/>
                  </a:lnTo>
                  <a:lnTo>
                    <a:pt x="224" y="362"/>
                  </a:lnTo>
                  <a:lnTo>
                    <a:pt x="226" y="366"/>
                  </a:lnTo>
                  <a:lnTo>
                    <a:pt x="224" y="368"/>
                  </a:lnTo>
                  <a:lnTo>
                    <a:pt x="243" y="416"/>
                  </a:lnTo>
                  <a:lnTo>
                    <a:pt x="246" y="422"/>
                  </a:lnTo>
                  <a:close/>
                  <a:moveTo>
                    <a:pt x="412" y="511"/>
                  </a:moveTo>
                  <a:lnTo>
                    <a:pt x="429" y="493"/>
                  </a:lnTo>
                  <a:lnTo>
                    <a:pt x="426" y="490"/>
                  </a:lnTo>
                  <a:lnTo>
                    <a:pt x="429" y="487"/>
                  </a:lnTo>
                  <a:lnTo>
                    <a:pt x="414" y="472"/>
                  </a:lnTo>
                  <a:lnTo>
                    <a:pt x="394" y="451"/>
                  </a:lnTo>
                  <a:lnTo>
                    <a:pt x="312" y="369"/>
                  </a:lnTo>
                  <a:lnTo>
                    <a:pt x="256" y="425"/>
                  </a:lnTo>
                  <a:lnTo>
                    <a:pt x="260" y="429"/>
                  </a:lnTo>
                  <a:lnTo>
                    <a:pt x="256" y="432"/>
                  </a:lnTo>
                  <a:lnTo>
                    <a:pt x="334" y="510"/>
                  </a:lnTo>
                  <a:lnTo>
                    <a:pt x="354" y="530"/>
                  </a:lnTo>
                  <a:lnTo>
                    <a:pt x="374" y="549"/>
                  </a:lnTo>
                  <a:lnTo>
                    <a:pt x="395" y="528"/>
                  </a:lnTo>
                  <a:lnTo>
                    <a:pt x="412" y="511"/>
                  </a:lnTo>
                  <a:close/>
                  <a:moveTo>
                    <a:pt x="20" y="150"/>
                  </a:moveTo>
                  <a:lnTo>
                    <a:pt x="89" y="152"/>
                  </a:lnTo>
                  <a:lnTo>
                    <a:pt x="89" y="152"/>
                  </a:lnTo>
                  <a:lnTo>
                    <a:pt x="89" y="152"/>
                  </a:lnTo>
                  <a:cubicBezTo>
                    <a:pt x="118" y="152"/>
                    <a:pt x="141" y="129"/>
                    <a:pt x="141" y="100"/>
                  </a:cubicBezTo>
                  <a:lnTo>
                    <a:pt x="141" y="94"/>
                  </a:lnTo>
                  <a:lnTo>
                    <a:pt x="141" y="93"/>
                  </a:lnTo>
                  <a:lnTo>
                    <a:pt x="141" y="27"/>
                  </a:lnTo>
                  <a:lnTo>
                    <a:pt x="383" y="27"/>
                  </a:lnTo>
                  <a:cubicBezTo>
                    <a:pt x="389" y="27"/>
                    <a:pt x="394" y="32"/>
                    <a:pt x="394" y="38"/>
                  </a:cubicBezTo>
                  <a:lnTo>
                    <a:pt x="394" y="422"/>
                  </a:lnTo>
                  <a:lnTo>
                    <a:pt x="394" y="429"/>
                  </a:lnTo>
                  <a:lnTo>
                    <a:pt x="414" y="449"/>
                  </a:lnTo>
                  <a:lnTo>
                    <a:pt x="414" y="443"/>
                  </a:lnTo>
                  <a:lnTo>
                    <a:pt x="414" y="39"/>
                  </a:lnTo>
                  <a:lnTo>
                    <a:pt x="414" y="32"/>
                  </a:lnTo>
                  <a:cubicBezTo>
                    <a:pt x="414" y="14"/>
                    <a:pt x="400" y="0"/>
                    <a:pt x="383" y="0"/>
                  </a:cubicBezTo>
                  <a:lnTo>
                    <a:pt x="123" y="0"/>
                  </a:lnTo>
                  <a:lnTo>
                    <a:pt x="121" y="2"/>
                  </a:lnTo>
                  <a:lnTo>
                    <a:pt x="1" y="122"/>
                  </a:lnTo>
                  <a:lnTo>
                    <a:pt x="0" y="123"/>
                  </a:lnTo>
                  <a:lnTo>
                    <a:pt x="0" y="130"/>
                  </a:lnTo>
                  <a:lnTo>
                    <a:pt x="0" y="492"/>
                  </a:lnTo>
                  <a:lnTo>
                    <a:pt x="0" y="499"/>
                  </a:lnTo>
                  <a:cubicBezTo>
                    <a:pt x="0" y="516"/>
                    <a:pt x="14" y="530"/>
                    <a:pt x="32" y="530"/>
                  </a:cubicBezTo>
                  <a:lnTo>
                    <a:pt x="326" y="530"/>
                  </a:lnTo>
                  <a:lnTo>
                    <a:pt x="319" y="524"/>
                  </a:lnTo>
                  <a:lnTo>
                    <a:pt x="326" y="524"/>
                  </a:lnTo>
                  <a:lnTo>
                    <a:pt x="305" y="503"/>
                  </a:lnTo>
                  <a:lnTo>
                    <a:pt x="32" y="503"/>
                  </a:lnTo>
                  <a:cubicBezTo>
                    <a:pt x="25" y="503"/>
                    <a:pt x="21" y="498"/>
                    <a:pt x="20" y="492"/>
                  </a:cubicBezTo>
                  <a:lnTo>
                    <a:pt x="20" y="492"/>
                  </a:lnTo>
                  <a:lnTo>
                    <a:pt x="20" y="150"/>
                  </a:lnTo>
                  <a:close/>
                  <a:moveTo>
                    <a:pt x="82" y="321"/>
                  </a:moveTo>
                  <a:lnTo>
                    <a:pt x="156" y="321"/>
                  </a:lnTo>
                  <a:lnTo>
                    <a:pt x="156" y="315"/>
                  </a:lnTo>
                  <a:lnTo>
                    <a:pt x="156" y="301"/>
                  </a:lnTo>
                  <a:lnTo>
                    <a:pt x="156" y="294"/>
                  </a:lnTo>
                  <a:lnTo>
                    <a:pt x="82" y="294"/>
                  </a:lnTo>
                  <a:lnTo>
                    <a:pt x="82" y="301"/>
                  </a:lnTo>
                  <a:lnTo>
                    <a:pt x="82" y="315"/>
                  </a:lnTo>
                  <a:lnTo>
                    <a:pt x="82" y="321"/>
                  </a:lnTo>
                  <a:close/>
                  <a:moveTo>
                    <a:pt x="82" y="272"/>
                  </a:moveTo>
                  <a:lnTo>
                    <a:pt x="82" y="279"/>
                  </a:lnTo>
                  <a:lnTo>
                    <a:pt x="331" y="279"/>
                  </a:lnTo>
                  <a:lnTo>
                    <a:pt x="331" y="272"/>
                  </a:lnTo>
                  <a:lnTo>
                    <a:pt x="331" y="258"/>
                  </a:lnTo>
                  <a:lnTo>
                    <a:pt x="331" y="252"/>
                  </a:lnTo>
                  <a:lnTo>
                    <a:pt x="82" y="252"/>
                  </a:lnTo>
                  <a:lnTo>
                    <a:pt x="82" y="258"/>
                  </a:lnTo>
                  <a:lnTo>
                    <a:pt x="82" y="272"/>
                  </a:lnTo>
                  <a:close/>
                  <a:moveTo>
                    <a:pt x="82" y="229"/>
                  </a:moveTo>
                  <a:lnTo>
                    <a:pt x="82" y="236"/>
                  </a:lnTo>
                  <a:lnTo>
                    <a:pt x="331" y="236"/>
                  </a:lnTo>
                  <a:lnTo>
                    <a:pt x="331" y="229"/>
                  </a:lnTo>
                  <a:lnTo>
                    <a:pt x="331" y="216"/>
                  </a:lnTo>
                  <a:lnTo>
                    <a:pt x="331" y="209"/>
                  </a:lnTo>
                  <a:lnTo>
                    <a:pt x="82" y="209"/>
                  </a:lnTo>
                  <a:lnTo>
                    <a:pt x="82" y="216"/>
                  </a:lnTo>
                  <a:lnTo>
                    <a:pt x="82" y="229"/>
                  </a:lnTo>
                  <a:close/>
                </a:path>
              </a:pathLst>
            </a:custGeom>
            <a:solidFill>
              <a:srgbClr val="151472"/>
            </a:solidFill>
            <a:ln>
              <a:noFill/>
            </a:ln>
          </p:spPr>
          <p:txBody>
            <a:bodyPr vert="horz" wrap="square" lIns="91440" tIns="45720" rIns="91440" bIns="45720" numCol="1" anchor="t" anchorCtr="0" compatLnSpc="1"/>
            <a:lstStyle/>
            <a:p>
              <a:endParaRPr lang="zh-CN" altLang="en-US">
                <a:solidFill>
                  <a:schemeClr val="accent2"/>
                </a:solidFill>
              </a:endParaRPr>
            </a:p>
          </p:txBody>
        </p:sp>
      </p:grpSp>
      <p:sp>
        <p:nvSpPr>
          <p:cNvPr id="27" name="矩形 26" descr="7b0a2020202022776f7264617274223a2022220a7d0a"/>
          <p:cNvSpPr/>
          <p:nvPr/>
        </p:nvSpPr>
        <p:spPr>
          <a:xfrm>
            <a:off x="734695" y="2095500"/>
            <a:ext cx="3332480" cy="2214880"/>
          </a:xfrm>
          <a:prstGeom prst="rect">
            <a:avLst/>
          </a:prstGeom>
        </p:spPr>
        <p:txBody>
          <a:bodyPr wrap="square">
            <a:spAutoFit/>
            <a:scene3d>
              <a:camera prst="obliqueTopRight"/>
              <a:lightRig rig="flat" dir="t"/>
            </a:scene3d>
            <a:sp3d prstMaterial="matte">
              <a:extrusionClr>
                <a:schemeClr val="tx2">
                  <a:lumMod val="90000"/>
                  <a:lumOff val="10000"/>
                </a:schemeClr>
              </a:extrusionClr>
              <a:contourClr>
                <a:schemeClr val="bg1"/>
              </a:contourClr>
            </a:sp3d>
          </a:bodyPr>
          <a:p>
            <a:pPr indent="0" algn="just" fontAlgn="auto">
              <a:lnSpc>
                <a:spcPct val="150000"/>
              </a:lnSpc>
            </a:pPr>
            <a:r>
              <a:rPr lang="zh-CN" altLang="en-US" sz="2800" dirty="0" smtClean="0">
                <a:solidFill>
                  <a:srgbClr val="151472"/>
                </a:solidFill>
                <a:latin typeface="黑体" panose="02010609060101010101" charset="-122"/>
                <a:ea typeface="黑体" panose="02010609060101010101" charset="-122"/>
              </a:rPr>
              <a:t>融资需求</a:t>
            </a:r>
            <a:r>
              <a:rPr lang="en-US" altLang="zh-CN" sz="2800" dirty="0" smtClean="0">
                <a:solidFill>
                  <a:srgbClr val="151472"/>
                </a:solidFill>
                <a:latin typeface="黑体" panose="02010609060101010101" charset="-122"/>
                <a:ea typeface="黑体" panose="02010609060101010101" charset="-122"/>
              </a:rPr>
              <a:t>:</a:t>
            </a:r>
            <a:endParaRPr lang="zh-CN" altLang="en-US" sz="2800" dirty="0" smtClean="0">
              <a:solidFill>
                <a:srgbClr val="151472"/>
              </a:solidFill>
              <a:latin typeface="黑体" panose="02010609060101010101" charset="-122"/>
              <a:ea typeface="黑体" panose="02010609060101010101" charset="-122"/>
            </a:endParaRPr>
          </a:p>
          <a:p>
            <a:pPr indent="0" algn="just" fontAlgn="auto">
              <a:lnSpc>
                <a:spcPct val="150000"/>
              </a:lnSpc>
            </a:pPr>
            <a:r>
              <a:rPr lang="zh-CN" altLang="en-US" sz="2800" dirty="0" smtClean="0">
                <a:solidFill>
                  <a:srgbClr val="151472"/>
                </a:solidFill>
                <a:latin typeface="黑体" panose="02010609060101010101" charset="-122"/>
                <a:ea typeface="黑体" panose="02010609060101010101" charset="-122"/>
              </a:rPr>
              <a:t>股权融资</a:t>
            </a:r>
            <a:r>
              <a:rPr lang="en-US" altLang="zh-CN" sz="3200" dirty="0" smtClean="0">
                <a:ln w="7101" cap="rnd" cmpd="sng">
                  <a:solidFill>
                    <a:srgbClr val="F6DE00"/>
                  </a:solidFill>
                  <a:prstDash val="solid"/>
                </a:ln>
                <a:solidFill>
                  <a:srgbClr val="ED6145"/>
                </a:solidFill>
                <a:effectLst>
                  <a:reflection blurRad="8740" stA="30000" endA="900" endPos="60000" dist="88900" dir="5400000" sy="-100000" algn="bl" rotWithShape="0"/>
                </a:effectLst>
                <a:latin typeface="汉仪超粗宋简" panose="02010600000101010101" charset="-122"/>
                <a:ea typeface="汉仪超粗宋简" panose="02010600000101010101" charset="-122"/>
                <a:cs typeface="汉仪超粗宋简" panose="02010600000101010101" charset="-122"/>
                <a:sym typeface="汉仪超粗宋简" panose="02010600000101010101" charset="-122"/>
              </a:rPr>
              <a:t>2</a:t>
            </a:r>
            <a:r>
              <a:rPr lang="zh-CN" altLang="en-US" sz="3200" dirty="0" smtClean="0">
                <a:ln w="7101" cap="rnd" cmpd="sng">
                  <a:solidFill>
                    <a:srgbClr val="F6DE00"/>
                  </a:solidFill>
                  <a:prstDash val="solid"/>
                </a:ln>
                <a:solidFill>
                  <a:srgbClr val="ED6145"/>
                </a:solidFill>
                <a:effectLst>
                  <a:reflection blurRad="8740" stA="30000" endA="900" endPos="60000" dist="88900" dir="5400000" sy="-100000" algn="bl" rotWithShape="0"/>
                </a:effectLst>
                <a:latin typeface="汉仪超粗宋简" panose="02010600000101010101" charset="-122"/>
                <a:ea typeface="汉仪超粗宋简" panose="02010600000101010101" charset="-122"/>
                <a:cs typeface="汉仪超粗宋简" panose="02010600000101010101" charset="-122"/>
                <a:sym typeface="汉仪超粗宋简" panose="02010600000101010101" charset="-122"/>
              </a:rPr>
              <a:t>000万元</a:t>
            </a:r>
            <a:endParaRPr lang="zh-CN" altLang="en-US" sz="3200" dirty="0" smtClean="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黑体" panose="02010609060101010101" charset="-122"/>
              <a:ea typeface="黑体" panose="02010609060101010101" charset="-122"/>
            </a:endParaRPr>
          </a:p>
          <a:p>
            <a:pPr indent="0" algn="just" fontAlgn="auto">
              <a:lnSpc>
                <a:spcPct val="150000"/>
              </a:lnSpc>
            </a:pPr>
            <a:r>
              <a:rPr lang="zh-CN" altLang="en-US" sz="2800" dirty="0" smtClean="0">
                <a:solidFill>
                  <a:srgbClr val="151472"/>
                </a:solidFill>
                <a:latin typeface="黑体" panose="02010609060101010101" charset="-122"/>
                <a:ea typeface="黑体" panose="02010609060101010101" charset="-122"/>
              </a:rPr>
              <a:t>出让股权</a:t>
            </a:r>
            <a:r>
              <a:rPr lang="en-US" altLang="zh-CN" sz="3200" dirty="0" smtClean="0">
                <a:ln w="7101" cap="rnd" cmpd="sng">
                  <a:solidFill>
                    <a:srgbClr val="F6DE00"/>
                  </a:solidFill>
                  <a:prstDash val="solid"/>
                </a:ln>
                <a:solidFill>
                  <a:srgbClr val="ED6145"/>
                </a:solidFill>
                <a:effectLst>
                  <a:reflection blurRad="8740" stA="30000" endA="900" endPos="60000" dist="88900" dir="5400000" sy="-100000" algn="bl" rotWithShape="0"/>
                </a:effectLst>
                <a:latin typeface="汉仪超粗宋简" panose="02010600000101010101" charset="-122"/>
                <a:ea typeface="汉仪超粗宋简" panose="02010600000101010101" charset="-122"/>
                <a:cs typeface="汉仪超粗宋简" panose="02010600000101010101" charset="-122"/>
              </a:rPr>
              <a:t>10%</a:t>
            </a:r>
            <a:endParaRPr lang="zh-CN" altLang="en-US" sz="3200" dirty="0" smtClean="0">
              <a:ln w="7101" cap="rnd" cmpd="sng">
                <a:solidFill>
                  <a:srgbClr val="F6DE00"/>
                </a:solidFill>
                <a:prstDash val="solid"/>
              </a:ln>
              <a:solidFill>
                <a:srgbClr val="ED6145"/>
              </a:solidFill>
              <a:effectLst>
                <a:reflection blurRad="8740" stA="30000" endA="900" endPos="60000" dist="88900" dir="5400000" sy="-100000" algn="bl" rotWithShape="0"/>
              </a:effectLst>
              <a:latin typeface="汉仪超粗宋简" panose="02010600000101010101" charset="-122"/>
              <a:ea typeface="汉仪超粗宋简" panose="02010600000101010101" charset="-122"/>
              <a:cs typeface="汉仪超粗宋简" panose="02010600000101010101" charset="-122"/>
            </a:endParaRPr>
          </a:p>
        </p:txBody>
      </p:sp>
      <p:sp>
        <p:nvSpPr>
          <p:cNvPr id="6" name="矩形 5" descr="7b0a2020202022776f7264617274223a2022220a7d0a"/>
          <p:cNvSpPr/>
          <p:nvPr/>
        </p:nvSpPr>
        <p:spPr>
          <a:xfrm>
            <a:off x="8220075" y="2376170"/>
            <a:ext cx="3525520" cy="2214880"/>
          </a:xfrm>
          <a:prstGeom prst="rect">
            <a:avLst/>
          </a:prstGeom>
        </p:spPr>
        <p:txBody>
          <a:bodyPr wrap="square">
            <a:spAutoFit/>
            <a:scene3d>
              <a:camera prst="obliqueTopRight"/>
              <a:lightRig rig="flat" dir="t"/>
            </a:scene3d>
            <a:sp3d prstMaterial="matte">
              <a:extrusionClr>
                <a:schemeClr val="tx2">
                  <a:lumMod val="90000"/>
                  <a:lumOff val="10000"/>
                </a:schemeClr>
              </a:extrusionClr>
              <a:contourClr>
                <a:schemeClr val="bg1"/>
              </a:contourClr>
            </a:sp3d>
          </a:bodyPr>
          <a:p>
            <a:pPr indent="0" algn="just" fontAlgn="auto">
              <a:lnSpc>
                <a:spcPct val="150000"/>
              </a:lnSpc>
            </a:pPr>
            <a:r>
              <a:rPr lang="zh-CN" altLang="en-US" sz="2800" dirty="0" smtClean="0">
                <a:solidFill>
                  <a:srgbClr val="151472"/>
                </a:solidFill>
                <a:latin typeface="黑体" panose="02010609060101010101" charset="-122"/>
                <a:ea typeface="黑体" panose="02010609060101010101" charset="-122"/>
              </a:rPr>
              <a:t>场地需求</a:t>
            </a:r>
            <a:r>
              <a:rPr lang="en-US" altLang="zh-CN" sz="2800" dirty="0" smtClean="0">
                <a:solidFill>
                  <a:srgbClr val="151472"/>
                </a:solidFill>
                <a:latin typeface="黑体" panose="02010609060101010101" charset="-122"/>
                <a:ea typeface="黑体" panose="02010609060101010101" charset="-122"/>
              </a:rPr>
              <a:t>:</a:t>
            </a:r>
            <a:endParaRPr lang="zh-CN" altLang="en-US" sz="2800" dirty="0" smtClean="0">
              <a:solidFill>
                <a:srgbClr val="151472"/>
              </a:solidFill>
              <a:latin typeface="黑体" panose="02010609060101010101" charset="-122"/>
              <a:ea typeface="黑体" panose="02010609060101010101" charset="-122"/>
            </a:endParaRPr>
          </a:p>
          <a:p>
            <a:pPr indent="0" algn="just" fontAlgn="auto">
              <a:lnSpc>
                <a:spcPct val="150000"/>
              </a:lnSpc>
            </a:pPr>
            <a:r>
              <a:rPr lang="zh-CN" altLang="en-US" sz="2800" dirty="0" smtClean="0">
                <a:solidFill>
                  <a:srgbClr val="151472"/>
                </a:solidFill>
                <a:latin typeface="黑体" panose="02010609060101010101" charset="-122"/>
                <a:ea typeface="黑体" panose="02010609060101010101" charset="-122"/>
              </a:rPr>
              <a:t>厂房面积</a:t>
            </a:r>
            <a:r>
              <a:rPr lang="en-US" altLang="zh-CN" sz="3200" dirty="0" smtClean="0">
                <a:ln w="7101" cap="rnd" cmpd="sng">
                  <a:solidFill>
                    <a:srgbClr val="F6DE00"/>
                  </a:solidFill>
                  <a:prstDash val="solid"/>
                </a:ln>
                <a:solidFill>
                  <a:srgbClr val="ED6145"/>
                </a:solidFill>
                <a:effectLst>
                  <a:reflection blurRad="8740" stA="30000" endA="900" endPos="60000" dist="88900" dir="5400000" sy="-100000" algn="bl" rotWithShape="0"/>
                </a:effectLst>
                <a:latin typeface="汉仪超粗宋简" panose="02010600000101010101" charset="-122"/>
                <a:ea typeface="汉仪超粗宋简" panose="02010600000101010101" charset="-122"/>
                <a:cs typeface="汉仪超粗宋简" panose="02010600000101010101" charset="-122"/>
                <a:sym typeface="汉仪超粗宋简" panose="02010600000101010101" charset="-122"/>
              </a:rPr>
              <a:t>3</a:t>
            </a:r>
            <a:r>
              <a:rPr lang="zh-CN" altLang="en-US" sz="3200" dirty="0" smtClean="0">
                <a:ln w="7101" cap="rnd" cmpd="sng">
                  <a:solidFill>
                    <a:srgbClr val="F6DE00"/>
                  </a:solidFill>
                  <a:prstDash val="solid"/>
                </a:ln>
                <a:solidFill>
                  <a:srgbClr val="ED6145"/>
                </a:solidFill>
                <a:effectLst>
                  <a:reflection blurRad="8740" stA="30000" endA="900" endPos="60000" dist="88900" dir="5400000" sy="-100000" algn="bl" rotWithShape="0"/>
                </a:effectLst>
                <a:latin typeface="汉仪超粗宋简" panose="02010600000101010101" charset="-122"/>
                <a:ea typeface="汉仪超粗宋简" panose="02010600000101010101" charset="-122"/>
                <a:cs typeface="汉仪超粗宋简" panose="02010600000101010101" charset="-122"/>
                <a:sym typeface="汉仪超粗宋简" panose="02010600000101010101" charset="-122"/>
              </a:rPr>
              <a:t>000㎡</a:t>
            </a:r>
            <a:endParaRPr lang="zh-CN" altLang="en-US" sz="3200" dirty="0" smtClean="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黑体" panose="02010609060101010101" charset="-122"/>
              <a:ea typeface="黑体" panose="02010609060101010101" charset="-122"/>
            </a:endParaRPr>
          </a:p>
          <a:p>
            <a:pPr indent="0" algn="just" fontAlgn="auto">
              <a:lnSpc>
                <a:spcPct val="150000"/>
              </a:lnSpc>
            </a:pPr>
            <a:endParaRPr lang="zh-CN" altLang="en-US" sz="3200" dirty="0" smtClean="0">
              <a:ln w="7101" cap="rnd" cmpd="sng">
                <a:solidFill>
                  <a:srgbClr val="F6DE00"/>
                </a:solidFill>
                <a:prstDash val="solid"/>
              </a:ln>
              <a:solidFill>
                <a:srgbClr val="ED6145"/>
              </a:solidFill>
              <a:effectLst>
                <a:reflection blurRad="8740" stA="30000" endA="900" endPos="60000" dist="88900" dir="5400000" sy="-100000" algn="bl" rotWithShape="0"/>
              </a:effectLst>
              <a:latin typeface="汉仪超粗宋简" panose="02010600000101010101" charset="-122"/>
              <a:ea typeface="汉仪超粗宋简" panose="02010600000101010101" charset="-122"/>
              <a:cs typeface="汉仪超粗宋简" panose="02010600000101010101" charset="-122"/>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bldLst>
      <p:bldP spid="3" grpId="0" animBg="1"/>
      <p:bldP spid="4" grpId="0" animBg="1"/>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1918916"/>
            <a:ext cx="12192000" cy="3651922"/>
          </a:xfrm>
          <a:prstGeom prst="rect">
            <a:avLst/>
          </a:prstGeom>
          <a:solidFill>
            <a:srgbClr val="15147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0">
              <a:solidFill>
                <a:schemeClr val="bg1"/>
              </a:solidFill>
              <a:latin typeface="黑体" panose="02010609060101010101" charset="-122"/>
            </a:endParaRPr>
          </a:p>
        </p:txBody>
      </p:sp>
      <p:sp>
        <p:nvSpPr>
          <p:cNvPr id="3" name="文本框 2"/>
          <p:cNvSpPr txBox="1"/>
          <p:nvPr/>
        </p:nvSpPr>
        <p:spPr>
          <a:xfrm>
            <a:off x="4480560" y="3294384"/>
            <a:ext cx="3230880" cy="1014730"/>
          </a:xfrm>
          <a:prstGeom prst="rect">
            <a:avLst/>
          </a:prstGeom>
          <a:noFill/>
        </p:spPr>
        <p:txBody>
          <a:bodyPr wrap="none" rtlCol="0">
            <a:spAutoFit/>
          </a:bodyPr>
          <a:lstStyle/>
          <a:p>
            <a:pPr algn="ctr"/>
            <a:r>
              <a:rPr lang="zh-CN" altLang="en-US" sz="6000" dirty="0">
                <a:solidFill>
                  <a:schemeClr val="bg1"/>
                </a:solidFill>
                <a:effectLst>
                  <a:outerShdw blurRad="38100" dist="38100" dir="2700000" algn="tl">
                    <a:srgbClr val="000000">
                      <a:alpha val="43137"/>
                    </a:srgbClr>
                  </a:outerShdw>
                </a:effectLst>
                <a:latin typeface="方正尚酷简体" panose="03000509000000000000" pitchFamily="65" charset="-122"/>
                <a:ea typeface="方正尚酷简体" panose="03000509000000000000" pitchFamily="65" charset="-122"/>
              </a:rPr>
              <a:t>公司介绍</a:t>
            </a:r>
            <a:endParaRPr lang="zh-CN" altLang="en-US" sz="6000" dirty="0">
              <a:solidFill>
                <a:schemeClr val="bg1"/>
              </a:solidFill>
              <a:effectLst>
                <a:outerShdw blurRad="38100" dist="38100" dir="2700000" algn="tl">
                  <a:srgbClr val="000000">
                    <a:alpha val="43137"/>
                  </a:srgbClr>
                </a:outerShdw>
              </a:effectLst>
              <a:latin typeface="方正尚酷简体" panose="03000509000000000000" pitchFamily="65" charset="-122"/>
              <a:ea typeface="方正尚酷简体" panose="03000509000000000000" pitchFamily="65" charset="-122"/>
            </a:endParaRPr>
          </a:p>
        </p:txBody>
      </p:sp>
      <p:sp>
        <p:nvSpPr>
          <p:cNvPr id="5" name="任意多边形: 形状 14"/>
          <p:cNvSpPr/>
          <p:nvPr/>
        </p:nvSpPr>
        <p:spPr>
          <a:xfrm>
            <a:off x="5021943" y="1321504"/>
            <a:ext cx="2148114" cy="1382640"/>
          </a:xfrm>
          <a:custGeom>
            <a:avLst/>
            <a:gdLst>
              <a:gd name="connsiteX0" fmla="*/ 0 w 4318004"/>
              <a:gd name="connsiteY0" fmla="*/ 3405519 h 3947521"/>
              <a:gd name="connsiteX1" fmla="*/ 4318004 w 4318004"/>
              <a:gd name="connsiteY1" fmla="*/ 3405519 h 3947521"/>
              <a:gd name="connsiteX2" fmla="*/ 2159002 w 4318004"/>
              <a:gd name="connsiteY2" fmla="*/ 3947521 h 3947521"/>
              <a:gd name="connsiteX3" fmla="*/ 0 w 4318004"/>
              <a:gd name="connsiteY3" fmla="*/ 0 h 3947521"/>
              <a:gd name="connsiteX4" fmla="*/ 4318004 w 4318004"/>
              <a:gd name="connsiteY4" fmla="*/ 0 h 3947521"/>
              <a:gd name="connsiteX5" fmla="*/ 4318004 w 4318004"/>
              <a:gd name="connsiteY5" fmla="*/ 1339228 h 3947521"/>
              <a:gd name="connsiteX6" fmla="*/ 4318004 w 4318004"/>
              <a:gd name="connsiteY6" fmla="*/ 2122339 h 3947521"/>
              <a:gd name="connsiteX7" fmla="*/ 4318004 w 4318004"/>
              <a:gd name="connsiteY7" fmla="*/ 3405518 h 3947521"/>
              <a:gd name="connsiteX8" fmla="*/ 0 w 4318004"/>
              <a:gd name="connsiteY8" fmla="*/ 3405518 h 3947521"/>
              <a:gd name="connsiteX9" fmla="*/ 0 w 4318004"/>
              <a:gd name="connsiteY9" fmla="*/ 2122339 h 3947521"/>
              <a:gd name="connsiteX10" fmla="*/ 0 w 4318004"/>
              <a:gd name="connsiteY10" fmla="*/ 1339228 h 3947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18004" h="3947521">
                <a:moveTo>
                  <a:pt x="0" y="3405519"/>
                </a:moveTo>
                <a:lnTo>
                  <a:pt x="4318004" y="3405519"/>
                </a:lnTo>
                <a:lnTo>
                  <a:pt x="2159002" y="3947521"/>
                </a:lnTo>
                <a:close/>
                <a:moveTo>
                  <a:pt x="0" y="0"/>
                </a:moveTo>
                <a:lnTo>
                  <a:pt x="4318004" y="0"/>
                </a:lnTo>
                <a:lnTo>
                  <a:pt x="4318004" y="1339228"/>
                </a:lnTo>
                <a:lnTo>
                  <a:pt x="4318004" y="2122339"/>
                </a:lnTo>
                <a:lnTo>
                  <a:pt x="4318004" y="3405518"/>
                </a:lnTo>
                <a:lnTo>
                  <a:pt x="0" y="3405518"/>
                </a:lnTo>
                <a:lnTo>
                  <a:pt x="0" y="2122339"/>
                </a:lnTo>
                <a:lnTo>
                  <a:pt x="0" y="1339228"/>
                </a:lnTo>
                <a:close/>
              </a:path>
            </a:pathLst>
          </a:custGeom>
          <a:solidFill>
            <a:srgbClr val="15147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8000" dirty="0">
                <a:solidFill>
                  <a:schemeClr val="bg1"/>
                </a:solidFill>
                <a:latin typeface="黑体" panose="02010609060101010101" charset="-122"/>
              </a:rPr>
              <a:t>01</a:t>
            </a:r>
            <a:endParaRPr lang="zh-CN" altLang="en-US" sz="8000" dirty="0">
              <a:solidFill>
                <a:schemeClr val="bg1"/>
              </a:solidFill>
              <a:latin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bldLst>
      <p:bldP spid="2" grpId="0" animBg="1"/>
      <p:bldP spid="3" grpId="0"/>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extLst>
              <a:ext uri="{28A0092B-C50C-407E-A947-70E740481C1C}">
                <a14:useLocalDpi xmlns:a14="http://schemas.microsoft.com/office/drawing/2010/main" val="0"/>
              </a:ext>
            </a:extLst>
          </a:blip>
          <a:srcRect l="10902"/>
          <a:stretch>
            <a:fillRect/>
          </a:stretch>
        </p:blipFill>
        <p:spPr>
          <a:xfrm>
            <a:off x="0" y="0"/>
            <a:ext cx="12192000" cy="6858000"/>
          </a:xfrm>
          <a:prstGeom prst="rect">
            <a:avLst/>
          </a:prstGeom>
        </p:spPr>
      </p:pic>
      <p:sp>
        <p:nvSpPr>
          <p:cNvPr id="3" name="矩形 259"/>
          <p:cNvSpPr>
            <a:spLocks noChangeArrowheads="1"/>
          </p:cNvSpPr>
          <p:nvPr/>
        </p:nvSpPr>
        <p:spPr bwMode="auto">
          <a:xfrm>
            <a:off x="730323" y="2691100"/>
            <a:ext cx="7428365" cy="923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buNone/>
            </a:pPr>
            <a:r>
              <a:rPr lang="zh-CN" altLang="en-US" sz="6000" dirty="0">
                <a:solidFill>
                  <a:schemeClr val="bg1"/>
                </a:solidFill>
                <a:effectLst>
                  <a:outerShdw blurRad="38100" dist="38100" dir="2700000" algn="tl">
                    <a:srgbClr val="000000">
                      <a:alpha val="43137"/>
                    </a:srgbClr>
                  </a:outerShdw>
                </a:effectLst>
                <a:latin typeface="方正尚酷简体" panose="03000509000000000000" pitchFamily="65" charset="-122"/>
                <a:ea typeface="方正尚酷简体" panose="03000509000000000000" pitchFamily="65" charset="-122"/>
                <a:cs typeface="Arial" panose="020B0604020202020204" pitchFamily="34" charset="0"/>
              </a:rPr>
              <a:t>感谢各位的聆听</a:t>
            </a:r>
            <a:endParaRPr lang="zh-CN" altLang="en-US" sz="6000" dirty="0">
              <a:solidFill>
                <a:schemeClr val="bg1"/>
              </a:solidFill>
              <a:effectLst>
                <a:outerShdw blurRad="38100" dist="38100" dir="2700000" algn="tl">
                  <a:srgbClr val="000000">
                    <a:alpha val="43137"/>
                  </a:srgbClr>
                </a:outerShdw>
              </a:effectLst>
              <a:latin typeface="方正尚酷简体" panose="03000509000000000000" pitchFamily="65" charset="-122"/>
              <a:ea typeface="方正尚酷简体" panose="03000509000000000000" pitchFamily="65" charset="-122"/>
              <a:cs typeface="Arial" panose="020B0604020202020204" pitchFamily="34" charset="0"/>
            </a:endParaRPr>
          </a:p>
        </p:txBody>
      </p:sp>
      <p:sp>
        <p:nvSpPr>
          <p:cNvPr id="5" name="矩形 4"/>
          <p:cNvSpPr/>
          <p:nvPr/>
        </p:nvSpPr>
        <p:spPr>
          <a:xfrm>
            <a:off x="773952" y="4115552"/>
            <a:ext cx="1518968" cy="4054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pc="300" dirty="0" smtClean="0">
                <a:solidFill>
                  <a:srgbClr val="5F4C80"/>
                </a:solidFill>
                <a:latin typeface="黑体" panose="02010609060101010101" charset="-122"/>
                <a:ea typeface="黑体" panose="02010609060101010101" charset="-122"/>
              </a:rPr>
              <a:t>何遥</a:t>
            </a:r>
            <a:endParaRPr lang="zh-CN" altLang="en-US" spc="300" dirty="0" smtClean="0">
              <a:solidFill>
                <a:srgbClr val="5F4C80"/>
              </a:solidFill>
              <a:latin typeface="黑体" panose="02010609060101010101" charset="-122"/>
              <a:ea typeface="黑体" panose="02010609060101010101" charset="-122"/>
            </a:endParaRPr>
          </a:p>
        </p:txBody>
      </p:sp>
      <p:sp>
        <p:nvSpPr>
          <p:cNvPr id="6" name="矩形 5"/>
          <p:cNvSpPr/>
          <p:nvPr/>
        </p:nvSpPr>
        <p:spPr>
          <a:xfrm>
            <a:off x="2434432" y="4115552"/>
            <a:ext cx="1592035" cy="405477"/>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bg1"/>
                </a:solidFill>
                <a:latin typeface="黑体" panose="02010609060101010101" charset="-122"/>
                <a:ea typeface="黑体" panose="02010609060101010101" charset="-122"/>
              </a:rPr>
              <a:t>13117321341</a:t>
            </a:r>
            <a:endParaRPr lang="en-US" altLang="zh-CN" dirty="0">
              <a:solidFill>
                <a:schemeClr val="bg1"/>
              </a:solidFill>
              <a:latin typeface="黑体" panose="02010609060101010101" charset="-122"/>
              <a:ea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bldLst>
      <p:bldP spid="3" grpId="0"/>
      <p:bldP spid="3" grpId="1"/>
      <p:bldP spid="5"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501446" y="1204687"/>
            <a:ext cx="11189109" cy="0"/>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3" name="矩形 2"/>
          <p:cNvSpPr/>
          <p:nvPr/>
        </p:nvSpPr>
        <p:spPr>
          <a:xfrm rot="18900000">
            <a:off x="390677" y="429453"/>
            <a:ext cx="566057" cy="566057"/>
          </a:xfrm>
          <a:prstGeom prst="rect">
            <a:avLst/>
          </a:prstGeom>
          <a:solidFill>
            <a:srgbClr val="15147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0" dirty="0">
              <a:solidFill>
                <a:schemeClr val="bg1"/>
              </a:solidFill>
              <a:latin typeface="黑体" panose="02010609060101010101" charset="-122"/>
            </a:endParaRPr>
          </a:p>
        </p:txBody>
      </p:sp>
      <p:sp>
        <p:nvSpPr>
          <p:cNvPr id="4" name="矩形 3"/>
          <p:cNvSpPr/>
          <p:nvPr/>
        </p:nvSpPr>
        <p:spPr>
          <a:xfrm rot="18900000">
            <a:off x="881320" y="551068"/>
            <a:ext cx="333829" cy="333829"/>
          </a:xfrm>
          <a:prstGeom prst="rect">
            <a:avLst/>
          </a:prstGeom>
          <a:solidFill>
            <a:srgbClr val="15147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0" dirty="0">
              <a:solidFill>
                <a:schemeClr val="bg1"/>
              </a:solidFill>
              <a:latin typeface="黑体" panose="02010609060101010101" charset="-122"/>
            </a:endParaRPr>
          </a:p>
        </p:txBody>
      </p:sp>
      <p:sp>
        <p:nvSpPr>
          <p:cNvPr id="5" name="文本框 4"/>
          <p:cNvSpPr txBox="1"/>
          <p:nvPr/>
        </p:nvSpPr>
        <p:spPr>
          <a:xfrm>
            <a:off x="1349827" y="371747"/>
            <a:ext cx="5676005" cy="645160"/>
          </a:xfrm>
          <a:prstGeom prst="rect">
            <a:avLst/>
          </a:prstGeom>
          <a:noFill/>
        </p:spPr>
        <p:txBody>
          <a:bodyPr wrap="square" rtlCol="0">
            <a:spAutoFit/>
          </a:bodyPr>
          <a:lstStyle>
            <a:defPPr>
              <a:defRPr lang="zh-CN"/>
            </a:defPPr>
            <a:lvl1pPr algn="ctr">
              <a:defRPr sz="3600">
                <a:solidFill>
                  <a:schemeClr val="accent1"/>
                </a:solidFill>
                <a:latin typeface="+mj-ea"/>
                <a:ea typeface="+mj-ea"/>
              </a:defRPr>
            </a:lvl1pPr>
          </a:lstStyle>
          <a:p>
            <a:pPr algn="l"/>
            <a:r>
              <a:rPr lang="zh-CN" altLang="en-US" dirty="0">
                <a:solidFill>
                  <a:srgbClr val="151472"/>
                </a:solidFill>
                <a:latin typeface="方正尚酷简体" panose="03000509000000000000" pitchFamily="65" charset="-122"/>
                <a:ea typeface="方正尚酷简体" panose="03000509000000000000" pitchFamily="65" charset="-122"/>
              </a:rPr>
              <a:t>斐视科技</a:t>
            </a:r>
            <a:endParaRPr lang="zh-CN" altLang="en-US" dirty="0">
              <a:solidFill>
                <a:srgbClr val="151472"/>
              </a:solidFill>
              <a:latin typeface="方正尚酷简体" panose="03000509000000000000" pitchFamily="65" charset="-122"/>
              <a:ea typeface="方正尚酷简体" panose="03000509000000000000" pitchFamily="65" charset="-122"/>
            </a:endParaRPr>
          </a:p>
        </p:txBody>
      </p:sp>
      <p:sp>
        <p:nvSpPr>
          <p:cNvPr id="16" name="矩形 15"/>
          <p:cNvSpPr/>
          <p:nvPr/>
        </p:nvSpPr>
        <p:spPr>
          <a:xfrm>
            <a:off x="529590" y="1455420"/>
            <a:ext cx="2581910" cy="5075555"/>
          </a:xfrm>
          <a:prstGeom prst="rect">
            <a:avLst/>
          </a:prstGeom>
          <a:solidFill>
            <a:srgbClr val="15147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a:latin typeface="方正姚体" panose="02010601030101010101" pitchFamily="2" charset="-122"/>
              <a:ea typeface="方正姚体" panose="02010601030101010101" pitchFamily="2" charset="-122"/>
            </a:endParaRPr>
          </a:p>
        </p:txBody>
      </p:sp>
      <p:sp>
        <p:nvSpPr>
          <p:cNvPr id="18" name="矩形 17"/>
          <p:cNvSpPr/>
          <p:nvPr/>
        </p:nvSpPr>
        <p:spPr>
          <a:xfrm>
            <a:off x="5933440" y="1454785"/>
            <a:ext cx="5756275" cy="5076190"/>
          </a:xfrm>
          <a:prstGeom prst="rect">
            <a:avLst/>
          </a:prstGeom>
          <a:solidFill>
            <a:srgbClr val="15147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a:latin typeface="方正姚体" panose="02010601030101010101" pitchFamily="2" charset="-122"/>
              <a:ea typeface="方正姚体" panose="02010601030101010101" pitchFamily="2" charset="-122"/>
            </a:endParaRPr>
          </a:p>
        </p:txBody>
      </p:sp>
      <p:sp>
        <p:nvSpPr>
          <p:cNvPr id="23" name="TextBox 54"/>
          <p:cNvSpPr txBox="1"/>
          <p:nvPr>
            <p:custDataLst>
              <p:tags r:id="rId1"/>
            </p:custDataLst>
          </p:nvPr>
        </p:nvSpPr>
        <p:spPr>
          <a:xfrm>
            <a:off x="6242050" y="1671955"/>
            <a:ext cx="5234305" cy="4637405"/>
          </a:xfrm>
          <a:prstGeom prst="rect">
            <a:avLst/>
          </a:prstGeom>
          <a:noFill/>
        </p:spPr>
        <p:txBody>
          <a:bodyPr wrap="square" rtlCol="0">
            <a:noAutofit/>
          </a:bodyPr>
          <a:lstStyle/>
          <a:p>
            <a:pPr indent="457200" fontAlgn="auto">
              <a:lnSpc>
                <a:spcPct val="150000"/>
              </a:lnSpc>
            </a:pPr>
            <a:r>
              <a:rPr lang="zh-CN" altLang="en-US" dirty="0">
                <a:solidFill>
                  <a:schemeClr val="bg1"/>
                </a:solidFill>
                <a:latin typeface="黑体" panose="02010609060101010101" charset="-122"/>
                <a:ea typeface="黑体" panose="02010609060101010101" charset="-122"/>
                <a:sym typeface="Arial" panose="020B0604020202020204" pitchFamily="34" charset="0"/>
              </a:rPr>
              <a:t>长沙斐视科技有限公司成立于是一家远程驾驶系统解决方案供应商。公司核心团队由清华大学、湖南大学等高校毕业的博士与硕士组成，致力于为自动驾驶系统提供远程接管安全底线保障、实现自动驾驶车辆“方向盘后无人”，即“车内纯无人驾驶” 的目标。</a:t>
            </a:r>
            <a:endParaRPr lang="zh-CN" altLang="en-US" dirty="0">
              <a:solidFill>
                <a:schemeClr val="bg1"/>
              </a:solidFill>
              <a:latin typeface="黑体" panose="02010609060101010101" charset="-122"/>
              <a:ea typeface="黑体" panose="02010609060101010101" charset="-122"/>
              <a:sym typeface="Arial" panose="020B0604020202020204" pitchFamily="34" charset="0"/>
            </a:endParaRPr>
          </a:p>
          <a:p>
            <a:pPr indent="457200" fontAlgn="auto">
              <a:lnSpc>
                <a:spcPct val="150000"/>
              </a:lnSpc>
            </a:pPr>
            <a:r>
              <a:rPr lang="zh-CN" altLang="en-US" dirty="0">
                <a:solidFill>
                  <a:schemeClr val="bg1"/>
                </a:solidFill>
                <a:latin typeface="黑体" panose="02010609060101010101" charset="-122"/>
                <a:ea typeface="黑体" panose="02010609060101010101" charset="-122"/>
                <a:sym typeface="Arial" panose="020B0604020202020204" pitchFamily="34" charset="0"/>
              </a:rPr>
              <a:t>公司产品主要应用于自动驾驶、工程机械两大领域，客户遍及军工集团、著名国企、智能驾驶独角兽等，为中国航天、中国中车、华为集团、长城汽车、主线科技、创远高新、中煤科工为等著名企业提供完善且优质的远程驾驶解决方案。</a:t>
            </a:r>
            <a:endParaRPr lang="zh-CN" altLang="en-US" dirty="0">
              <a:solidFill>
                <a:schemeClr val="bg1"/>
              </a:solidFill>
              <a:latin typeface="黑体" panose="02010609060101010101" charset="-122"/>
              <a:ea typeface="黑体" panose="02010609060101010101" charset="-122"/>
              <a:sym typeface="Arial" panose="020B0604020202020204" pitchFamily="34" charset="0"/>
            </a:endParaRPr>
          </a:p>
        </p:txBody>
      </p:sp>
      <p:pic>
        <p:nvPicPr>
          <p:cNvPr id="7" name="图片 6"/>
          <p:cNvPicPr>
            <a:picLocks noChangeAspect="1"/>
          </p:cNvPicPr>
          <p:nvPr/>
        </p:nvPicPr>
        <p:blipFill>
          <a:blip r:embed="rId2"/>
          <a:stretch>
            <a:fillRect/>
          </a:stretch>
        </p:blipFill>
        <p:spPr>
          <a:xfrm>
            <a:off x="1073785" y="1671955"/>
            <a:ext cx="3054985" cy="2228215"/>
          </a:xfrm>
          <a:prstGeom prst="rect">
            <a:avLst/>
          </a:prstGeom>
        </p:spPr>
      </p:pic>
      <p:pic>
        <p:nvPicPr>
          <p:cNvPr id="6" name="图片 5"/>
          <p:cNvPicPr>
            <a:picLocks noChangeAspect="1"/>
          </p:cNvPicPr>
          <p:nvPr/>
        </p:nvPicPr>
        <p:blipFill>
          <a:blip r:embed="rId3"/>
          <a:stretch>
            <a:fillRect/>
          </a:stretch>
        </p:blipFill>
        <p:spPr>
          <a:xfrm>
            <a:off x="2085340" y="3900170"/>
            <a:ext cx="3481070" cy="233362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bldLst>
      <p:bldP spid="3" grpId="0" animBg="1"/>
      <p:bldP spid="4" grpId="0" animBg="1"/>
      <p:bldP spid="5" grpId="0"/>
      <p:bldP spid="16" grpId="0" animBg="1"/>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501446" y="1204687"/>
            <a:ext cx="11189109" cy="0"/>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3" name="矩形 2"/>
          <p:cNvSpPr/>
          <p:nvPr/>
        </p:nvSpPr>
        <p:spPr>
          <a:xfrm rot="18900000">
            <a:off x="390677" y="429453"/>
            <a:ext cx="566057" cy="566057"/>
          </a:xfrm>
          <a:prstGeom prst="rect">
            <a:avLst/>
          </a:prstGeom>
          <a:solidFill>
            <a:srgbClr val="15147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0" dirty="0">
              <a:solidFill>
                <a:schemeClr val="bg1"/>
              </a:solidFill>
              <a:latin typeface="黑体" panose="02010609060101010101" charset="-122"/>
            </a:endParaRPr>
          </a:p>
        </p:txBody>
      </p:sp>
      <p:sp>
        <p:nvSpPr>
          <p:cNvPr id="4" name="矩形 3"/>
          <p:cNvSpPr/>
          <p:nvPr/>
        </p:nvSpPr>
        <p:spPr>
          <a:xfrm rot="18900000">
            <a:off x="881320" y="551068"/>
            <a:ext cx="333829" cy="333829"/>
          </a:xfrm>
          <a:prstGeom prst="rect">
            <a:avLst/>
          </a:prstGeom>
          <a:solidFill>
            <a:srgbClr val="15147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0" dirty="0">
              <a:solidFill>
                <a:schemeClr val="bg1"/>
              </a:solidFill>
              <a:latin typeface="黑体" panose="02010609060101010101" charset="-122"/>
            </a:endParaRPr>
          </a:p>
        </p:txBody>
      </p:sp>
      <p:sp>
        <p:nvSpPr>
          <p:cNvPr id="5" name="文本框 4"/>
          <p:cNvSpPr txBox="1"/>
          <p:nvPr/>
        </p:nvSpPr>
        <p:spPr>
          <a:xfrm>
            <a:off x="1349827" y="371747"/>
            <a:ext cx="5676005" cy="645160"/>
          </a:xfrm>
          <a:prstGeom prst="rect">
            <a:avLst/>
          </a:prstGeom>
          <a:noFill/>
        </p:spPr>
        <p:txBody>
          <a:bodyPr wrap="square" rtlCol="0">
            <a:spAutoFit/>
          </a:bodyPr>
          <a:lstStyle>
            <a:defPPr>
              <a:defRPr lang="zh-CN"/>
            </a:defPPr>
            <a:lvl1pPr algn="ctr">
              <a:defRPr sz="3600">
                <a:solidFill>
                  <a:schemeClr val="accent1"/>
                </a:solidFill>
                <a:latin typeface="+mj-ea"/>
                <a:ea typeface="+mj-ea"/>
              </a:defRPr>
            </a:lvl1pPr>
          </a:lstStyle>
          <a:p>
            <a:pPr algn="l"/>
            <a:r>
              <a:rPr lang="zh-CN" altLang="en-US" dirty="0">
                <a:solidFill>
                  <a:srgbClr val="151472"/>
                </a:solidFill>
                <a:latin typeface="方正尚酷简体" panose="03000509000000000000" pitchFamily="65" charset="-122"/>
                <a:ea typeface="方正尚酷简体" panose="03000509000000000000" pitchFamily="65" charset="-122"/>
              </a:rPr>
              <a:t>荣誉资质</a:t>
            </a:r>
            <a:endParaRPr lang="zh-CN" altLang="en-US" dirty="0">
              <a:solidFill>
                <a:srgbClr val="151472"/>
              </a:solidFill>
              <a:latin typeface="方正尚酷简体" panose="03000509000000000000" pitchFamily="65" charset="-122"/>
              <a:ea typeface="方正尚酷简体" panose="03000509000000000000" pitchFamily="65" charset="-122"/>
            </a:endParaRPr>
          </a:p>
        </p:txBody>
      </p:sp>
      <p:sp>
        <p:nvSpPr>
          <p:cNvPr id="23" name="TextBox 54"/>
          <p:cNvSpPr txBox="1"/>
          <p:nvPr>
            <p:custDataLst>
              <p:tags r:id="rId1"/>
            </p:custDataLst>
          </p:nvPr>
        </p:nvSpPr>
        <p:spPr>
          <a:xfrm>
            <a:off x="812165" y="1339850"/>
            <a:ext cx="10665460" cy="1019175"/>
          </a:xfrm>
          <a:prstGeom prst="rect">
            <a:avLst/>
          </a:prstGeom>
          <a:noFill/>
        </p:spPr>
        <p:txBody>
          <a:bodyPr wrap="square" rtlCol="0">
            <a:noAutofit/>
          </a:bodyPr>
          <a:lstStyle/>
          <a:p>
            <a:pPr indent="457200" fontAlgn="auto">
              <a:lnSpc>
                <a:spcPct val="150000"/>
              </a:lnSpc>
            </a:pPr>
            <a:r>
              <a:rPr lang="zh-CN" altLang="en-US" sz="2000" dirty="0">
                <a:solidFill>
                  <a:srgbClr val="151472"/>
                </a:solidFill>
                <a:latin typeface="黑体" panose="02010609060101010101" charset="-122"/>
                <a:ea typeface="黑体" panose="02010609060101010101" charset="-122"/>
                <a:sym typeface="Arial" panose="020B0604020202020204" pitchFamily="34" charset="0"/>
              </a:rPr>
              <a:t>斐视科技接连获得了如工信部信息消费创新奖、中国优秀工业设计大奖铜奖等十余项国内外行业大奖。</a:t>
            </a:r>
            <a:endParaRPr lang="zh-CN" altLang="en-US" sz="2000" dirty="0">
              <a:solidFill>
                <a:srgbClr val="151472"/>
              </a:solidFill>
              <a:latin typeface="黑体" panose="02010609060101010101" charset="-122"/>
              <a:ea typeface="黑体" panose="02010609060101010101" charset="-122"/>
              <a:sym typeface="Arial" panose="020B0604020202020204" pitchFamily="34" charset="0"/>
            </a:endParaRPr>
          </a:p>
        </p:txBody>
      </p:sp>
      <p:pic>
        <p:nvPicPr>
          <p:cNvPr id="6" name="图片 5"/>
          <p:cNvPicPr>
            <a:picLocks noChangeAspect="1"/>
          </p:cNvPicPr>
          <p:nvPr/>
        </p:nvPicPr>
        <p:blipFill>
          <a:blip r:embed="rId2"/>
          <a:stretch>
            <a:fillRect/>
          </a:stretch>
        </p:blipFill>
        <p:spPr>
          <a:xfrm>
            <a:off x="424815" y="2487295"/>
            <a:ext cx="2015490" cy="1319530"/>
          </a:xfrm>
          <a:prstGeom prst="rect">
            <a:avLst/>
          </a:prstGeom>
        </p:spPr>
      </p:pic>
      <p:pic>
        <p:nvPicPr>
          <p:cNvPr id="7" name="图片 6"/>
          <p:cNvPicPr>
            <a:picLocks noChangeAspect="1"/>
          </p:cNvPicPr>
          <p:nvPr/>
        </p:nvPicPr>
        <p:blipFill>
          <a:blip r:embed="rId3"/>
          <a:stretch>
            <a:fillRect/>
          </a:stretch>
        </p:blipFill>
        <p:spPr>
          <a:xfrm>
            <a:off x="4383405" y="5304790"/>
            <a:ext cx="1787525" cy="1302385"/>
          </a:xfrm>
          <a:prstGeom prst="rect">
            <a:avLst/>
          </a:prstGeom>
        </p:spPr>
      </p:pic>
      <p:pic>
        <p:nvPicPr>
          <p:cNvPr id="8" name="图片 7"/>
          <p:cNvPicPr>
            <a:picLocks noChangeAspect="1"/>
          </p:cNvPicPr>
          <p:nvPr/>
        </p:nvPicPr>
        <p:blipFill>
          <a:blip r:embed="rId4"/>
          <a:stretch>
            <a:fillRect/>
          </a:stretch>
        </p:blipFill>
        <p:spPr>
          <a:xfrm>
            <a:off x="4383405" y="2474595"/>
            <a:ext cx="1779270" cy="1283335"/>
          </a:xfrm>
          <a:prstGeom prst="rect">
            <a:avLst/>
          </a:prstGeom>
        </p:spPr>
      </p:pic>
      <p:pic>
        <p:nvPicPr>
          <p:cNvPr id="9" name="图片 8"/>
          <p:cNvPicPr>
            <a:picLocks noChangeAspect="1"/>
          </p:cNvPicPr>
          <p:nvPr/>
        </p:nvPicPr>
        <p:blipFill>
          <a:blip r:embed="rId5"/>
          <a:stretch>
            <a:fillRect/>
          </a:stretch>
        </p:blipFill>
        <p:spPr>
          <a:xfrm>
            <a:off x="8157210" y="3938905"/>
            <a:ext cx="1838325" cy="2618105"/>
          </a:xfrm>
          <a:prstGeom prst="rect">
            <a:avLst/>
          </a:prstGeom>
        </p:spPr>
      </p:pic>
      <p:pic>
        <p:nvPicPr>
          <p:cNvPr id="10" name="图片 9"/>
          <p:cNvPicPr>
            <a:picLocks noChangeAspect="1"/>
          </p:cNvPicPr>
          <p:nvPr/>
        </p:nvPicPr>
        <p:blipFill>
          <a:blip r:embed="rId6"/>
          <a:stretch>
            <a:fillRect/>
          </a:stretch>
        </p:blipFill>
        <p:spPr>
          <a:xfrm>
            <a:off x="6162675" y="3886200"/>
            <a:ext cx="2071370" cy="2731770"/>
          </a:xfrm>
          <a:prstGeom prst="rect">
            <a:avLst/>
          </a:prstGeom>
        </p:spPr>
      </p:pic>
      <p:pic>
        <p:nvPicPr>
          <p:cNvPr id="11" name="图片 10"/>
          <p:cNvPicPr>
            <a:picLocks noChangeAspect="1"/>
          </p:cNvPicPr>
          <p:nvPr/>
        </p:nvPicPr>
        <p:blipFill>
          <a:blip r:embed="rId7"/>
          <a:stretch>
            <a:fillRect/>
          </a:stretch>
        </p:blipFill>
        <p:spPr>
          <a:xfrm>
            <a:off x="6162675" y="2487295"/>
            <a:ext cx="1991995" cy="1270635"/>
          </a:xfrm>
          <a:prstGeom prst="rect">
            <a:avLst/>
          </a:prstGeom>
        </p:spPr>
      </p:pic>
      <p:pic>
        <p:nvPicPr>
          <p:cNvPr id="12" name="图片 11"/>
          <p:cNvPicPr>
            <a:picLocks noChangeAspect="1"/>
          </p:cNvPicPr>
          <p:nvPr/>
        </p:nvPicPr>
        <p:blipFill>
          <a:blip r:embed="rId8"/>
          <a:stretch>
            <a:fillRect/>
          </a:stretch>
        </p:blipFill>
        <p:spPr>
          <a:xfrm>
            <a:off x="10016490" y="2474595"/>
            <a:ext cx="1863090" cy="1283335"/>
          </a:xfrm>
          <a:prstGeom prst="rect">
            <a:avLst/>
          </a:prstGeom>
        </p:spPr>
      </p:pic>
      <p:pic>
        <p:nvPicPr>
          <p:cNvPr id="13" name="图片 12"/>
          <p:cNvPicPr>
            <a:picLocks noChangeAspect="1"/>
          </p:cNvPicPr>
          <p:nvPr/>
        </p:nvPicPr>
        <p:blipFill>
          <a:blip r:embed="rId9"/>
          <a:stretch>
            <a:fillRect/>
          </a:stretch>
        </p:blipFill>
        <p:spPr>
          <a:xfrm>
            <a:off x="9999345" y="3949700"/>
            <a:ext cx="1801495" cy="2607310"/>
          </a:xfrm>
          <a:prstGeom prst="rect">
            <a:avLst/>
          </a:prstGeom>
        </p:spPr>
      </p:pic>
      <p:pic>
        <p:nvPicPr>
          <p:cNvPr id="15" name="图片 14"/>
          <p:cNvPicPr>
            <a:picLocks noChangeAspect="1"/>
          </p:cNvPicPr>
          <p:nvPr/>
        </p:nvPicPr>
        <p:blipFill>
          <a:blip r:embed="rId10"/>
          <a:stretch>
            <a:fillRect/>
          </a:stretch>
        </p:blipFill>
        <p:spPr>
          <a:xfrm>
            <a:off x="2440305" y="2487295"/>
            <a:ext cx="1943100" cy="1318895"/>
          </a:xfrm>
          <a:prstGeom prst="rect">
            <a:avLst/>
          </a:prstGeom>
        </p:spPr>
      </p:pic>
      <p:pic>
        <p:nvPicPr>
          <p:cNvPr id="16" name="图片 15"/>
          <p:cNvPicPr>
            <a:picLocks noChangeAspect="1"/>
          </p:cNvPicPr>
          <p:nvPr/>
        </p:nvPicPr>
        <p:blipFill>
          <a:blip r:embed="rId11"/>
          <a:stretch>
            <a:fillRect/>
          </a:stretch>
        </p:blipFill>
        <p:spPr>
          <a:xfrm>
            <a:off x="4344035" y="3927475"/>
            <a:ext cx="1833245" cy="1221105"/>
          </a:xfrm>
          <a:prstGeom prst="rect">
            <a:avLst/>
          </a:prstGeom>
        </p:spPr>
      </p:pic>
      <p:pic>
        <p:nvPicPr>
          <p:cNvPr id="17" name="图片 16"/>
          <p:cNvPicPr>
            <a:picLocks noChangeAspect="1"/>
          </p:cNvPicPr>
          <p:nvPr/>
        </p:nvPicPr>
        <p:blipFill>
          <a:blip r:embed="rId12"/>
          <a:stretch>
            <a:fillRect/>
          </a:stretch>
        </p:blipFill>
        <p:spPr>
          <a:xfrm>
            <a:off x="8154670" y="2463165"/>
            <a:ext cx="1861820" cy="1294765"/>
          </a:xfrm>
          <a:prstGeom prst="rect">
            <a:avLst/>
          </a:prstGeom>
        </p:spPr>
      </p:pic>
      <p:pic>
        <p:nvPicPr>
          <p:cNvPr id="19" name="图片 18"/>
          <p:cNvPicPr>
            <a:picLocks noChangeAspect="1"/>
          </p:cNvPicPr>
          <p:nvPr/>
        </p:nvPicPr>
        <p:blipFill>
          <a:blip r:embed="rId13"/>
          <a:stretch>
            <a:fillRect/>
          </a:stretch>
        </p:blipFill>
        <p:spPr>
          <a:xfrm>
            <a:off x="2440305" y="3886200"/>
            <a:ext cx="1935480" cy="2774950"/>
          </a:xfrm>
          <a:prstGeom prst="rect">
            <a:avLst/>
          </a:prstGeom>
        </p:spPr>
      </p:pic>
      <p:pic>
        <p:nvPicPr>
          <p:cNvPr id="20" name="图片 19"/>
          <p:cNvPicPr>
            <a:picLocks noChangeAspect="1"/>
          </p:cNvPicPr>
          <p:nvPr/>
        </p:nvPicPr>
        <p:blipFill>
          <a:blip r:embed="rId14"/>
          <a:stretch>
            <a:fillRect/>
          </a:stretch>
        </p:blipFill>
        <p:spPr>
          <a:xfrm>
            <a:off x="424815" y="3912235"/>
            <a:ext cx="2015490" cy="274891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bldLst>
      <p:bldP spid="3" grpId="0" animBg="1"/>
      <p:bldP spid="4" grpId="0" animBg="1"/>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p:cNvSpPr/>
          <p:nvPr/>
        </p:nvSpPr>
        <p:spPr>
          <a:xfrm>
            <a:off x="377190" y="2781300"/>
            <a:ext cx="11313160" cy="3815080"/>
          </a:xfrm>
          <a:prstGeom prst="rect">
            <a:avLst/>
          </a:prstGeom>
          <a:solidFill>
            <a:srgbClr val="15147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800" b="1">
              <a:latin typeface="方正姚体" panose="02010601030101010101" pitchFamily="2" charset="-122"/>
              <a:ea typeface="方正姚体" panose="02010601030101010101" pitchFamily="2" charset="-122"/>
            </a:endParaRPr>
          </a:p>
        </p:txBody>
      </p:sp>
      <p:cxnSp>
        <p:nvCxnSpPr>
          <p:cNvPr id="2" name="直接连接符 1"/>
          <p:cNvCxnSpPr/>
          <p:nvPr/>
        </p:nvCxnSpPr>
        <p:spPr>
          <a:xfrm>
            <a:off x="501446" y="1204687"/>
            <a:ext cx="11189109" cy="0"/>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3" name="矩形 2"/>
          <p:cNvSpPr/>
          <p:nvPr/>
        </p:nvSpPr>
        <p:spPr>
          <a:xfrm rot="18900000">
            <a:off x="390677" y="429453"/>
            <a:ext cx="566057" cy="566057"/>
          </a:xfrm>
          <a:prstGeom prst="rect">
            <a:avLst/>
          </a:prstGeom>
          <a:solidFill>
            <a:srgbClr val="15147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0" dirty="0">
              <a:solidFill>
                <a:schemeClr val="bg1"/>
              </a:solidFill>
              <a:latin typeface="黑体" panose="02010609060101010101" charset="-122"/>
            </a:endParaRPr>
          </a:p>
        </p:txBody>
      </p:sp>
      <p:sp>
        <p:nvSpPr>
          <p:cNvPr id="4" name="矩形 3"/>
          <p:cNvSpPr/>
          <p:nvPr/>
        </p:nvSpPr>
        <p:spPr>
          <a:xfrm rot="18900000">
            <a:off x="881320" y="551068"/>
            <a:ext cx="333829" cy="333829"/>
          </a:xfrm>
          <a:prstGeom prst="rect">
            <a:avLst/>
          </a:prstGeom>
          <a:solidFill>
            <a:srgbClr val="15147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0" dirty="0">
              <a:solidFill>
                <a:schemeClr val="bg1"/>
              </a:solidFill>
              <a:latin typeface="黑体" panose="02010609060101010101" charset="-122"/>
            </a:endParaRPr>
          </a:p>
        </p:txBody>
      </p:sp>
      <p:sp>
        <p:nvSpPr>
          <p:cNvPr id="5" name="文本框 4"/>
          <p:cNvSpPr txBox="1"/>
          <p:nvPr/>
        </p:nvSpPr>
        <p:spPr>
          <a:xfrm>
            <a:off x="1349827" y="371747"/>
            <a:ext cx="5676005" cy="645160"/>
          </a:xfrm>
          <a:prstGeom prst="rect">
            <a:avLst/>
          </a:prstGeom>
          <a:noFill/>
        </p:spPr>
        <p:txBody>
          <a:bodyPr wrap="square" rtlCol="0">
            <a:spAutoFit/>
          </a:bodyPr>
          <a:lstStyle>
            <a:defPPr>
              <a:defRPr lang="zh-CN"/>
            </a:defPPr>
            <a:lvl1pPr algn="ctr">
              <a:defRPr sz="3600">
                <a:solidFill>
                  <a:schemeClr val="accent1"/>
                </a:solidFill>
                <a:latin typeface="+mj-ea"/>
                <a:ea typeface="+mj-ea"/>
              </a:defRPr>
            </a:lvl1pPr>
          </a:lstStyle>
          <a:p>
            <a:pPr algn="l"/>
            <a:r>
              <a:rPr lang="zh-CN" altLang="en-US" dirty="0">
                <a:solidFill>
                  <a:srgbClr val="151472"/>
                </a:solidFill>
                <a:latin typeface="方正尚酷简体" panose="03000509000000000000" pitchFamily="65" charset="-122"/>
                <a:ea typeface="方正尚酷简体" panose="03000509000000000000" pitchFamily="65" charset="-122"/>
              </a:rPr>
              <a:t>技术实力</a:t>
            </a:r>
            <a:endParaRPr lang="zh-CN" altLang="en-US" dirty="0">
              <a:solidFill>
                <a:srgbClr val="151472"/>
              </a:solidFill>
              <a:latin typeface="方正尚酷简体" panose="03000509000000000000" pitchFamily="65" charset="-122"/>
              <a:ea typeface="方正尚酷简体" panose="03000509000000000000" pitchFamily="65" charset="-122"/>
            </a:endParaRPr>
          </a:p>
        </p:txBody>
      </p:sp>
      <p:sp>
        <p:nvSpPr>
          <p:cNvPr id="23" name="TextBox 54"/>
          <p:cNvSpPr txBox="1"/>
          <p:nvPr>
            <p:custDataLst>
              <p:tags r:id="rId1"/>
            </p:custDataLst>
          </p:nvPr>
        </p:nvSpPr>
        <p:spPr>
          <a:xfrm>
            <a:off x="573405" y="1339850"/>
            <a:ext cx="11116310" cy="1440815"/>
          </a:xfrm>
          <a:prstGeom prst="rect">
            <a:avLst/>
          </a:prstGeom>
          <a:noFill/>
        </p:spPr>
        <p:txBody>
          <a:bodyPr wrap="square" rtlCol="0">
            <a:noAutofit/>
          </a:bodyPr>
          <a:lstStyle/>
          <a:p>
            <a:pPr indent="457200" fontAlgn="auto">
              <a:lnSpc>
                <a:spcPct val="150000"/>
              </a:lnSpc>
            </a:pPr>
            <a:r>
              <a:rPr lang="zh-CN" altLang="en-US" sz="2000" dirty="0">
                <a:solidFill>
                  <a:srgbClr val="151472"/>
                </a:solidFill>
                <a:latin typeface="黑体" panose="02010609060101010101" charset="-122"/>
                <a:ea typeface="黑体" panose="02010609060101010101" charset="-122"/>
                <a:sym typeface="Arial" panose="020B0604020202020204" pitchFamily="34" charset="0"/>
              </a:rPr>
              <a:t>公司核心竞争力优势明显，创始团队多年来一直专注从事远程驾驶系统领域研发，是国内首家远程驾驶系统解决方案创始团队，沉淀多年，充分了解市场远程驾驶相关的痛点，技术积累时间长，核心技术全部自研;公司建立了大规模量产的品控体系，并建立了整套健全可控的产业链。</a:t>
            </a:r>
            <a:endParaRPr lang="zh-CN" altLang="en-US" sz="2000" dirty="0">
              <a:solidFill>
                <a:srgbClr val="151472"/>
              </a:solidFill>
              <a:latin typeface="黑体" panose="02010609060101010101" charset="-122"/>
              <a:ea typeface="黑体" panose="02010609060101010101" charset="-122"/>
              <a:sym typeface="Arial" panose="020B0604020202020204" pitchFamily="34" charset="0"/>
            </a:endParaRPr>
          </a:p>
        </p:txBody>
      </p:sp>
      <p:pic>
        <p:nvPicPr>
          <p:cNvPr id="14" name="图片 13"/>
          <p:cNvPicPr>
            <a:picLocks noChangeAspect="1"/>
          </p:cNvPicPr>
          <p:nvPr/>
        </p:nvPicPr>
        <p:blipFill>
          <a:blip r:embed="rId2"/>
          <a:stretch>
            <a:fillRect/>
          </a:stretch>
        </p:blipFill>
        <p:spPr>
          <a:xfrm>
            <a:off x="1073785" y="2859405"/>
            <a:ext cx="1451610" cy="2155825"/>
          </a:xfrm>
          <a:prstGeom prst="rect">
            <a:avLst/>
          </a:prstGeom>
        </p:spPr>
      </p:pic>
      <p:pic>
        <p:nvPicPr>
          <p:cNvPr id="18" name="图片 17"/>
          <p:cNvPicPr>
            <a:picLocks noChangeAspect="1"/>
          </p:cNvPicPr>
          <p:nvPr/>
        </p:nvPicPr>
        <p:blipFill>
          <a:blip r:embed="rId3"/>
          <a:stretch>
            <a:fillRect/>
          </a:stretch>
        </p:blipFill>
        <p:spPr>
          <a:xfrm>
            <a:off x="1656080" y="2859405"/>
            <a:ext cx="1373505" cy="2146300"/>
          </a:xfrm>
          <a:prstGeom prst="rect">
            <a:avLst/>
          </a:prstGeom>
        </p:spPr>
      </p:pic>
      <p:sp>
        <p:nvSpPr>
          <p:cNvPr id="21" name="文本框 20"/>
          <p:cNvSpPr txBox="1"/>
          <p:nvPr/>
        </p:nvSpPr>
        <p:spPr>
          <a:xfrm>
            <a:off x="501650" y="3104515"/>
            <a:ext cx="590550" cy="3282950"/>
          </a:xfrm>
          <a:prstGeom prst="rect">
            <a:avLst/>
          </a:prstGeom>
          <a:noFill/>
        </p:spPr>
        <p:txBody>
          <a:bodyPr wrap="square" rtlCol="0">
            <a:noAutofit/>
          </a:bodyPr>
          <a:lstStyle>
            <a:defPPr>
              <a:defRPr lang="zh-CN"/>
            </a:defPPr>
            <a:lvl1pPr algn="ctr">
              <a:defRPr sz="3600">
                <a:solidFill>
                  <a:schemeClr val="accent1"/>
                </a:solidFill>
                <a:latin typeface="+mj-ea"/>
                <a:ea typeface="+mj-ea"/>
              </a:defRPr>
            </a:lvl1pPr>
          </a:lstStyle>
          <a:p>
            <a:pPr algn="l"/>
            <a:r>
              <a:rPr lang="zh-CN" altLang="en-US" sz="2800" dirty="0">
                <a:solidFill>
                  <a:schemeClr val="bg1"/>
                </a:solidFill>
                <a:latin typeface="方正尚酷简体" panose="03000509000000000000" pitchFamily="65" charset="-122"/>
                <a:ea typeface="方正尚酷简体" panose="03000509000000000000" pitchFamily="65" charset="-122"/>
              </a:rPr>
              <a:t>知</a:t>
            </a:r>
            <a:endParaRPr lang="zh-CN" altLang="en-US" sz="2800" dirty="0">
              <a:solidFill>
                <a:schemeClr val="bg1"/>
              </a:solidFill>
              <a:latin typeface="方正尚酷简体" panose="03000509000000000000" pitchFamily="65" charset="-122"/>
              <a:ea typeface="方正尚酷简体" panose="03000509000000000000" pitchFamily="65" charset="-122"/>
            </a:endParaRPr>
          </a:p>
          <a:p>
            <a:pPr algn="l"/>
            <a:endParaRPr lang="zh-CN" altLang="en-US" sz="2800" dirty="0">
              <a:solidFill>
                <a:schemeClr val="bg1"/>
              </a:solidFill>
              <a:latin typeface="方正尚酷简体" panose="03000509000000000000" pitchFamily="65" charset="-122"/>
              <a:ea typeface="方正尚酷简体" panose="03000509000000000000" pitchFamily="65" charset="-122"/>
            </a:endParaRPr>
          </a:p>
          <a:p>
            <a:pPr algn="l"/>
            <a:r>
              <a:rPr lang="zh-CN" altLang="en-US" sz="2800" dirty="0">
                <a:solidFill>
                  <a:schemeClr val="bg1"/>
                </a:solidFill>
                <a:latin typeface="方正尚酷简体" panose="03000509000000000000" pitchFamily="65" charset="-122"/>
                <a:ea typeface="方正尚酷简体" panose="03000509000000000000" pitchFamily="65" charset="-122"/>
              </a:rPr>
              <a:t>识</a:t>
            </a:r>
            <a:endParaRPr lang="zh-CN" altLang="en-US" sz="2800" dirty="0">
              <a:solidFill>
                <a:schemeClr val="bg1"/>
              </a:solidFill>
              <a:latin typeface="方正尚酷简体" panose="03000509000000000000" pitchFamily="65" charset="-122"/>
              <a:ea typeface="方正尚酷简体" panose="03000509000000000000" pitchFamily="65" charset="-122"/>
            </a:endParaRPr>
          </a:p>
          <a:p>
            <a:pPr algn="l"/>
            <a:endParaRPr lang="zh-CN" altLang="en-US" sz="2800" dirty="0">
              <a:solidFill>
                <a:schemeClr val="bg1"/>
              </a:solidFill>
              <a:latin typeface="方正尚酷简体" panose="03000509000000000000" pitchFamily="65" charset="-122"/>
              <a:ea typeface="方正尚酷简体" panose="03000509000000000000" pitchFamily="65" charset="-122"/>
            </a:endParaRPr>
          </a:p>
          <a:p>
            <a:pPr algn="l"/>
            <a:r>
              <a:rPr lang="zh-CN" altLang="en-US" sz="2800" dirty="0">
                <a:solidFill>
                  <a:schemeClr val="bg1"/>
                </a:solidFill>
                <a:latin typeface="方正尚酷简体" panose="03000509000000000000" pitchFamily="65" charset="-122"/>
                <a:ea typeface="方正尚酷简体" panose="03000509000000000000" pitchFamily="65" charset="-122"/>
              </a:rPr>
              <a:t>产</a:t>
            </a:r>
            <a:endParaRPr lang="zh-CN" altLang="en-US" sz="2800" dirty="0">
              <a:solidFill>
                <a:schemeClr val="bg1"/>
              </a:solidFill>
              <a:latin typeface="方正尚酷简体" panose="03000509000000000000" pitchFamily="65" charset="-122"/>
              <a:ea typeface="方正尚酷简体" panose="03000509000000000000" pitchFamily="65" charset="-122"/>
            </a:endParaRPr>
          </a:p>
          <a:p>
            <a:pPr algn="l"/>
            <a:endParaRPr lang="zh-CN" altLang="en-US" sz="2800" dirty="0">
              <a:solidFill>
                <a:schemeClr val="bg1"/>
              </a:solidFill>
              <a:latin typeface="方正尚酷简体" panose="03000509000000000000" pitchFamily="65" charset="-122"/>
              <a:ea typeface="方正尚酷简体" panose="03000509000000000000" pitchFamily="65" charset="-122"/>
            </a:endParaRPr>
          </a:p>
          <a:p>
            <a:pPr algn="l"/>
            <a:r>
              <a:rPr lang="zh-CN" altLang="en-US" sz="2800" dirty="0">
                <a:solidFill>
                  <a:schemeClr val="bg1"/>
                </a:solidFill>
                <a:latin typeface="方正尚酷简体" panose="03000509000000000000" pitchFamily="65" charset="-122"/>
                <a:ea typeface="方正尚酷简体" panose="03000509000000000000" pitchFamily="65" charset="-122"/>
              </a:rPr>
              <a:t>权</a:t>
            </a:r>
            <a:endParaRPr lang="zh-CN" altLang="en-US" sz="2800" dirty="0">
              <a:solidFill>
                <a:schemeClr val="bg1"/>
              </a:solidFill>
              <a:latin typeface="方正尚酷简体" panose="03000509000000000000" pitchFamily="65" charset="-122"/>
              <a:ea typeface="方正尚酷简体" panose="03000509000000000000" pitchFamily="65" charset="-122"/>
            </a:endParaRPr>
          </a:p>
        </p:txBody>
      </p:sp>
      <p:pic>
        <p:nvPicPr>
          <p:cNvPr id="24" name="图片 23"/>
          <p:cNvPicPr>
            <a:picLocks noChangeAspect="1"/>
          </p:cNvPicPr>
          <p:nvPr/>
        </p:nvPicPr>
        <p:blipFill>
          <a:blip r:embed="rId4"/>
          <a:stretch>
            <a:fillRect/>
          </a:stretch>
        </p:blipFill>
        <p:spPr>
          <a:xfrm>
            <a:off x="2406015" y="2860675"/>
            <a:ext cx="1452880" cy="2156460"/>
          </a:xfrm>
          <a:prstGeom prst="rect">
            <a:avLst/>
          </a:prstGeom>
        </p:spPr>
      </p:pic>
      <p:pic>
        <p:nvPicPr>
          <p:cNvPr id="25" name="图片 24"/>
          <p:cNvPicPr>
            <a:picLocks noChangeAspect="1"/>
          </p:cNvPicPr>
          <p:nvPr/>
        </p:nvPicPr>
        <p:blipFill>
          <a:blip r:embed="rId5"/>
          <a:stretch>
            <a:fillRect/>
          </a:stretch>
        </p:blipFill>
        <p:spPr>
          <a:xfrm>
            <a:off x="3293110" y="2857500"/>
            <a:ext cx="1486535" cy="2160270"/>
          </a:xfrm>
          <a:prstGeom prst="rect">
            <a:avLst/>
          </a:prstGeom>
        </p:spPr>
      </p:pic>
      <p:pic>
        <p:nvPicPr>
          <p:cNvPr id="26" name="图片 25"/>
          <p:cNvPicPr>
            <a:picLocks noChangeAspect="1"/>
          </p:cNvPicPr>
          <p:nvPr/>
        </p:nvPicPr>
        <p:blipFill>
          <a:blip r:embed="rId6"/>
          <a:stretch>
            <a:fillRect/>
          </a:stretch>
        </p:blipFill>
        <p:spPr>
          <a:xfrm>
            <a:off x="3924300" y="2859405"/>
            <a:ext cx="1582420" cy="2165350"/>
          </a:xfrm>
          <a:prstGeom prst="rect">
            <a:avLst/>
          </a:prstGeom>
        </p:spPr>
      </p:pic>
      <p:pic>
        <p:nvPicPr>
          <p:cNvPr id="27" name="图片 26"/>
          <p:cNvPicPr>
            <a:picLocks noChangeAspect="1"/>
          </p:cNvPicPr>
          <p:nvPr/>
        </p:nvPicPr>
        <p:blipFill>
          <a:blip r:embed="rId7"/>
          <a:stretch>
            <a:fillRect/>
          </a:stretch>
        </p:blipFill>
        <p:spPr>
          <a:xfrm>
            <a:off x="4757420" y="2871470"/>
            <a:ext cx="1507490" cy="2167255"/>
          </a:xfrm>
          <a:prstGeom prst="rect">
            <a:avLst/>
          </a:prstGeom>
        </p:spPr>
      </p:pic>
      <p:pic>
        <p:nvPicPr>
          <p:cNvPr id="28" name="图片 27"/>
          <p:cNvPicPr>
            <a:picLocks noChangeAspect="1"/>
          </p:cNvPicPr>
          <p:nvPr/>
        </p:nvPicPr>
        <p:blipFill>
          <a:blip r:embed="rId8"/>
          <a:stretch>
            <a:fillRect/>
          </a:stretch>
        </p:blipFill>
        <p:spPr>
          <a:xfrm>
            <a:off x="5700395" y="2860040"/>
            <a:ext cx="1489075" cy="2176145"/>
          </a:xfrm>
          <a:prstGeom prst="rect">
            <a:avLst/>
          </a:prstGeom>
        </p:spPr>
      </p:pic>
      <p:pic>
        <p:nvPicPr>
          <p:cNvPr id="29" name="图片 28"/>
          <p:cNvPicPr>
            <a:picLocks noChangeAspect="1"/>
          </p:cNvPicPr>
          <p:nvPr/>
        </p:nvPicPr>
        <p:blipFill>
          <a:blip r:embed="rId9"/>
          <a:stretch>
            <a:fillRect/>
          </a:stretch>
        </p:blipFill>
        <p:spPr>
          <a:xfrm>
            <a:off x="6401435" y="2870200"/>
            <a:ext cx="1520825" cy="2162810"/>
          </a:xfrm>
          <a:prstGeom prst="rect">
            <a:avLst/>
          </a:prstGeom>
        </p:spPr>
      </p:pic>
      <p:pic>
        <p:nvPicPr>
          <p:cNvPr id="31" name="图片 30"/>
          <p:cNvPicPr>
            <a:picLocks noChangeAspect="1"/>
          </p:cNvPicPr>
          <p:nvPr/>
        </p:nvPicPr>
        <p:blipFill>
          <a:blip r:embed="rId10"/>
          <a:stretch>
            <a:fillRect/>
          </a:stretch>
        </p:blipFill>
        <p:spPr>
          <a:xfrm>
            <a:off x="7218680" y="2849245"/>
            <a:ext cx="1539875" cy="2165985"/>
          </a:xfrm>
          <a:prstGeom prst="rect">
            <a:avLst/>
          </a:prstGeom>
        </p:spPr>
      </p:pic>
      <p:pic>
        <p:nvPicPr>
          <p:cNvPr id="32" name="图片 31"/>
          <p:cNvPicPr>
            <a:picLocks noChangeAspect="1"/>
          </p:cNvPicPr>
          <p:nvPr/>
        </p:nvPicPr>
        <p:blipFill>
          <a:blip r:embed="rId11"/>
          <a:stretch>
            <a:fillRect/>
          </a:stretch>
        </p:blipFill>
        <p:spPr>
          <a:xfrm>
            <a:off x="7992745" y="2849245"/>
            <a:ext cx="1575435" cy="2181225"/>
          </a:xfrm>
          <a:prstGeom prst="rect">
            <a:avLst/>
          </a:prstGeom>
        </p:spPr>
      </p:pic>
      <p:pic>
        <p:nvPicPr>
          <p:cNvPr id="30" name="图片 29"/>
          <p:cNvPicPr>
            <a:picLocks noChangeAspect="1"/>
          </p:cNvPicPr>
          <p:nvPr/>
        </p:nvPicPr>
        <p:blipFill>
          <a:blip r:embed="rId12"/>
          <a:stretch>
            <a:fillRect/>
          </a:stretch>
        </p:blipFill>
        <p:spPr>
          <a:xfrm>
            <a:off x="8816975" y="2834005"/>
            <a:ext cx="1536700" cy="2205355"/>
          </a:xfrm>
          <a:prstGeom prst="rect">
            <a:avLst/>
          </a:prstGeom>
        </p:spPr>
      </p:pic>
      <p:pic>
        <p:nvPicPr>
          <p:cNvPr id="33" name="图片 32"/>
          <p:cNvPicPr>
            <a:picLocks noChangeAspect="1"/>
          </p:cNvPicPr>
          <p:nvPr/>
        </p:nvPicPr>
        <p:blipFill>
          <a:blip r:embed="rId13"/>
          <a:stretch>
            <a:fillRect/>
          </a:stretch>
        </p:blipFill>
        <p:spPr>
          <a:xfrm>
            <a:off x="9919335" y="2823210"/>
            <a:ext cx="1578610" cy="2201545"/>
          </a:xfrm>
          <a:prstGeom prst="rect">
            <a:avLst/>
          </a:prstGeom>
        </p:spPr>
      </p:pic>
      <p:pic>
        <p:nvPicPr>
          <p:cNvPr id="34" name="图片 33"/>
          <p:cNvPicPr>
            <a:picLocks noChangeAspect="1"/>
          </p:cNvPicPr>
          <p:nvPr/>
        </p:nvPicPr>
        <p:blipFill>
          <a:blip r:embed="rId14"/>
          <a:stretch>
            <a:fillRect/>
          </a:stretch>
        </p:blipFill>
        <p:spPr>
          <a:xfrm>
            <a:off x="2449830" y="4351655"/>
            <a:ext cx="1451610" cy="2183130"/>
          </a:xfrm>
          <a:prstGeom prst="rect">
            <a:avLst/>
          </a:prstGeom>
        </p:spPr>
      </p:pic>
      <p:pic>
        <p:nvPicPr>
          <p:cNvPr id="35" name="图片 34"/>
          <p:cNvPicPr>
            <a:picLocks noChangeAspect="1"/>
          </p:cNvPicPr>
          <p:nvPr/>
        </p:nvPicPr>
        <p:blipFill>
          <a:blip r:embed="rId15"/>
          <a:stretch>
            <a:fillRect/>
          </a:stretch>
        </p:blipFill>
        <p:spPr>
          <a:xfrm>
            <a:off x="2844800" y="4351655"/>
            <a:ext cx="1534795" cy="2183765"/>
          </a:xfrm>
          <a:prstGeom prst="rect">
            <a:avLst/>
          </a:prstGeom>
        </p:spPr>
      </p:pic>
      <p:pic>
        <p:nvPicPr>
          <p:cNvPr id="36" name="图片 35"/>
          <p:cNvPicPr>
            <a:picLocks noChangeAspect="1"/>
          </p:cNvPicPr>
          <p:nvPr/>
        </p:nvPicPr>
        <p:blipFill>
          <a:blip r:embed="rId16"/>
          <a:stretch>
            <a:fillRect/>
          </a:stretch>
        </p:blipFill>
        <p:spPr>
          <a:xfrm>
            <a:off x="3293745" y="4352290"/>
            <a:ext cx="1628140" cy="2183130"/>
          </a:xfrm>
          <a:prstGeom prst="rect">
            <a:avLst/>
          </a:prstGeom>
        </p:spPr>
      </p:pic>
      <p:pic>
        <p:nvPicPr>
          <p:cNvPr id="37" name="图片 36"/>
          <p:cNvPicPr>
            <a:picLocks noChangeAspect="1"/>
          </p:cNvPicPr>
          <p:nvPr/>
        </p:nvPicPr>
        <p:blipFill>
          <a:blip r:embed="rId17"/>
          <a:stretch>
            <a:fillRect/>
          </a:stretch>
        </p:blipFill>
        <p:spPr>
          <a:xfrm>
            <a:off x="3778885" y="4352290"/>
            <a:ext cx="1607185" cy="2178050"/>
          </a:xfrm>
          <a:prstGeom prst="rect">
            <a:avLst/>
          </a:prstGeom>
        </p:spPr>
      </p:pic>
      <p:pic>
        <p:nvPicPr>
          <p:cNvPr id="38" name="图片 37"/>
          <p:cNvPicPr>
            <a:picLocks noChangeAspect="1"/>
          </p:cNvPicPr>
          <p:nvPr/>
        </p:nvPicPr>
        <p:blipFill>
          <a:blip r:embed="rId18"/>
          <a:stretch>
            <a:fillRect/>
          </a:stretch>
        </p:blipFill>
        <p:spPr>
          <a:xfrm>
            <a:off x="4434205" y="4351655"/>
            <a:ext cx="1588770" cy="2178685"/>
          </a:xfrm>
          <a:prstGeom prst="rect">
            <a:avLst/>
          </a:prstGeom>
        </p:spPr>
      </p:pic>
      <p:pic>
        <p:nvPicPr>
          <p:cNvPr id="39" name="图片 38"/>
          <p:cNvPicPr>
            <a:picLocks noChangeAspect="1"/>
          </p:cNvPicPr>
          <p:nvPr/>
        </p:nvPicPr>
        <p:blipFill>
          <a:blip r:embed="rId19"/>
          <a:stretch>
            <a:fillRect/>
          </a:stretch>
        </p:blipFill>
        <p:spPr>
          <a:xfrm>
            <a:off x="5026025" y="4352290"/>
            <a:ext cx="1554480" cy="2182495"/>
          </a:xfrm>
          <a:prstGeom prst="rect">
            <a:avLst/>
          </a:prstGeom>
        </p:spPr>
      </p:pic>
      <p:pic>
        <p:nvPicPr>
          <p:cNvPr id="40" name="图片 39"/>
          <p:cNvPicPr>
            <a:picLocks noChangeAspect="1"/>
          </p:cNvPicPr>
          <p:nvPr/>
        </p:nvPicPr>
        <p:blipFill>
          <a:blip r:embed="rId20"/>
          <a:stretch>
            <a:fillRect/>
          </a:stretch>
        </p:blipFill>
        <p:spPr>
          <a:xfrm>
            <a:off x="5591810" y="4352290"/>
            <a:ext cx="1542415" cy="2164080"/>
          </a:xfrm>
          <a:prstGeom prst="rect">
            <a:avLst/>
          </a:prstGeom>
        </p:spPr>
      </p:pic>
      <p:pic>
        <p:nvPicPr>
          <p:cNvPr id="41" name="图片 40"/>
          <p:cNvPicPr>
            <a:picLocks noChangeAspect="1"/>
          </p:cNvPicPr>
          <p:nvPr/>
        </p:nvPicPr>
        <p:blipFill>
          <a:blip r:embed="rId21"/>
          <a:stretch>
            <a:fillRect/>
          </a:stretch>
        </p:blipFill>
        <p:spPr>
          <a:xfrm>
            <a:off x="6090920" y="4351655"/>
            <a:ext cx="1604010" cy="2164715"/>
          </a:xfrm>
          <a:prstGeom prst="rect">
            <a:avLst/>
          </a:prstGeom>
        </p:spPr>
      </p:pic>
      <p:pic>
        <p:nvPicPr>
          <p:cNvPr id="42" name="图片 41"/>
          <p:cNvPicPr>
            <a:picLocks noChangeAspect="1"/>
          </p:cNvPicPr>
          <p:nvPr/>
        </p:nvPicPr>
        <p:blipFill>
          <a:blip r:embed="rId22"/>
          <a:stretch>
            <a:fillRect/>
          </a:stretch>
        </p:blipFill>
        <p:spPr>
          <a:xfrm>
            <a:off x="6696710" y="4351655"/>
            <a:ext cx="1630680" cy="2164080"/>
          </a:xfrm>
          <a:prstGeom prst="rect">
            <a:avLst/>
          </a:prstGeom>
        </p:spPr>
      </p:pic>
      <p:pic>
        <p:nvPicPr>
          <p:cNvPr id="43" name="图片 42"/>
          <p:cNvPicPr>
            <a:picLocks noChangeAspect="1"/>
          </p:cNvPicPr>
          <p:nvPr/>
        </p:nvPicPr>
        <p:blipFill>
          <a:blip r:embed="rId23"/>
          <a:stretch>
            <a:fillRect/>
          </a:stretch>
        </p:blipFill>
        <p:spPr>
          <a:xfrm>
            <a:off x="7261225" y="4398010"/>
            <a:ext cx="1572895" cy="2122170"/>
          </a:xfrm>
          <a:prstGeom prst="rect">
            <a:avLst/>
          </a:prstGeom>
        </p:spPr>
      </p:pic>
      <p:pic>
        <p:nvPicPr>
          <p:cNvPr id="44" name="图片 43"/>
          <p:cNvPicPr>
            <a:picLocks noChangeAspect="1"/>
          </p:cNvPicPr>
          <p:nvPr/>
        </p:nvPicPr>
        <p:blipFill>
          <a:blip r:embed="rId24"/>
          <a:stretch>
            <a:fillRect/>
          </a:stretch>
        </p:blipFill>
        <p:spPr>
          <a:xfrm>
            <a:off x="7803515" y="4398010"/>
            <a:ext cx="1596390" cy="2117725"/>
          </a:xfrm>
          <a:prstGeom prst="rect">
            <a:avLst/>
          </a:prstGeom>
        </p:spPr>
      </p:pic>
      <p:pic>
        <p:nvPicPr>
          <p:cNvPr id="45" name="图片 44"/>
          <p:cNvPicPr>
            <a:picLocks noChangeAspect="1"/>
          </p:cNvPicPr>
          <p:nvPr/>
        </p:nvPicPr>
        <p:blipFill>
          <a:blip r:embed="rId25"/>
          <a:stretch>
            <a:fillRect/>
          </a:stretch>
        </p:blipFill>
        <p:spPr>
          <a:xfrm>
            <a:off x="8356600" y="4371975"/>
            <a:ext cx="1798955" cy="216344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bldLst>
      <p:bldP spid="3" grpId="0" animBg="1"/>
      <p:bldP spid="4" grpId="0" animBg="1"/>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643255" y="4191000"/>
            <a:ext cx="10898505" cy="2226310"/>
          </a:xfrm>
          <a:prstGeom prst="rect">
            <a:avLst/>
          </a:prstGeom>
          <a:solidFill>
            <a:srgbClr val="15147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800" b="1">
              <a:latin typeface="方正姚体" panose="02010601030101010101" pitchFamily="2" charset="-122"/>
              <a:ea typeface="方正姚体" panose="02010601030101010101" pitchFamily="2" charset="-122"/>
            </a:endParaRPr>
          </a:p>
        </p:txBody>
      </p:sp>
      <p:cxnSp>
        <p:nvCxnSpPr>
          <p:cNvPr id="2" name="直接连接符 1"/>
          <p:cNvCxnSpPr/>
          <p:nvPr/>
        </p:nvCxnSpPr>
        <p:spPr>
          <a:xfrm>
            <a:off x="501446" y="1204687"/>
            <a:ext cx="11189109" cy="0"/>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3" name="矩形 2"/>
          <p:cNvSpPr/>
          <p:nvPr/>
        </p:nvSpPr>
        <p:spPr>
          <a:xfrm rot="18900000">
            <a:off x="390677" y="429453"/>
            <a:ext cx="566057" cy="566057"/>
          </a:xfrm>
          <a:prstGeom prst="rect">
            <a:avLst/>
          </a:prstGeom>
          <a:solidFill>
            <a:srgbClr val="15147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0" dirty="0">
              <a:solidFill>
                <a:schemeClr val="bg1"/>
              </a:solidFill>
              <a:latin typeface="黑体" panose="02010609060101010101" charset="-122"/>
            </a:endParaRPr>
          </a:p>
        </p:txBody>
      </p:sp>
      <p:sp>
        <p:nvSpPr>
          <p:cNvPr id="4" name="矩形 3"/>
          <p:cNvSpPr/>
          <p:nvPr/>
        </p:nvSpPr>
        <p:spPr>
          <a:xfrm rot="18900000">
            <a:off x="881320" y="551068"/>
            <a:ext cx="333829" cy="333829"/>
          </a:xfrm>
          <a:prstGeom prst="rect">
            <a:avLst/>
          </a:prstGeom>
          <a:solidFill>
            <a:srgbClr val="15147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0" dirty="0">
              <a:solidFill>
                <a:schemeClr val="bg1"/>
              </a:solidFill>
              <a:latin typeface="黑体" panose="02010609060101010101" charset="-122"/>
            </a:endParaRPr>
          </a:p>
        </p:txBody>
      </p:sp>
      <p:sp>
        <p:nvSpPr>
          <p:cNvPr id="5" name="文本框 4"/>
          <p:cNvSpPr txBox="1"/>
          <p:nvPr/>
        </p:nvSpPr>
        <p:spPr>
          <a:xfrm>
            <a:off x="1349827" y="371747"/>
            <a:ext cx="5676005" cy="645160"/>
          </a:xfrm>
          <a:prstGeom prst="rect">
            <a:avLst/>
          </a:prstGeom>
          <a:noFill/>
        </p:spPr>
        <p:txBody>
          <a:bodyPr wrap="square" rtlCol="0">
            <a:spAutoFit/>
          </a:bodyPr>
          <a:lstStyle>
            <a:defPPr>
              <a:defRPr lang="zh-CN"/>
            </a:defPPr>
            <a:lvl1pPr algn="ctr">
              <a:defRPr sz="3600">
                <a:solidFill>
                  <a:schemeClr val="accent1"/>
                </a:solidFill>
                <a:latin typeface="+mj-ea"/>
                <a:ea typeface="+mj-ea"/>
              </a:defRPr>
            </a:lvl1pPr>
          </a:lstStyle>
          <a:p>
            <a:pPr algn="l"/>
            <a:r>
              <a:rPr lang="zh-CN" altLang="en-US" dirty="0">
                <a:solidFill>
                  <a:srgbClr val="151472"/>
                </a:solidFill>
                <a:latin typeface="方正尚酷简体" panose="03000509000000000000" pitchFamily="65" charset="-122"/>
                <a:ea typeface="方正尚酷简体" panose="03000509000000000000" pitchFamily="65" charset="-122"/>
              </a:rPr>
              <a:t>企业管理</a:t>
            </a:r>
            <a:endParaRPr lang="zh-CN" altLang="en-US" dirty="0">
              <a:solidFill>
                <a:srgbClr val="151472"/>
              </a:solidFill>
              <a:latin typeface="方正尚酷简体" panose="03000509000000000000" pitchFamily="65" charset="-122"/>
              <a:ea typeface="方正尚酷简体" panose="03000509000000000000" pitchFamily="65" charset="-122"/>
            </a:endParaRPr>
          </a:p>
        </p:txBody>
      </p:sp>
      <p:sp>
        <p:nvSpPr>
          <p:cNvPr id="23" name="TextBox 54"/>
          <p:cNvSpPr txBox="1"/>
          <p:nvPr>
            <p:custDataLst>
              <p:tags r:id="rId1"/>
            </p:custDataLst>
          </p:nvPr>
        </p:nvSpPr>
        <p:spPr>
          <a:xfrm>
            <a:off x="983615" y="4287520"/>
            <a:ext cx="10230485" cy="1903730"/>
          </a:xfrm>
          <a:prstGeom prst="rect">
            <a:avLst/>
          </a:prstGeom>
          <a:noFill/>
        </p:spPr>
        <p:txBody>
          <a:bodyPr wrap="square" rtlCol="0">
            <a:noAutofit/>
          </a:bodyPr>
          <a:lstStyle/>
          <a:p>
            <a:pPr indent="457200" fontAlgn="auto">
              <a:lnSpc>
                <a:spcPct val="150000"/>
              </a:lnSpc>
            </a:pPr>
            <a:r>
              <a:rPr lang="zh-CN" altLang="en-US" sz="2000" dirty="0">
                <a:solidFill>
                  <a:schemeClr val="bg1"/>
                </a:solidFill>
                <a:latin typeface="黑体" panose="02010609060101010101" charset="-122"/>
                <a:ea typeface="黑体" panose="02010609060101010101" charset="-122"/>
                <a:sym typeface="Arial" panose="020B0604020202020204" pitchFamily="34" charset="0"/>
              </a:rPr>
              <a:t>公司具有较为完善的企业管理组织架构，拥有稳定、高素质的管理人员。公司在技术上与清华大学、佛山中国发明成果转化研究院、湖南大学粤港澳大湾区创新研究院、中国移动、智能驾驶公司进行深度技术合作，引进中山大学、湖南大学等一批高水平、高质量技术人员，共同进行产品研发与创新工作。</a:t>
            </a:r>
            <a:endParaRPr lang="zh-CN" altLang="en-US" sz="2000" dirty="0">
              <a:solidFill>
                <a:schemeClr val="bg1"/>
              </a:solidFill>
              <a:latin typeface="黑体" panose="02010609060101010101" charset="-122"/>
              <a:ea typeface="黑体" panose="02010609060101010101" charset="-122"/>
              <a:sym typeface="Arial" panose="020B0604020202020204" pitchFamily="34" charset="0"/>
            </a:endParaRPr>
          </a:p>
        </p:txBody>
      </p:sp>
      <p:pic>
        <p:nvPicPr>
          <p:cNvPr id="7" name="图片 6" descr="7805614"/>
          <p:cNvPicPr>
            <a:picLocks noChangeAspect="1"/>
          </p:cNvPicPr>
          <p:nvPr>
            <p:custDataLst>
              <p:tags r:id="rId2"/>
            </p:custDataLst>
          </p:nvPr>
        </p:nvPicPr>
        <p:blipFill>
          <a:blip r:embed="rId3"/>
          <a:srcRect/>
          <a:stretch>
            <a:fillRect/>
          </a:stretch>
        </p:blipFill>
        <p:spPr>
          <a:xfrm>
            <a:off x="6380552" y="1569119"/>
            <a:ext cx="1227158" cy="2174664"/>
          </a:xfrm>
          <a:custGeom>
            <a:avLst/>
            <a:gdLst/>
            <a:ahLst/>
            <a:cxnLst>
              <a:cxn ang="3">
                <a:pos x="hc" y="t"/>
              </a:cxn>
              <a:cxn ang="cd2">
                <a:pos x="l" y="vc"/>
              </a:cxn>
              <a:cxn ang="cd4">
                <a:pos x="hc" y="b"/>
              </a:cxn>
              <a:cxn ang="0">
                <a:pos x="r" y="vc"/>
              </a:cxn>
            </a:cxnLst>
            <a:rect l="l" t="t" r="r" b="b"/>
            <a:pathLst>
              <a:path w="3595" h="6369">
                <a:moveTo>
                  <a:pt x="357" y="0"/>
                </a:moveTo>
                <a:lnTo>
                  <a:pt x="3238" y="0"/>
                </a:lnTo>
                <a:lnTo>
                  <a:pt x="3256" y="0"/>
                </a:lnTo>
                <a:cubicBezTo>
                  <a:pt x="3445" y="10"/>
                  <a:pt x="3595" y="166"/>
                  <a:pt x="3595" y="357"/>
                </a:cubicBezTo>
                <a:lnTo>
                  <a:pt x="3595" y="6012"/>
                </a:lnTo>
                <a:cubicBezTo>
                  <a:pt x="3595" y="6209"/>
                  <a:pt x="3435" y="6369"/>
                  <a:pt x="3238" y="6369"/>
                </a:cubicBezTo>
                <a:lnTo>
                  <a:pt x="357" y="6369"/>
                </a:lnTo>
                <a:cubicBezTo>
                  <a:pt x="160" y="6369"/>
                  <a:pt x="0" y="6209"/>
                  <a:pt x="0" y="6012"/>
                </a:cubicBezTo>
                <a:lnTo>
                  <a:pt x="0" y="357"/>
                </a:lnTo>
                <a:cubicBezTo>
                  <a:pt x="0" y="166"/>
                  <a:pt x="150" y="10"/>
                  <a:pt x="339" y="0"/>
                </a:cubicBezTo>
                <a:lnTo>
                  <a:pt x="357" y="0"/>
                </a:lnTo>
                <a:close/>
              </a:path>
            </a:pathLst>
          </a:custGeom>
          <a:ln w="12700">
            <a:solidFill>
              <a:srgbClr val="000000">
                <a:lumMod val="40000"/>
                <a:lumOff val="60000"/>
                <a:alpha val="20000"/>
              </a:srgbClr>
            </a:solidFill>
          </a:ln>
          <a:effectLst/>
        </p:spPr>
      </p:pic>
      <p:pic>
        <p:nvPicPr>
          <p:cNvPr id="8" name="图片 7" descr="VCG41490774222"/>
          <p:cNvPicPr>
            <a:picLocks noChangeAspect="1"/>
          </p:cNvPicPr>
          <p:nvPr>
            <p:custDataLst>
              <p:tags r:id="rId4"/>
            </p:custDataLst>
          </p:nvPr>
        </p:nvPicPr>
        <p:blipFill>
          <a:blip r:embed="rId5"/>
          <a:srcRect l="11994" t="-16" r="48879" b="16"/>
          <a:stretch>
            <a:fillRect/>
          </a:stretch>
        </p:blipFill>
        <p:spPr>
          <a:xfrm>
            <a:off x="5015384" y="1568715"/>
            <a:ext cx="1227561" cy="2174664"/>
          </a:xfrm>
          <a:custGeom>
            <a:avLst/>
            <a:gdLst/>
            <a:ahLst/>
            <a:cxnLst>
              <a:cxn ang="3">
                <a:pos x="hc" y="t"/>
              </a:cxn>
              <a:cxn ang="cd2">
                <a:pos x="l" y="vc"/>
              </a:cxn>
              <a:cxn ang="cd4">
                <a:pos x="hc" y="b"/>
              </a:cxn>
              <a:cxn ang="0">
                <a:pos x="r" y="vc"/>
              </a:cxn>
            </a:cxnLst>
            <a:rect l="l" t="t" r="r" b="b"/>
            <a:pathLst>
              <a:path w="3595" h="6369">
                <a:moveTo>
                  <a:pt x="357" y="0"/>
                </a:moveTo>
                <a:lnTo>
                  <a:pt x="3238" y="0"/>
                </a:lnTo>
                <a:lnTo>
                  <a:pt x="3256" y="0"/>
                </a:lnTo>
                <a:cubicBezTo>
                  <a:pt x="3445" y="10"/>
                  <a:pt x="3595" y="166"/>
                  <a:pt x="3595" y="357"/>
                </a:cubicBezTo>
                <a:lnTo>
                  <a:pt x="3595" y="6012"/>
                </a:lnTo>
                <a:cubicBezTo>
                  <a:pt x="3595" y="6209"/>
                  <a:pt x="3435" y="6369"/>
                  <a:pt x="3238" y="6369"/>
                </a:cubicBezTo>
                <a:lnTo>
                  <a:pt x="357" y="6369"/>
                </a:lnTo>
                <a:cubicBezTo>
                  <a:pt x="160" y="6369"/>
                  <a:pt x="0" y="6209"/>
                  <a:pt x="0" y="6012"/>
                </a:cubicBezTo>
                <a:lnTo>
                  <a:pt x="0" y="357"/>
                </a:lnTo>
                <a:cubicBezTo>
                  <a:pt x="0" y="166"/>
                  <a:pt x="150" y="10"/>
                  <a:pt x="339" y="0"/>
                </a:cubicBezTo>
                <a:lnTo>
                  <a:pt x="357" y="0"/>
                </a:lnTo>
                <a:close/>
              </a:path>
            </a:pathLst>
          </a:custGeom>
          <a:ln w="12700">
            <a:solidFill>
              <a:srgbClr val="000000">
                <a:lumMod val="40000"/>
                <a:lumOff val="60000"/>
                <a:alpha val="20000"/>
              </a:srgbClr>
            </a:solidFill>
          </a:ln>
          <a:effectLst/>
        </p:spPr>
      </p:pic>
      <p:pic>
        <p:nvPicPr>
          <p:cNvPr id="9" name="图片 8" descr="7832098"/>
          <p:cNvPicPr>
            <a:picLocks noChangeAspect="1"/>
          </p:cNvPicPr>
          <p:nvPr>
            <p:custDataLst>
              <p:tags r:id="rId6"/>
            </p:custDataLst>
          </p:nvPr>
        </p:nvPicPr>
        <p:blipFill>
          <a:blip r:embed="rId7"/>
          <a:srcRect l="8094" t="1546" r="8969" b="1963"/>
          <a:stretch>
            <a:fillRect/>
          </a:stretch>
        </p:blipFill>
        <p:spPr>
          <a:xfrm>
            <a:off x="3818492" y="1804785"/>
            <a:ext cx="1059286" cy="1844167"/>
          </a:xfrm>
          <a:custGeom>
            <a:avLst/>
            <a:gdLst/>
            <a:ahLst/>
            <a:cxnLst>
              <a:cxn ang="3">
                <a:pos x="hc" y="t"/>
              </a:cxn>
              <a:cxn ang="cd2">
                <a:pos x="l" y="vc"/>
              </a:cxn>
              <a:cxn ang="cd4">
                <a:pos x="hc" y="b"/>
              </a:cxn>
              <a:cxn ang="0">
                <a:pos x="r" y="vc"/>
              </a:cxn>
            </a:cxnLst>
            <a:rect l="l" t="t" r="r" b="b"/>
            <a:pathLst>
              <a:path w="3595" h="6369">
                <a:moveTo>
                  <a:pt x="357" y="0"/>
                </a:moveTo>
                <a:lnTo>
                  <a:pt x="3238" y="0"/>
                </a:lnTo>
                <a:lnTo>
                  <a:pt x="3256" y="0"/>
                </a:lnTo>
                <a:cubicBezTo>
                  <a:pt x="3445" y="10"/>
                  <a:pt x="3595" y="166"/>
                  <a:pt x="3595" y="357"/>
                </a:cubicBezTo>
                <a:lnTo>
                  <a:pt x="3595" y="6012"/>
                </a:lnTo>
                <a:cubicBezTo>
                  <a:pt x="3595" y="6209"/>
                  <a:pt x="3435" y="6369"/>
                  <a:pt x="3238" y="6369"/>
                </a:cubicBezTo>
                <a:lnTo>
                  <a:pt x="357" y="6369"/>
                </a:lnTo>
                <a:cubicBezTo>
                  <a:pt x="160" y="6369"/>
                  <a:pt x="0" y="6209"/>
                  <a:pt x="0" y="6012"/>
                </a:cubicBezTo>
                <a:lnTo>
                  <a:pt x="0" y="357"/>
                </a:lnTo>
                <a:cubicBezTo>
                  <a:pt x="0" y="166"/>
                  <a:pt x="150" y="10"/>
                  <a:pt x="339" y="0"/>
                </a:cubicBezTo>
                <a:lnTo>
                  <a:pt x="357" y="0"/>
                </a:lnTo>
                <a:close/>
              </a:path>
            </a:pathLst>
          </a:custGeom>
          <a:ln w="12700">
            <a:solidFill>
              <a:srgbClr val="000000">
                <a:lumMod val="40000"/>
                <a:lumOff val="60000"/>
                <a:alpha val="20000"/>
              </a:srgbClr>
            </a:solidFill>
          </a:ln>
          <a:effectLst/>
        </p:spPr>
      </p:pic>
      <p:pic>
        <p:nvPicPr>
          <p:cNvPr id="10" name="图片 9" descr="7832098"/>
          <p:cNvPicPr>
            <a:picLocks noChangeAspect="1"/>
          </p:cNvPicPr>
          <p:nvPr>
            <p:custDataLst>
              <p:tags r:id="rId8"/>
            </p:custDataLst>
          </p:nvPr>
        </p:nvPicPr>
        <p:blipFill>
          <a:blip r:embed="rId9"/>
          <a:srcRect/>
          <a:stretch>
            <a:fillRect/>
          </a:stretch>
        </p:blipFill>
        <p:spPr>
          <a:xfrm>
            <a:off x="7745316" y="1804785"/>
            <a:ext cx="1049198" cy="1828025"/>
          </a:xfrm>
          <a:custGeom>
            <a:avLst/>
            <a:gdLst/>
            <a:ahLst/>
            <a:cxnLst>
              <a:cxn ang="3">
                <a:pos x="hc" y="t"/>
              </a:cxn>
              <a:cxn ang="cd2">
                <a:pos x="l" y="vc"/>
              </a:cxn>
              <a:cxn ang="cd4">
                <a:pos x="hc" y="b"/>
              </a:cxn>
              <a:cxn ang="0">
                <a:pos x="r" y="vc"/>
              </a:cxn>
            </a:cxnLst>
            <a:rect l="l" t="t" r="r" b="b"/>
            <a:pathLst>
              <a:path w="3595" h="6369">
                <a:moveTo>
                  <a:pt x="357" y="0"/>
                </a:moveTo>
                <a:lnTo>
                  <a:pt x="3238" y="0"/>
                </a:lnTo>
                <a:lnTo>
                  <a:pt x="3256" y="0"/>
                </a:lnTo>
                <a:cubicBezTo>
                  <a:pt x="3445" y="10"/>
                  <a:pt x="3595" y="166"/>
                  <a:pt x="3595" y="357"/>
                </a:cubicBezTo>
                <a:lnTo>
                  <a:pt x="3595" y="6012"/>
                </a:lnTo>
                <a:cubicBezTo>
                  <a:pt x="3595" y="6209"/>
                  <a:pt x="3435" y="6369"/>
                  <a:pt x="3238" y="6369"/>
                </a:cubicBezTo>
                <a:lnTo>
                  <a:pt x="357" y="6369"/>
                </a:lnTo>
                <a:cubicBezTo>
                  <a:pt x="160" y="6369"/>
                  <a:pt x="0" y="6209"/>
                  <a:pt x="0" y="6012"/>
                </a:cubicBezTo>
                <a:lnTo>
                  <a:pt x="0" y="357"/>
                </a:lnTo>
                <a:cubicBezTo>
                  <a:pt x="0" y="166"/>
                  <a:pt x="150" y="10"/>
                  <a:pt x="339" y="0"/>
                </a:cubicBezTo>
                <a:lnTo>
                  <a:pt x="357" y="0"/>
                </a:lnTo>
                <a:close/>
              </a:path>
            </a:pathLst>
          </a:custGeom>
          <a:ln w="12700">
            <a:solidFill>
              <a:srgbClr val="000000">
                <a:lumMod val="40000"/>
                <a:lumOff val="60000"/>
                <a:alpha val="20000"/>
              </a:srgbClr>
            </a:solidFill>
          </a:ln>
          <a:effectLst/>
        </p:spPr>
      </p:pic>
      <p:pic>
        <p:nvPicPr>
          <p:cNvPr id="11" name="图片 10" descr="VCG211204970819"/>
          <p:cNvPicPr>
            <a:picLocks noChangeAspect="1"/>
          </p:cNvPicPr>
          <p:nvPr>
            <p:custDataLst>
              <p:tags r:id="rId10"/>
            </p:custDataLst>
          </p:nvPr>
        </p:nvPicPr>
        <p:blipFill>
          <a:blip r:embed="rId11"/>
          <a:srcRect l="42126" r="19535"/>
          <a:stretch>
            <a:fillRect/>
          </a:stretch>
        </p:blipFill>
        <p:spPr>
          <a:xfrm flipH="1">
            <a:off x="8932120" y="2004939"/>
            <a:ext cx="847833" cy="1476544"/>
          </a:xfrm>
          <a:custGeom>
            <a:avLst/>
            <a:gdLst/>
            <a:ahLst/>
            <a:cxnLst>
              <a:cxn ang="3">
                <a:pos x="hc" y="t"/>
              </a:cxn>
              <a:cxn ang="cd2">
                <a:pos x="l" y="vc"/>
              </a:cxn>
              <a:cxn ang="cd4">
                <a:pos x="hc" y="b"/>
              </a:cxn>
              <a:cxn ang="0">
                <a:pos x="r" y="vc"/>
              </a:cxn>
            </a:cxnLst>
            <a:rect l="l" t="t" r="r" b="b"/>
            <a:pathLst>
              <a:path w="3595" h="6369">
                <a:moveTo>
                  <a:pt x="357" y="0"/>
                </a:moveTo>
                <a:lnTo>
                  <a:pt x="3238" y="0"/>
                </a:lnTo>
                <a:lnTo>
                  <a:pt x="3256" y="0"/>
                </a:lnTo>
                <a:cubicBezTo>
                  <a:pt x="3445" y="10"/>
                  <a:pt x="3595" y="166"/>
                  <a:pt x="3595" y="357"/>
                </a:cubicBezTo>
                <a:lnTo>
                  <a:pt x="3595" y="6012"/>
                </a:lnTo>
                <a:cubicBezTo>
                  <a:pt x="3595" y="6209"/>
                  <a:pt x="3435" y="6369"/>
                  <a:pt x="3238" y="6369"/>
                </a:cubicBezTo>
                <a:lnTo>
                  <a:pt x="357" y="6369"/>
                </a:lnTo>
                <a:cubicBezTo>
                  <a:pt x="160" y="6369"/>
                  <a:pt x="0" y="6209"/>
                  <a:pt x="0" y="6012"/>
                </a:cubicBezTo>
                <a:lnTo>
                  <a:pt x="0" y="357"/>
                </a:lnTo>
                <a:cubicBezTo>
                  <a:pt x="0" y="166"/>
                  <a:pt x="150" y="10"/>
                  <a:pt x="339" y="0"/>
                </a:cubicBezTo>
                <a:lnTo>
                  <a:pt x="357" y="0"/>
                </a:lnTo>
                <a:close/>
              </a:path>
            </a:pathLst>
          </a:custGeom>
          <a:ln w="12700">
            <a:solidFill>
              <a:srgbClr val="000000">
                <a:lumMod val="40000"/>
                <a:lumOff val="60000"/>
                <a:alpha val="20000"/>
              </a:srgbClr>
            </a:solidFill>
          </a:ln>
          <a:effectLst/>
        </p:spPr>
      </p:pic>
      <p:pic>
        <p:nvPicPr>
          <p:cNvPr id="12" name="图片 11" descr="VCG211135655929"/>
          <p:cNvPicPr>
            <a:picLocks noChangeAspect="1"/>
          </p:cNvPicPr>
          <p:nvPr>
            <p:custDataLst>
              <p:tags r:id="rId12"/>
            </p:custDataLst>
          </p:nvPr>
        </p:nvPicPr>
        <p:blipFill>
          <a:blip r:embed="rId13"/>
          <a:srcRect l="22860" r="38846"/>
          <a:stretch>
            <a:fillRect/>
          </a:stretch>
        </p:blipFill>
        <p:spPr>
          <a:xfrm>
            <a:off x="2833053" y="2004939"/>
            <a:ext cx="847833" cy="1476141"/>
          </a:xfrm>
          <a:custGeom>
            <a:avLst/>
            <a:gdLst/>
            <a:ahLst/>
            <a:cxnLst>
              <a:cxn ang="3">
                <a:pos x="hc" y="t"/>
              </a:cxn>
              <a:cxn ang="cd2">
                <a:pos x="l" y="vc"/>
              </a:cxn>
              <a:cxn ang="cd4">
                <a:pos x="hc" y="b"/>
              </a:cxn>
              <a:cxn ang="0">
                <a:pos x="r" y="vc"/>
              </a:cxn>
            </a:cxnLst>
            <a:rect l="l" t="t" r="r" b="b"/>
            <a:pathLst>
              <a:path w="3595" h="6369">
                <a:moveTo>
                  <a:pt x="357" y="0"/>
                </a:moveTo>
                <a:lnTo>
                  <a:pt x="3238" y="0"/>
                </a:lnTo>
                <a:lnTo>
                  <a:pt x="3256" y="0"/>
                </a:lnTo>
                <a:cubicBezTo>
                  <a:pt x="3445" y="10"/>
                  <a:pt x="3595" y="166"/>
                  <a:pt x="3595" y="357"/>
                </a:cubicBezTo>
                <a:lnTo>
                  <a:pt x="3595" y="6012"/>
                </a:lnTo>
                <a:cubicBezTo>
                  <a:pt x="3595" y="6209"/>
                  <a:pt x="3435" y="6369"/>
                  <a:pt x="3238" y="6369"/>
                </a:cubicBezTo>
                <a:lnTo>
                  <a:pt x="357" y="6369"/>
                </a:lnTo>
                <a:cubicBezTo>
                  <a:pt x="160" y="6369"/>
                  <a:pt x="0" y="6209"/>
                  <a:pt x="0" y="6012"/>
                </a:cubicBezTo>
                <a:lnTo>
                  <a:pt x="0" y="357"/>
                </a:lnTo>
                <a:cubicBezTo>
                  <a:pt x="0" y="166"/>
                  <a:pt x="150" y="10"/>
                  <a:pt x="339" y="0"/>
                </a:cubicBezTo>
                <a:lnTo>
                  <a:pt x="357" y="0"/>
                </a:lnTo>
                <a:close/>
              </a:path>
            </a:pathLst>
          </a:custGeom>
          <a:ln w="12700">
            <a:solidFill>
              <a:srgbClr val="000000">
                <a:lumMod val="40000"/>
                <a:lumOff val="60000"/>
                <a:alpha val="20000"/>
              </a:srgbClr>
            </a:solidFill>
          </a:ln>
          <a:effectLst/>
        </p:spPr>
      </p:pic>
    </p:spTree>
    <p:custDataLst>
      <p:tags r:id="rId14"/>
    </p:custData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bldLst>
      <p:bldP spid="3" grpId="0" animBg="1"/>
      <p:bldP spid="4" grpId="0" animBg="1"/>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1918916"/>
            <a:ext cx="12192000" cy="3651922"/>
          </a:xfrm>
          <a:prstGeom prst="rect">
            <a:avLst/>
          </a:prstGeom>
          <a:solidFill>
            <a:srgbClr val="15147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0">
              <a:solidFill>
                <a:schemeClr val="bg1"/>
              </a:solidFill>
              <a:latin typeface="黑体" panose="02010609060101010101" charset="-122"/>
            </a:endParaRPr>
          </a:p>
        </p:txBody>
      </p:sp>
      <p:sp>
        <p:nvSpPr>
          <p:cNvPr id="3" name="文本框 2"/>
          <p:cNvSpPr txBox="1"/>
          <p:nvPr/>
        </p:nvSpPr>
        <p:spPr>
          <a:xfrm>
            <a:off x="4480560" y="3294384"/>
            <a:ext cx="3230880" cy="1014730"/>
          </a:xfrm>
          <a:prstGeom prst="rect">
            <a:avLst/>
          </a:prstGeom>
          <a:noFill/>
        </p:spPr>
        <p:txBody>
          <a:bodyPr wrap="none" rtlCol="0">
            <a:spAutoFit/>
          </a:bodyPr>
          <a:lstStyle/>
          <a:p>
            <a:pPr algn="ctr"/>
            <a:r>
              <a:rPr lang="zh-CN" altLang="en-US" sz="6000" dirty="0">
                <a:solidFill>
                  <a:schemeClr val="bg1"/>
                </a:solidFill>
                <a:effectLst>
                  <a:outerShdw blurRad="38100" dist="38100" dir="2700000" algn="tl">
                    <a:srgbClr val="000000">
                      <a:alpha val="43137"/>
                    </a:srgbClr>
                  </a:outerShdw>
                </a:effectLst>
                <a:latin typeface="方正尚酷简体" panose="03000509000000000000" pitchFamily="65" charset="-122"/>
                <a:ea typeface="方正尚酷简体" panose="03000509000000000000" pitchFamily="65" charset="-122"/>
              </a:rPr>
              <a:t>团队成员</a:t>
            </a:r>
            <a:endParaRPr lang="zh-CN" altLang="en-US" sz="6000" dirty="0">
              <a:solidFill>
                <a:schemeClr val="bg1"/>
              </a:solidFill>
              <a:effectLst>
                <a:outerShdw blurRad="38100" dist="38100" dir="2700000" algn="tl">
                  <a:srgbClr val="000000">
                    <a:alpha val="43137"/>
                  </a:srgbClr>
                </a:outerShdw>
              </a:effectLst>
              <a:latin typeface="方正尚酷简体" panose="03000509000000000000" pitchFamily="65" charset="-122"/>
              <a:ea typeface="方正尚酷简体" panose="03000509000000000000" pitchFamily="65" charset="-122"/>
            </a:endParaRPr>
          </a:p>
        </p:txBody>
      </p:sp>
      <p:sp>
        <p:nvSpPr>
          <p:cNvPr id="5" name="任意多边形: 形状 14"/>
          <p:cNvSpPr/>
          <p:nvPr/>
        </p:nvSpPr>
        <p:spPr>
          <a:xfrm>
            <a:off x="5021943" y="1321504"/>
            <a:ext cx="2148114" cy="1382640"/>
          </a:xfrm>
          <a:custGeom>
            <a:avLst/>
            <a:gdLst>
              <a:gd name="connsiteX0" fmla="*/ 0 w 4318004"/>
              <a:gd name="connsiteY0" fmla="*/ 3405519 h 3947521"/>
              <a:gd name="connsiteX1" fmla="*/ 4318004 w 4318004"/>
              <a:gd name="connsiteY1" fmla="*/ 3405519 h 3947521"/>
              <a:gd name="connsiteX2" fmla="*/ 2159002 w 4318004"/>
              <a:gd name="connsiteY2" fmla="*/ 3947521 h 3947521"/>
              <a:gd name="connsiteX3" fmla="*/ 0 w 4318004"/>
              <a:gd name="connsiteY3" fmla="*/ 0 h 3947521"/>
              <a:gd name="connsiteX4" fmla="*/ 4318004 w 4318004"/>
              <a:gd name="connsiteY4" fmla="*/ 0 h 3947521"/>
              <a:gd name="connsiteX5" fmla="*/ 4318004 w 4318004"/>
              <a:gd name="connsiteY5" fmla="*/ 1339228 h 3947521"/>
              <a:gd name="connsiteX6" fmla="*/ 4318004 w 4318004"/>
              <a:gd name="connsiteY6" fmla="*/ 2122339 h 3947521"/>
              <a:gd name="connsiteX7" fmla="*/ 4318004 w 4318004"/>
              <a:gd name="connsiteY7" fmla="*/ 3405518 h 3947521"/>
              <a:gd name="connsiteX8" fmla="*/ 0 w 4318004"/>
              <a:gd name="connsiteY8" fmla="*/ 3405518 h 3947521"/>
              <a:gd name="connsiteX9" fmla="*/ 0 w 4318004"/>
              <a:gd name="connsiteY9" fmla="*/ 2122339 h 3947521"/>
              <a:gd name="connsiteX10" fmla="*/ 0 w 4318004"/>
              <a:gd name="connsiteY10" fmla="*/ 1339228 h 3947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18004" h="3947521">
                <a:moveTo>
                  <a:pt x="0" y="3405519"/>
                </a:moveTo>
                <a:lnTo>
                  <a:pt x="4318004" y="3405519"/>
                </a:lnTo>
                <a:lnTo>
                  <a:pt x="2159002" y="3947521"/>
                </a:lnTo>
                <a:close/>
                <a:moveTo>
                  <a:pt x="0" y="0"/>
                </a:moveTo>
                <a:lnTo>
                  <a:pt x="4318004" y="0"/>
                </a:lnTo>
                <a:lnTo>
                  <a:pt x="4318004" y="1339228"/>
                </a:lnTo>
                <a:lnTo>
                  <a:pt x="4318004" y="2122339"/>
                </a:lnTo>
                <a:lnTo>
                  <a:pt x="4318004" y="3405518"/>
                </a:lnTo>
                <a:lnTo>
                  <a:pt x="0" y="3405518"/>
                </a:lnTo>
                <a:lnTo>
                  <a:pt x="0" y="2122339"/>
                </a:lnTo>
                <a:lnTo>
                  <a:pt x="0" y="1339228"/>
                </a:lnTo>
                <a:close/>
              </a:path>
            </a:pathLst>
          </a:custGeom>
          <a:solidFill>
            <a:srgbClr val="15147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8000" dirty="0">
                <a:solidFill>
                  <a:schemeClr val="bg1"/>
                </a:solidFill>
                <a:latin typeface="黑体" panose="02010609060101010101" charset="-122"/>
              </a:rPr>
              <a:t>02</a:t>
            </a:r>
            <a:endParaRPr lang="zh-CN" altLang="en-US" sz="8000" dirty="0">
              <a:solidFill>
                <a:schemeClr val="bg1"/>
              </a:solidFill>
              <a:latin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bldLst>
      <p:bldP spid="2" grpId="0" animBg="1"/>
      <p:bldP spid="3" grpId="0"/>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501446" y="1204687"/>
            <a:ext cx="11189109" cy="0"/>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3" name="矩形 2"/>
          <p:cNvSpPr/>
          <p:nvPr/>
        </p:nvSpPr>
        <p:spPr>
          <a:xfrm rot="18900000">
            <a:off x="390677" y="429453"/>
            <a:ext cx="566057" cy="566057"/>
          </a:xfrm>
          <a:prstGeom prst="rect">
            <a:avLst/>
          </a:prstGeom>
          <a:solidFill>
            <a:srgbClr val="15147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0" dirty="0">
              <a:solidFill>
                <a:schemeClr val="bg1"/>
              </a:solidFill>
              <a:latin typeface="黑体" panose="02010609060101010101" charset="-122"/>
            </a:endParaRPr>
          </a:p>
        </p:txBody>
      </p:sp>
      <p:sp>
        <p:nvSpPr>
          <p:cNvPr id="4" name="矩形 3"/>
          <p:cNvSpPr/>
          <p:nvPr/>
        </p:nvSpPr>
        <p:spPr>
          <a:xfrm rot="18900000">
            <a:off x="881320" y="551068"/>
            <a:ext cx="333829" cy="333829"/>
          </a:xfrm>
          <a:prstGeom prst="rect">
            <a:avLst/>
          </a:prstGeom>
          <a:solidFill>
            <a:srgbClr val="15147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0" dirty="0">
              <a:solidFill>
                <a:schemeClr val="bg1"/>
              </a:solidFill>
              <a:latin typeface="黑体" panose="02010609060101010101" charset="-122"/>
            </a:endParaRPr>
          </a:p>
        </p:txBody>
      </p:sp>
      <p:sp>
        <p:nvSpPr>
          <p:cNvPr id="5" name="文本框 4"/>
          <p:cNvSpPr txBox="1"/>
          <p:nvPr/>
        </p:nvSpPr>
        <p:spPr>
          <a:xfrm>
            <a:off x="1349827" y="371747"/>
            <a:ext cx="5676005" cy="645160"/>
          </a:xfrm>
          <a:prstGeom prst="rect">
            <a:avLst/>
          </a:prstGeom>
          <a:noFill/>
        </p:spPr>
        <p:txBody>
          <a:bodyPr wrap="square" rtlCol="0">
            <a:spAutoFit/>
          </a:bodyPr>
          <a:lstStyle>
            <a:defPPr>
              <a:defRPr lang="zh-CN"/>
            </a:defPPr>
            <a:lvl1pPr algn="ctr">
              <a:defRPr sz="3600">
                <a:solidFill>
                  <a:schemeClr val="accent1"/>
                </a:solidFill>
                <a:latin typeface="+mj-ea"/>
                <a:ea typeface="+mj-ea"/>
              </a:defRPr>
            </a:lvl1pPr>
          </a:lstStyle>
          <a:p>
            <a:pPr algn="l"/>
            <a:r>
              <a:rPr lang="zh-CN" altLang="en-US" dirty="0">
                <a:solidFill>
                  <a:srgbClr val="151472"/>
                </a:solidFill>
                <a:latin typeface="方正尚酷简体" panose="03000509000000000000" pitchFamily="65" charset="-122"/>
                <a:ea typeface="方正尚酷简体" panose="03000509000000000000" pitchFamily="65" charset="-122"/>
              </a:rPr>
              <a:t>核心成员</a:t>
            </a:r>
            <a:endParaRPr lang="zh-CN" altLang="en-US" dirty="0">
              <a:solidFill>
                <a:srgbClr val="151472"/>
              </a:solidFill>
              <a:latin typeface="方正尚酷简体" panose="03000509000000000000" pitchFamily="65" charset="-122"/>
              <a:ea typeface="方正尚酷简体" panose="03000509000000000000" pitchFamily="65" charset="-122"/>
            </a:endParaRPr>
          </a:p>
        </p:txBody>
      </p:sp>
      <p:grpSp>
        <p:nvGrpSpPr>
          <p:cNvPr id="21" name="b2f6de72-cca0-432e-bc14-f974cb5caf9e"/>
          <p:cNvGrpSpPr>
            <a:grpSpLocks noChangeAspect="1"/>
          </p:cNvGrpSpPr>
          <p:nvPr>
            <p:custDataLst>
              <p:tags r:id="rId1"/>
            </p:custDataLst>
          </p:nvPr>
        </p:nvGrpSpPr>
        <p:grpSpPr>
          <a:xfrm>
            <a:off x="365760" y="1607185"/>
            <a:ext cx="2776855" cy="4682490"/>
            <a:chOff x="4391025" y="1440295"/>
            <a:chExt cx="2305050" cy="4379150"/>
          </a:xfrm>
        </p:grpSpPr>
        <p:sp>
          <p:nvSpPr>
            <p:cNvPr id="22" name="ïṧḷïḓê-Rectangle 4"/>
            <p:cNvSpPr/>
            <p:nvPr>
              <p:custDataLst>
                <p:tags r:id="rId2"/>
              </p:custDataLst>
            </p:nvPr>
          </p:nvSpPr>
          <p:spPr>
            <a:xfrm>
              <a:off x="4391025" y="1440295"/>
              <a:ext cx="2305050" cy="4379150"/>
            </a:xfrm>
            <a:prstGeom prst="rect">
              <a:avLst/>
            </a:prstGeom>
            <a:solidFill>
              <a:srgbClr val="15147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8000">
                <a:solidFill>
                  <a:schemeClr val="bg1"/>
                </a:solidFill>
                <a:latin typeface="黑体" panose="02010609060101010101" charset="-122"/>
              </a:endParaRPr>
            </a:p>
          </p:txBody>
        </p:sp>
        <p:sp>
          <p:nvSpPr>
            <p:cNvPr id="23" name="ïṧḷïḓê-文本框 10"/>
            <p:cNvSpPr txBox="1"/>
            <p:nvPr>
              <p:custDataLst>
                <p:tags r:id="rId3"/>
              </p:custDataLst>
            </p:nvPr>
          </p:nvSpPr>
          <p:spPr>
            <a:xfrm>
              <a:off x="5095243" y="1816210"/>
              <a:ext cx="730047" cy="327813"/>
            </a:xfrm>
            <a:prstGeom prst="rect">
              <a:avLst/>
            </a:prstGeom>
            <a:noFill/>
          </p:spPr>
          <p:txBody>
            <a:bodyPr wrap="none" lIns="0" tIns="0" rIns="0" bIns="0">
              <a:normAutofit/>
            </a:bodyPr>
            <a:lstStyle/>
            <a:p>
              <a:pPr algn="ctr"/>
              <a:r>
                <a:rPr lang="zh-CN" altLang="en-US" dirty="0" smtClean="0">
                  <a:solidFill>
                    <a:schemeClr val="bg1"/>
                  </a:solidFill>
                  <a:latin typeface="黑体" panose="02010609060101010101" charset="-122"/>
                  <a:ea typeface="黑体" panose="02010609060101010101" charset="-122"/>
                </a:rPr>
                <a:t>何遥</a:t>
              </a:r>
              <a:endParaRPr lang="zh-CN" altLang="en-US" dirty="0" smtClean="0">
                <a:solidFill>
                  <a:schemeClr val="bg1"/>
                </a:solidFill>
                <a:latin typeface="黑体" panose="02010609060101010101" charset="-122"/>
                <a:ea typeface="黑体" panose="02010609060101010101" charset="-122"/>
              </a:endParaRPr>
            </a:p>
          </p:txBody>
        </p:sp>
      </p:grpSp>
      <p:sp>
        <p:nvSpPr>
          <p:cNvPr id="29" name="矩形 28"/>
          <p:cNvSpPr/>
          <p:nvPr>
            <p:custDataLst>
              <p:tags r:id="rId4"/>
            </p:custDataLst>
          </p:nvPr>
        </p:nvSpPr>
        <p:spPr>
          <a:xfrm>
            <a:off x="476885" y="2524760"/>
            <a:ext cx="2523490" cy="3492500"/>
          </a:xfrm>
          <a:prstGeom prst="rect">
            <a:avLst/>
          </a:prstGeom>
        </p:spPr>
        <p:txBody>
          <a:bodyPr wrap="square">
            <a:noAutofit/>
            <a:scene3d>
              <a:camera prst="orthographicFront"/>
              <a:lightRig rig="threePt" dir="t"/>
            </a:scene3d>
            <a:sp3d contourW="12700"/>
          </a:bodyPr>
          <a:lstStyle/>
          <a:p>
            <a:pPr>
              <a:lnSpc>
                <a:spcPct val="120000"/>
              </a:lnSpc>
              <a:spcBef>
                <a:spcPct val="20000"/>
              </a:spcBef>
            </a:pPr>
            <a:r>
              <a:rPr sz="1400" dirty="0" smtClean="0">
                <a:solidFill>
                  <a:schemeClr val="bg1"/>
                </a:solidFill>
                <a:latin typeface="黑体" panose="02010609060101010101" charset="-122"/>
                <a:ea typeface="黑体" panose="02010609060101010101" charset="-122"/>
              </a:rPr>
              <a:t>湖南省高校大学生就业创业优秀典型人物、“长青创”长沙市青年创业导师、湖南大学创新创业导师，求学期间先后主持和参与研发了核电远程操控机械臂和纯电动无人驾驶拖拉机等多个高端智能装备。2021 年创办斐视科技，推出超高性能远程操控系统解决方案，在军工、矿区、港口等多个场景应用，已成为中国航天、中国中车、长城汽车等行业龙头企业的合作伙伴。</a:t>
            </a:r>
            <a:endParaRPr sz="1400" dirty="0" smtClean="0">
              <a:solidFill>
                <a:schemeClr val="bg1"/>
              </a:solidFill>
              <a:latin typeface="黑体" panose="02010609060101010101" charset="-122"/>
              <a:ea typeface="黑体" panose="02010609060101010101" charset="-122"/>
            </a:endParaRPr>
          </a:p>
        </p:txBody>
      </p:sp>
      <p:grpSp>
        <p:nvGrpSpPr>
          <p:cNvPr id="14" name="b2f6de72-cca0-432e-bc14-f974cb5caf9e"/>
          <p:cNvGrpSpPr>
            <a:grpSpLocks noChangeAspect="1"/>
          </p:cNvGrpSpPr>
          <p:nvPr>
            <p:custDataLst>
              <p:tags r:id="rId5"/>
            </p:custDataLst>
          </p:nvPr>
        </p:nvGrpSpPr>
        <p:grpSpPr>
          <a:xfrm>
            <a:off x="3269615" y="1607185"/>
            <a:ext cx="2776855" cy="4682490"/>
            <a:chOff x="4391025" y="1440295"/>
            <a:chExt cx="2305050" cy="4379150"/>
          </a:xfrm>
        </p:grpSpPr>
        <p:sp>
          <p:nvSpPr>
            <p:cNvPr id="15" name="ïṧḷïḓê-Rectangle 4"/>
            <p:cNvSpPr/>
            <p:nvPr>
              <p:custDataLst>
                <p:tags r:id="rId6"/>
              </p:custDataLst>
            </p:nvPr>
          </p:nvSpPr>
          <p:spPr>
            <a:xfrm>
              <a:off x="4391025" y="1440295"/>
              <a:ext cx="2305050" cy="4379150"/>
            </a:xfrm>
            <a:prstGeom prst="rect">
              <a:avLst/>
            </a:prstGeom>
            <a:solidFill>
              <a:srgbClr val="15147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sz="8000">
                <a:solidFill>
                  <a:schemeClr val="bg1"/>
                </a:solidFill>
                <a:latin typeface="黑体" panose="02010609060101010101" charset="-122"/>
              </a:endParaRPr>
            </a:p>
          </p:txBody>
        </p:sp>
        <p:sp>
          <p:nvSpPr>
            <p:cNvPr id="16" name="ïṧḷïḓê-文本框 10"/>
            <p:cNvSpPr txBox="1"/>
            <p:nvPr>
              <p:custDataLst>
                <p:tags r:id="rId7"/>
              </p:custDataLst>
            </p:nvPr>
          </p:nvSpPr>
          <p:spPr>
            <a:xfrm>
              <a:off x="5095243" y="1816210"/>
              <a:ext cx="730047" cy="327813"/>
            </a:xfrm>
            <a:prstGeom prst="rect">
              <a:avLst/>
            </a:prstGeom>
            <a:noFill/>
          </p:spPr>
          <p:txBody>
            <a:bodyPr wrap="none" lIns="0" tIns="0" rIns="0" bIns="0">
              <a:normAutofit/>
            </a:bodyPr>
            <a:p>
              <a:pPr algn="ctr"/>
              <a:r>
                <a:rPr lang="zh-CN" altLang="en-US" dirty="0" smtClean="0">
                  <a:solidFill>
                    <a:schemeClr val="bg1"/>
                  </a:solidFill>
                  <a:latin typeface="黑体" panose="02010609060101010101" charset="-122"/>
                  <a:ea typeface="黑体" panose="02010609060101010101" charset="-122"/>
                </a:rPr>
                <a:t>周才致</a:t>
              </a:r>
              <a:endParaRPr lang="zh-CN" altLang="en-US" dirty="0" smtClean="0">
                <a:solidFill>
                  <a:schemeClr val="bg1"/>
                </a:solidFill>
                <a:latin typeface="黑体" panose="02010609060101010101" charset="-122"/>
                <a:ea typeface="黑体" panose="02010609060101010101" charset="-122"/>
              </a:endParaRPr>
            </a:p>
          </p:txBody>
        </p:sp>
      </p:grpSp>
      <p:sp>
        <p:nvSpPr>
          <p:cNvPr id="17" name="矩形 16"/>
          <p:cNvSpPr/>
          <p:nvPr>
            <p:custDataLst>
              <p:tags r:id="rId8"/>
            </p:custDataLst>
          </p:nvPr>
        </p:nvSpPr>
        <p:spPr>
          <a:xfrm>
            <a:off x="3380740" y="2524760"/>
            <a:ext cx="2523490" cy="3492500"/>
          </a:xfrm>
          <a:prstGeom prst="rect">
            <a:avLst/>
          </a:prstGeom>
        </p:spPr>
        <p:txBody>
          <a:bodyPr wrap="square">
            <a:noAutofit/>
            <a:scene3d>
              <a:camera prst="orthographicFront"/>
              <a:lightRig rig="threePt" dir="t"/>
            </a:scene3d>
            <a:sp3d contourW="12700"/>
          </a:bodyPr>
          <a:p>
            <a:pPr>
              <a:lnSpc>
                <a:spcPct val="120000"/>
              </a:lnSpc>
              <a:spcBef>
                <a:spcPct val="20000"/>
              </a:spcBef>
            </a:pPr>
            <a:r>
              <a:rPr sz="1400" dirty="0" smtClean="0">
                <a:solidFill>
                  <a:schemeClr val="bg1"/>
                </a:solidFill>
                <a:latin typeface="黑体" panose="02010609060101010101" charset="-122"/>
                <a:ea typeface="黑体" panose="02010609060101010101" charset="-122"/>
              </a:rPr>
              <a:t>斐视科技创始人兼合伙人，湖南大学硕士毕业，专业工业设计。曾获得 IF 设计奖、中国优秀工业设计大奖、红星奖、中国智造设计大奖铜奖等国内外数十项顶尖工业设计奖项。拥有数十项实用新型及外观专利，数项发明专利。</a:t>
            </a:r>
            <a:endParaRPr sz="1400" dirty="0" smtClean="0">
              <a:solidFill>
                <a:schemeClr val="bg1"/>
              </a:solidFill>
              <a:latin typeface="黑体" panose="02010609060101010101" charset="-122"/>
              <a:ea typeface="黑体" panose="02010609060101010101" charset="-122"/>
            </a:endParaRPr>
          </a:p>
          <a:p>
            <a:pPr>
              <a:lnSpc>
                <a:spcPct val="120000"/>
              </a:lnSpc>
              <a:spcBef>
                <a:spcPct val="20000"/>
              </a:spcBef>
            </a:pPr>
            <a:r>
              <a:rPr sz="1400" dirty="0" smtClean="0">
                <a:solidFill>
                  <a:schemeClr val="bg1"/>
                </a:solidFill>
                <a:latin typeface="黑体" panose="02010609060101010101" charset="-122"/>
                <a:ea typeface="黑体" panose="02010609060101010101" charset="-122"/>
              </a:rPr>
              <a:t>带领团队，将远程驾驶舱产品实现中国行业领先，创造了巨大市场价值，辅助众多自动驾驶企业完成项目落地。</a:t>
            </a:r>
            <a:endParaRPr sz="1400" dirty="0" smtClean="0">
              <a:solidFill>
                <a:schemeClr val="bg1"/>
              </a:solidFill>
              <a:latin typeface="黑体" panose="02010609060101010101" charset="-122"/>
              <a:ea typeface="黑体" panose="02010609060101010101" charset="-122"/>
            </a:endParaRPr>
          </a:p>
        </p:txBody>
      </p:sp>
      <p:grpSp>
        <p:nvGrpSpPr>
          <p:cNvPr id="18" name="b2f6de72-cca0-432e-bc14-f974cb5caf9e"/>
          <p:cNvGrpSpPr>
            <a:grpSpLocks noChangeAspect="1"/>
          </p:cNvGrpSpPr>
          <p:nvPr>
            <p:custDataLst>
              <p:tags r:id="rId9"/>
            </p:custDataLst>
          </p:nvPr>
        </p:nvGrpSpPr>
        <p:grpSpPr>
          <a:xfrm>
            <a:off x="6188710" y="1607185"/>
            <a:ext cx="2776855" cy="4682490"/>
            <a:chOff x="4391025" y="1440295"/>
            <a:chExt cx="2305050" cy="4379150"/>
          </a:xfrm>
        </p:grpSpPr>
        <p:sp>
          <p:nvSpPr>
            <p:cNvPr id="19" name="ïṧḷïḓê-Rectangle 4"/>
            <p:cNvSpPr/>
            <p:nvPr>
              <p:custDataLst>
                <p:tags r:id="rId10"/>
              </p:custDataLst>
            </p:nvPr>
          </p:nvSpPr>
          <p:spPr>
            <a:xfrm>
              <a:off x="4391025" y="1440295"/>
              <a:ext cx="2305050" cy="4379150"/>
            </a:xfrm>
            <a:prstGeom prst="rect">
              <a:avLst/>
            </a:prstGeom>
            <a:solidFill>
              <a:srgbClr val="15147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8000">
                <a:solidFill>
                  <a:schemeClr val="bg1"/>
                </a:solidFill>
                <a:latin typeface="黑体" panose="02010609060101010101" charset="-122"/>
              </a:endParaRPr>
            </a:p>
          </p:txBody>
        </p:sp>
        <p:sp>
          <p:nvSpPr>
            <p:cNvPr id="20" name="ïṧḷïḓê-文本框 10"/>
            <p:cNvSpPr txBox="1"/>
            <p:nvPr>
              <p:custDataLst>
                <p:tags r:id="rId11"/>
              </p:custDataLst>
            </p:nvPr>
          </p:nvSpPr>
          <p:spPr>
            <a:xfrm>
              <a:off x="5095243" y="1816210"/>
              <a:ext cx="730047" cy="327813"/>
            </a:xfrm>
            <a:prstGeom prst="rect">
              <a:avLst/>
            </a:prstGeom>
            <a:noFill/>
          </p:spPr>
          <p:txBody>
            <a:bodyPr wrap="none" lIns="0" tIns="0" rIns="0" bIns="0">
              <a:normAutofit/>
            </a:bodyPr>
            <a:lstStyle/>
            <a:p>
              <a:pPr algn="ctr"/>
              <a:r>
                <a:rPr lang="zh-CN" altLang="en-US" dirty="0" smtClean="0">
                  <a:solidFill>
                    <a:schemeClr val="bg1"/>
                  </a:solidFill>
                  <a:latin typeface="黑体" panose="02010609060101010101" charset="-122"/>
                  <a:ea typeface="黑体" panose="02010609060101010101" charset="-122"/>
                </a:rPr>
                <a:t>胡圣贤</a:t>
              </a:r>
              <a:endParaRPr lang="zh-CN" altLang="en-US" dirty="0" smtClean="0">
                <a:solidFill>
                  <a:schemeClr val="bg1"/>
                </a:solidFill>
                <a:latin typeface="黑体" panose="02010609060101010101" charset="-122"/>
                <a:ea typeface="黑体" panose="02010609060101010101" charset="-122"/>
              </a:endParaRPr>
            </a:p>
          </p:txBody>
        </p:sp>
      </p:grpSp>
      <p:sp>
        <p:nvSpPr>
          <p:cNvPr id="24" name="矩形 23"/>
          <p:cNvSpPr/>
          <p:nvPr>
            <p:custDataLst>
              <p:tags r:id="rId12"/>
            </p:custDataLst>
          </p:nvPr>
        </p:nvSpPr>
        <p:spPr>
          <a:xfrm>
            <a:off x="6299835" y="2524760"/>
            <a:ext cx="2523490" cy="3651250"/>
          </a:xfrm>
          <a:prstGeom prst="rect">
            <a:avLst/>
          </a:prstGeom>
        </p:spPr>
        <p:txBody>
          <a:bodyPr wrap="square">
            <a:noAutofit/>
            <a:scene3d>
              <a:camera prst="orthographicFront"/>
              <a:lightRig rig="threePt" dir="t"/>
            </a:scene3d>
            <a:sp3d contourW="12700"/>
          </a:bodyPr>
          <a:lstStyle/>
          <a:p>
            <a:pPr>
              <a:lnSpc>
                <a:spcPct val="120000"/>
              </a:lnSpc>
              <a:spcBef>
                <a:spcPct val="20000"/>
              </a:spcBef>
            </a:pPr>
            <a:r>
              <a:rPr sz="1400" dirty="0" smtClean="0">
                <a:solidFill>
                  <a:schemeClr val="bg1"/>
                </a:solidFill>
                <a:latin typeface="黑体" panose="02010609060101010101" charset="-122"/>
                <a:ea typeface="黑体" panose="02010609060101010101" charset="-122"/>
              </a:rPr>
              <a:t>本科毕业于湘潭大学，硕士毕业于湖南大学，是一名连续创业者，曾在本科与朋友聚焦于物流配送工具设计研发，成立了湖南戴步科技有限公司；后在研究生期间与朋友一起创办了长沙市田野智能科技有限公司</a:t>
            </a:r>
            <a:r>
              <a:rPr lang="zh-CN" sz="1400" dirty="0" smtClean="0">
                <a:solidFill>
                  <a:schemeClr val="bg1"/>
                </a:solidFill>
                <a:latin typeface="黑体" panose="02010609060101010101" charset="-122"/>
                <a:ea typeface="黑体" panose="02010609060101010101" charset="-122"/>
              </a:rPr>
              <a:t>。研究生毕业后，与朋友联合创办了长沙斐视科技有限公司，专注远程驾驶系统的研发和落地，担任技术研发部部长，负责智能装备车辆的远程驾驶、远程操控系统的架构设计和软硬件研发。</a:t>
            </a:r>
            <a:endParaRPr lang="zh-CN" sz="1400" dirty="0" smtClean="0">
              <a:solidFill>
                <a:schemeClr val="bg1"/>
              </a:solidFill>
              <a:latin typeface="黑体" panose="02010609060101010101" charset="-122"/>
              <a:ea typeface="黑体" panose="02010609060101010101" charset="-122"/>
            </a:endParaRPr>
          </a:p>
        </p:txBody>
      </p:sp>
      <p:grpSp>
        <p:nvGrpSpPr>
          <p:cNvPr id="25" name="b2f6de72-cca0-432e-bc14-f974cb5caf9e"/>
          <p:cNvGrpSpPr>
            <a:grpSpLocks noChangeAspect="1"/>
          </p:cNvGrpSpPr>
          <p:nvPr>
            <p:custDataLst>
              <p:tags r:id="rId13"/>
            </p:custDataLst>
          </p:nvPr>
        </p:nvGrpSpPr>
        <p:grpSpPr>
          <a:xfrm>
            <a:off x="9076690" y="1607185"/>
            <a:ext cx="2776855" cy="4682490"/>
            <a:chOff x="4391025" y="1440295"/>
            <a:chExt cx="2305050" cy="4379150"/>
          </a:xfrm>
        </p:grpSpPr>
        <p:sp>
          <p:nvSpPr>
            <p:cNvPr id="31" name="ïṧḷïḓê-Rectangle 4"/>
            <p:cNvSpPr/>
            <p:nvPr>
              <p:custDataLst>
                <p:tags r:id="rId14"/>
              </p:custDataLst>
            </p:nvPr>
          </p:nvSpPr>
          <p:spPr>
            <a:xfrm>
              <a:off x="4391025" y="1440295"/>
              <a:ext cx="2305050" cy="4379150"/>
            </a:xfrm>
            <a:prstGeom prst="rect">
              <a:avLst/>
            </a:prstGeom>
            <a:solidFill>
              <a:srgbClr val="15147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8000">
                <a:solidFill>
                  <a:schemeClr val="bg1"/>
                </a:solidFill>
                <a:latin typeface="黑体" panose="02010609060101010101" charset="-122"/>
              </a:endParaRPr>
            </a:p>
          </p:txBody>
        </p:sp>
        <p:sp>
          <p:nvSpPr>
            <p:cNvPr id="32" name="ïṧḷïḓê-文本框 10"/>
            <p:cNvSpPr txBox="1"/>
            <p:nvPr>
              <p:custDataLst>
                <p:tags r:id="rId15"/>
              </p:custDataLst>
            </p:nvPr>
          </p:nvSpPr>
          <p:spPr>
            <a:xfrm>
              <a:off x="5095243" y="1816210"/>
              <a:ext cx="730047" cy="327813"/>
            </a:xfrm>
            <a:prstGeom prst="rect">
              <a:avLst/>
            </a:prstGeom>
            <a:noFill/>
          </p:spPr>
          <p:txBody>
            <a:bodyPr wrap="none" lIns="0" tIns="0" rIns="0" bIns="0">
              <a:normAutofit/>
            </a:bodyPr>
            <a:lstStyle/>
            <a:p>
              <a:pPr algn="ctr"/>
              <a:r>
                <a:rPr lang="zh-CN" altLang="en-US" dirty="0" smtClean="0">
                  <a:solidFill>
                    <a:schemeClr val="bg1"/>
                  </a:solidFill>
                  <a:latin typeface="黑体" panose="02010609060101010101" charset="-122"/>
                  <a:ea typeface="黑体" panose="02010609060101010101" charset="-122"/>
                </a:rPr>
                <a:t>田野</a:t>
              </a:r>
              <a:endParaRPr lang="zh-CN" altLang="en-US" dirty="0" smtClean="0">
                <a:solidFill>
                  <a:schemeClr val="bg1"/>
                </a:solidFill>
                <a:latin typeface="黑体" panose="02010609060101010101" charset="-122"/>
                <a:ea typeface="黑体" panose="02010609060101010101" charset="-122"/>
              </a:endParaRPr>
            </a:p>
          </p:txBody>
        </p:sp>
      </p:grpSp>
      <p:sp>
        <p:nvSpPr>
          <p:cNvPr id="33" name="矩形 32"/>
          <p:cNvSpPr/>
          <p:nvPr>
            <p:custDataLst>
              <p:tags r:id="rId16"/>
            </p:custDataLst>
          </p:nvPr>
        </p:nvSpPr>
        <p:spPr>
          <a:xfrm>
            <a:off x="9187815" y="2524760"/>
            <a:ext cx="2523490" cy="3492500"/>
          </a:xfrm>
          <a:prstGeom prst="rect">
            <a:avLst/>
          </a:prstGeom>
        </p:spPr>
        <p:txBody>
          <a:bodyPr wrap="square">
            <a:noAutofit/>
            <a:scene3d>
              <a:camera prst="orthographicFront"/>
              <a:lightRig rig="threePt" dir="t"/>
            </a:scene3d>
            <a:sp3d contourW="12700"/>
          </a:bodyPr>
          <a:lstStyle/>
          <a:p>
            <a:pPr>
              <a:lnSpc>
                <a:spcPct val="120000"/>
              </a:lnSpc>
              <a:spcBef>
                <a:spcPct val="20000"/>
              </a:spcBef>
            </a:pPr>
            <a:r>
              <a:rPr sz="1400" dirty="0" smtClean="0">
                <a:solidFill>
                  <a:schemeClr val="bg1"/>
                </a:solidFill>
                <a:latin typeface="黑体" panose="02010609060101010101" charset="-122"/>
                <a:ea typeface="黑体" panose="02010609060101010101" charset="-122"/>
              </a:rPr>
              <a:t>斐视科技创始人，陕西商会会员。多次创业，主要创业的项目均聚焦于新能源车辆技术和 5G 通信及相关应用，参与多项学科竞赛并取得 20 余项国际级、国家级、省级、市级、校级奖项，并且创业事迹受到政府的密切关注，接受多家媒体采访</a:t>
            </a:r>
            <a:r>
              <a:rPr lang="zh-CN" sz="1400" dirty="0" smtClean="0">
                <a:solidFill>
                  <a:schemeClr val="bg1"/>
                </a:solidFill>
                <a:latin typeface="黑体" panose="02010609060101010101" charset="-122"/>
                <a:ea typeface="黑体" panose="02010609060101010101" charset="-122"/>
              </a:rPr>
              <a:t>。现主要经营长沙斐视科技公司，做行业领先的远程驾驶系统解决方案供应商。</a:t>
            </a:r>
            <a:endParaRPr lang="zh-CN" sz="1400" dirty="0" smtClean="0">
              <a:solidFill>
                <a:schemeClr val="bg1"/>
              </a:solidFill>
              <a:latin typeface="黑体" panose="02010609060101010101" charset="-122"/>
              <a:ea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bldLst>
      <p:bldP spid="3" grpId="0" animBg="1"/>
      <p:bldP spid="4" grpId="0" animBg="1"/>
      <p:bldP spid="5" grpId="0"/>
      <p:bldP spid="29" grpId="0"/>
    </p:bldLst>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00.xml><?xml version="1.0" encoding="utf-8"?>
<p:tagLst xmlns:p="http://schemas.openxmlformats.org/presentationml/2006/main">
  <p:tag name="KSO_WM_DIAGRAM_VIRTUALLY_FRAME" val="{&quot;height&quot;:353.62259842519677,&quot;left&quot;:68.86433070866141,&quot;top&quot;:153.08503937007873,&quot;width&quot;:822.2607086614174}"/>
</p:tagLst>
</file>

<file path=ppt/tags/tag101.xml><?xml version="1.0" encoding="utf-8"?>
<p:tagLst xmlns:p="http://schemas.openxmlformats.org/presentationml/2006/main">
  <p:tag name="KSO_WM_DIAGRAM_VIRTUALLY_FRAME" val="{&quot;height&quot;:353.62259842519677,&quot;left&quot;:68.86433070866141,&quot;top&quot;:153.08503937007873,&quot;width&quot;:822.2607086614174}"/>
</p:tagLst>
</file>

<file path=ppt/tags/tag102.xml><?xml version="1.0" encoding="utf-8"?>
<p:tagLst xmlns:p="http://schemas.openxmlformats.org/presentationml/2006/main">
  <p:tag name="KSO_WM_DIAGRAM_VIRTUALLY_FRAME" val="{&quot;height&quot;:353.62259842519677,&quot;left&quot;:68.86433070866141,&quot;top&quot;:153.08503937007873,&quot;width&quot;:822.2607086614174}"/>
</p:tagLst>
</file>

<file path=ppt/tags/tag103.xml><?xml version="1.0" encoding="utf-8"?>
<p:tagLst xmlns:p="http://schemas.openxmlformats.org/presentationml/2006/main">
  <p:tag name="KSO_WM_DIAGRAM_VIRTUALLY_FRAME" val="{&quot;height&quot;:353.62259842519677,&quot;left&quot;:68.86433070866141,&quot;top&quot;:153.08503937007873,&quot;width&quot;:822.2607086614174}"/>
</p:tagLst>
</file>

<file path=ppt/tags/tag104.xml><?xml version="1.0" encoding="utf-8"?>
<p:tagLst xmlns:p="http://schemas.openxmlformats.org/presentationml/2006/main">
  <p:tag name="KSO_WM_DIAGRAM_VIRTUALLY_FRAME" val="{&quot;height&quot;:353.62259842519677,&quot;left&quot;:68.86433070866141,&quot;top&quot;:153.08503937007873,&quot;width&quot;:822.2607086614174}"/>
</p:tagLst>
</file>

<file path=ppt/tags/tag105.xml><?xml version="1.0" encoding="utf-8"?>
<p:tagLst xmlns:p="http://schemas.openxmlformats.org/presentationml/2006/main">
  <p:tag name="KSO_WM_DIAGRAM_VIRTUALLY_FRAME" val="{&quot;height&quot;:353.62259842519677,&quot;left&quot;:68.86433070866141,&quot;top&quot;:153.08503937007873,&quot;width&quot;:822.2607086614174}"/>
</p:tagLst>
</file>

<file path=ppt/tags/tag106.xml><?xml version="1.0" encoding="utf-8"?>
<p:tagLst xmlns:p="http://schemas.openxmlformats.org/presentationml/2006/main">
  <p:tag name="KSO_WM_DIAGRAM_VIRTUALLY_FRAME" val="{&quot;height&quot;:353.62259842519677,&quot;left&quot;:68.86433070866141,&quot;top&quot;:153.08503937007873,&quot;width&quot;:822.2607086614174}"/>
</p:tagLst>
</file>

<file path=ppt/tags/tag107.xml><?xml version="1.0" encoding="utf-8"?>
<p:tagLst xmlns:p="http://schemas.openxmlformats.org/presentationml/2006/main">
  <p:tag name="KSO_WM_DIAGRAM_VIRTUALLY_FRAME" val="{&quot;height&quot;:353.62259842519677,&quot;left&quot;:68.86433070866141,&quot;top&quot;:153.08503937007873,&quot;width&quot;:822.2607086614174}"/>
</p:tagLst>
</file>

<file path=ppt/tags/tag108.xml><?xml version="1.0" encoding="utf-8"?>
<p:tagLst xmlns:p="http://schemas.openxmlformats.org/presentationml/2006/main">
  <p:tag name="KSO_WM_DIAGRAM_VIRTUALLY_FRAME" val="{&quot;height&quot;:353.62259842519677,&quot;left&quot;:68.86433070866141,&quot;top&quot;:153.08503937007873,&quot;width&quot;:822.2607086614174}"/>
</p:tagLst>
</file>

<file path=ppt/tags/tag109.xml><?xml version="1.0" encoding="utf-8"?>
<p:tagLst xmlns:p="http://schemas.openxmlformats.org/presentationml/2006/main">
  <p:tag name="KSO_WM_DIAGRAM_VIRTUALLY_FRAME" val="{&quot;height&quot;:353.62259842519677,&quot;left&quot;:68.86433070866141,&quot;top&quot;:153.08503937007873,&quot;width&quot;:822.2607086614174}"/>
</p:tagLst>
</file>

<file path=ppt/tags/tag11.xml><?xml version="1.0" encoding="utf-8"?>
<p:tagLst xmlns:p="http://schemas.openxmlformats.org/presentationml/2006/main">
  <p:tag name="KSO_WM_BEAUTIFY_FLAG" val=""/>
</p:tagLst>
</file>

<file path=ppt/tags/tag110.xml><?xml version="1.0" encoding="utf-8"?>
<p:tagLst xmlns:p="http://schemas.openxmlformats.org/presentationml/2006/main">
  <p:tag name="KSO_WM_DIAGRAM_VIRTUALLY_FRAME" val="{&quot;height&quot;:353.62259842519677,&quot;left&quot;:68.86433070866141,&quot;top&quot;:153.08503937007873,&quot;width&quot;:822.2607086614174}"/>
</p:tagLst>
</file>

<file path=ppt/tags/tag111.xml><?xml version="1.0" encoding="utf-8"?>
<p:tagLst xmlns:p="http://schemas.openxmlformats.org/presentationml/2006/main">
  <p:tag name="KSO_WM_DIAGRAM_VIRTUALLY_FRAME" val="{&quot;height&quot;:353.62259842519677,&quot;left&quot;:68.86433070866141,&quot;top&quot;:153.08503937007873,&quot;width&quot;:822.2607086614174}"/>
</p:tagLst>
</file>

<file path=ppt/tags/tag112.xml><?xml version="1.0" encoding="utf-8"?>
<p:tagLst xmlns:p="http://schemas.openxmlformats.org/presentationml/2006/main">
  <p:tag name="KSO_WM_DIAGRAM_VIRTUALLY_FRAME" val="{&quot;height&quot;:353.62259842519677,&quot;left&quot;:68.86433070866141,&quot;top&quot;:153.08503937007873,&quot;width&quot;:822.2607086614174}"/>
</p:tagLst>
</file>

<file path=ppt/tags/tag113.xml><?xml version="1.0" encoding="utf-8"?>
<p:tagLst xmlns:p="http://schemas.openxmlformats.org/presentationml/2006/main">
  <p:tag name="KSO_WM_DIAGRAM_VIRTUALLY_FRAME" val="{&quot;height&quot;:353.62259842519677,&quot;left&quot;:68.86433070866141,&quot;top&quot;:153.08503937007873,&quot;width&quot;:822.2607086614174}"/>
</p:tagLst>
</file>

<file path=ppt/tags/tag114.xml><?xml version="1.0" encoding="utf-8"?>
<p:tagLst xmlns:p="http://schemas.openxmlformats.org/presentationml/2006/main">
  <p:tag name="KSO_WM_DIAGRAM_VIRTUALLY_FRAME" val="{&quot;height&quot;:353.62259842519677,&quot;left&quot;:68.86433070866141,&quot;top&quot;:153.08503937007873,&quot;width&quot;:822.2607086614174}"/>
</p:tagLst>
</file>

<file path=ppt/tags/tag115.xml><?xml version="1.0" encoding="utf-8"?>
<p:tagLst xmlns:p="http://schemas.openxmlformats.org/presentationml/2006/main">
  <p:tag name="KSO_WM_DIAGRAM_VIRTUALLY_FRAME" val="{&quot;height&quot;:353.62259842519677,&quot;left&quot;:68.86433070866141,&quot;top&quot;:153.08503937007873,&quot;width&quot;:822.2607086614174}"/>
</p:tagLst>
</file>

<file path=ppt/tags/tag116.xml><?xml version="1.0" encoding="utf-8"?>
<p:tagLst xmlns:p="http://schemas.openxmlformats.org/presentationml/2006/main">
  <p:tag name="KSO_WM_DIAGRAM_VIRTUALLY_FRAME" val="{&quot;height&quot;:353.62259842519677,&quot;left&quot;:68.86433070866141,&quot;top&quot;:153.08503937007873,&quot;width&quot;:822.2607086614174}"/>
</p:tagLst>
</file>

<file path=ppt/tags/tag117.xml><?xml version="1.0" encoding="utf-8"?>
<p:tagLst xmlns:p="http://schemas.openxmlformats.org/presentationml/2006/main">
  <p:tag name="KSO_WM_DIAGRAM_VIRTUALLY_FRAME" val="{&quot;height&quot;:353.62259842519677,&quot;left&quot;:68.86433070866141,&quot;top&quot;:153.08503937007873,&quot;width&quot;:822.2607086614174}"/>
</p:tagLst>
</file>

<file path=ppt/tags/tag118.xml><?xml version="1.0" encoding="utf-8"?>
<p:tagLst xmlns:p="http://schemas.openxmlformats.org/presentationml/2006/main">
  <p:tag name="KSO_WM_DIAGRAM_VIRTUALLY_FRAME" val="{&quot;height&quot;:353.62259842519677,&quot;left&quot;:68.86433070866141,&quot;top&quot;:153.08503937007873,&quot;width&quot;:822.2607086614174}"/>
</p:tagLst>
</file>

<file path=ppt/tags/tag119.xml><?xml version="1.0" encoding="utf-8"?>
<p:tagLst xmlns:p="http://schemas.openxmlformats.org/presentationml/2006/main">
  <p:tag name="KSO_WM_DIAGRAM_VIRTUALLY_FRAME" val="{&quot;height&quot;:353.62259842519677,&quot;left&quot;:68.86433070866141,&quot;top&quot;:153.08503937007873,&quot;width&quot;:822.2607086614174}"/>
</p:tagLst>
</file>

<file path=ppt/tags/tag12.xml><?xml version="1.0" encoding="utf-8"?>
<p:tagLst xmlns:p="http://schemas.openxmlformats.org/presentationml/2006/main">
  <p:tag name="KSO_WM_BEAUTIFY_FLAG" val=""/>
</p:tagLst>
</file>

<file path=ppt/tags/tag120.xml><?xml version="1.0" encoding="utf-8"?>
<p:tagLst xmlns:p="http://schemas.openxmlformats.org/presentationml/2006/main">
  <p:tag name="KSO_WM_DIAGRAM_VIRTUALLY_FRAME" val="{&quot;height&quot;:353.62259842519677,&quot;left&quot;:68.86433070866141,&quot;top&quot;:153.08503937007873,&quot;width&quot;:822.2607086614174}"/>
</p:tagLst>
</file>

<file path=ppt/tags/tag121.xml><?xml version="1.0" encoding="utf-8"?>
<p:tagLst xmlns:p="http://schemas.openxmlformats.org/presentationml/2006/main">
  <p:tag name="KSO_WM_DIAGRAM_VIRTUALLY_FRAME" val="{&quot;height&quot;:307.23850393700786,&quot;left&quot;:176.35771653543304,&quot;top&quot;:168.5500787401575,&quot;width&quot;:309.64692913385824}"/>
</p:tagLst>
</file>

<file path=ppt/tags/tag122.xml><?xml version="1.0" encoding="utf-8"?>
<p:tagLst xmlns:p="http://schemas.openxmlformats.org/presentationml/2006/main">
  <p:tag name="KSO_WM_DIAGRAM_VIRTUALLY_FRAME" val="{&quot;height&quot;:322.28559055118103,&quot;left&quot;:68.86433070866141,&quot;top&quot;:153.08503937007873,&quot;width&quot;:822.2607086614174}"/>
</p:tagLst>
</file>

<file path=ppt/tags/tag123.xml><?xml version="1.0" encoding="utf-8"?>
<p:tagLst xmlns:p="http://schemas.openxmlformats.org/presentationml/2006/main">
  <p:tag name="KSO_WM_DIAGRAM_VIRTUALLY_FRAME" val="{&quot;height&quot;:322.28559055118103,&quot;left&quot;:68.86433070866141,&quot;top&quot;:153.08503937007873,&quot;width&quot;:822.2607086614174}"/>
</p:tagLst>
</file>

<file path=ppt/tags/tag124.xml><?xml version="1.0" encoding="utf-8"?>
<p:tagLst xmlns:p="http://schemas.openxmlformats.org/presentationml/2006/main">
  <p:tag name="KSO_WM_DIAGRAM_VIRTUALLY_FRAME" val="{&quot;height&quot;:322.28559055118103,&quot;left&quot;:68.86433070866141,&quot;top&quot;:153.08503937007873,&quot;width&quot;:822.2607086614174}"/>
</p:tagLst>
</file>

<file path=ppt/tags/tag125.xml><?xml version="1.0" encoding="utf-8"?>
<p:tagLst xmlns:p="http://schemas.openxmlformats.org/presentationml/2006/main">
  <p:tag name="KSO_WM_DIAGRAM_VIRTUALLY_FRAME" val="{&quot;height&quot;:273.5257480314961,&quot;left&quot;:88.68385826771654,&quot;top&quot;:195.40007874015748,&quot;width&quot;:784.466220472441}"/>
</p:tagLst>
</file>

<file path=ppt/tags/tag126.xml><?xml version="1.0" encoding="utf-8"?>
<p:tagLst xmlns:p="http://schemas.openxmlformats.org/presentationml/2006/main">
  <p:tag name="KSO_WM_DIAGRAM_VIRTUALLY_FRAME" val="{&quot;height&quot;:273.5257480314961,&quot;left&quot;:88.68385826771654,&quot;top&quot;:195.40007874015748,&quot;width&quot;:784.466220472441}"/>
</p:tagLst>
</file>

<file path=ppt/tags/tag127.xml><?xml version="1.0" encoding="utf-8"?>
<p:tagLst xmlns:p="http://schemas.openxmlformats.org/presentationml/2006/main">
  <p:tag name="KSO_WM_DIAGRAM_VIRTUALLY_FRAME" val="{&quot;height&quot;:273.5257480314961,&quot;left&quot;:88.68385826771654,&quot;top&quot;:195.40007874015748,&quot;width&quot;:784.466220472441}"/>
</p:tagLst>
</file>

<file path=ppt/tags/tag128.xml><?xml version="1.0" encoding="utf-8"?>
<p:tagLst xmlns:p="http://schemas.openxmlformats.org/presentationml/2006/main">
  <p:tag name="KSO_WM_DIAGRAM_VIRTUALLY_FRAME" val="{&quot;height&quot;:340.5500023678025,&quot;left&quot;:80.29999999999998,&quot;top&quot;:123.52511941793117,&quot;width&quot;:421.35}"/>
</p:tagLst>
</file>

<file path=ppt/tags/tag129.xml><?xml version="1.0" encoding="utf-8"?>
<p:tagLst xmlns:p="http://schemas.openxmlformats.org/presentationml/2006/main">
  <p:tag name="KSO_WM_DIAGRAM_VIRTUALLY_FRAME" val="{&quot;height&quot;:340.5500023678025,&quot;left&quot;:80.29999999999998,&quot;top&quot;:123.52511941793117,&quot;width&quot;:421.35}"/>
</p:tagLst>
</file>

<file path=ppt/tags/tag13.xml><?xml version="1.0" encoding="utf-8"?>
<p:tagLst xmlns:p="http://schemas.openxmlformats.org/presentationml/2006/main">
  <p:tag name="KSO_WM_DIAGRAM_VIRTUALLY_FRAME" val="{&quot;height&quot;:321.1825984251969,&quot;left&quot;:613.541968503937,&quot;top&quot;:176.7999212598425,&quot;width&quot;:284.5678740157481}"/>
</p:tagLst>
</file>

<file path=ppt/tags/tag130.xml><?xml version="1.0" encoding="utf-8"?>
<p:tagLst xmlns:p="http://schemas.openxmlformats.org/presentationml/2006/main">
  <p:tag name="KSO_WM_DIAGRAM_VIRTUALLY_FRAME" val="{&quot;height&quot;:340.5500023678025,&quot;left&quot;:80.29999999999998,&quot;top&quot;:123.52511941793117,&quot;width&quot;:421.35}"/>
</p:tagLst>
</file>

<file path=ppt/tags/tag131.xml><?xml version="1.0" encoding="utf-8"?>
<p:tagLst xmlns:p="http://schemas.openxmlformats.org/presentationml/2006/main">
  <p:tag name="KSO_WM_DIAGRAM_VIRTUALLY_FRAME" val="{&quot;height&quot;:340.5500023678025,&quot;left&quot;:80.29999999999998,&quot;top&quot;:123.52511941793117,&quot;width&quot;:421.35}"/>
</p:tagLst>
</file>

<file path=ppt/tags/tag132.xml><?xml version="1.0" encoding="utf-8"?>
<p:tagLst xmlns:p="http://schemas.openxmlformats.org/presentationml/2006/main">
  <p:tag name="KSO_WM_DIAGRAM_VIRTUALLY_FRAME" val="{&quot;height&quot;:340.5500023678025,&quot;left&quot;:80.29999999999998,&quot;top&quot;:123.52511941793117,&quot;width&quot;:421.35}"/>
</p:tagLst>
</file>

<file path=ppt/tags/tag133.xml><?xml version="1.0" encoding="utf-8"?>
<p:tagLst xmlns:p="http://schemas.openxmlformats.org/presentationml/2006/main">
  <p:tag name="KSO_WM_DIAGRAM_VIRTUALLY_FRAME" val="{&quot;height&quot;:340.5500023678025,&quot;left&quot;:80.29999999999998,&quot;top&quot;:123.52511941793117,&quot;width&quot;:421.35}"/>
</p:tagLst>
</file>

<file path=ppt/tags/tag134.xml><?xml version="1.0" encoding="utf-8"?>
<p:tagLst xmlns:p="http://schemas.openxmlformats.org/presentationml/2006/main">
  <p:tag name="KSO_WM_DIAGRAM_VIRTUALLY_FRAME" val="{&quot;height&quot;:340.5500023678025,&quot;left&quot;:80.29999999999998,&quot;top&quot;:123.52511941793117,&quot;width&quot;:421.35}"/>
</p:tagLst>
</file>

<file path=ppt/tags/tag135.xml><?xml version="1.0" encoding="utf-8"?>
<p:tagLst xmlns:p="http://schemas.openxmlformats.org/presentationml/2006/main">
  <p:tag name="KSO_WM_DIAGRAM_VIRTUALLY_FRAME" val="{&quot;height&quot;:340.5500023678025,&quot;left&quot;:80.29999999999998,&quot;top&quot;:123.52511941793117,&quot;width&quot;:421.35}"/>
</p:tagLst>
</file>

<file path=ppt/tags/tag136.xml><?xml version="1.0" encoding="utf-8"?>
<p:tagLst xmlns:p="http://schemas.openxmlformats.org/presentationml/2006/main">
  <p:tag name="KSO_WM_DIAGRAM_VIRTUALLY_FRAME" val="{&quot;height&quot;:340.5500023678025,&quot;left&quot;:80.29999999999998,&quot;top&quot;:123.52511941793117,&quot;width&quot;:421.35}"/>
</p:tagLst>
</file>

<file path=ppt/tags/tag137.xml><?xml version="1.0" encoding="utf-8"?>
<p:tagLst xmlns:p="http://schemas.openxmlformats.org/presentationml/2006/main">
  <p:tag name="KSO_WM_DIAGRAM_VIRTUALLY_FRAME" val="{&quot;height&quot;:340.5500023678025,&quot;left&quot;:80.29999999999998,&quot;top&quot;:123.52511941793117,&quot;width&quot;:421.35}"/>
</p:tagLst>
</file>

<file path=ppt/tags/tag138.xml><?xml version="1.0" encoding="utf-8"?>
<p:tagLst xmlns:p="http://schemas.openxmlformats.org/presentationml/2006/main">
  <p:tag name="KSO_WM_DIAGRAM_VIRTUALLY_FRAME" val="{&quot;height&quot;:340.5500023678025,&quot;left&quot;:80.29999999999998,&quot;top&quot;:123.52511941793117,&quot;width&quot;:421.35}"/>
</p:tagLst>
</file>

<file path=ppt/tags/tag139.xml><?xml version="1.0" encoding="utf-8"?>
<p:tagLst xmlns:p="http://schemas.openxmlformats.org/presentationml/2006/main">
  <p:tag name="KSO_WM_DIAGRAM_VIRTUALLY_FRAME" val="{&quot;height&quot;:340.5500023678025,&quot;left&quot;:80.29999999999998,&quot;top&quot;:123.52511941793117,&quot;width&quot;:421.35}"/>
</p:tagLst>
</file>

<file path=ppt/tags/tag14.xml><?xml version="1.0" encoding="utf-8"?>
<p:tagLst xmlns:p="http://schemas.openxmlformats.org/presentationml/2006/main">
  <p:tag name="KSO_WM_DIAGRAM_VIRTUALLY_FRAME" val="{&quot;height&quot;:321.1825984251969,&quot;left&quot;:613.541968503937,&quot;top&quot;:176.7999212598425,&quot;width&quot;:284.5678740157481}"/>
</p:tagLst>
</file>

<file path=ppt/tags/tag140.xml><?xml version="1.0" encoding="utf-8"?>
<p:tagLst xmlns:p="http://schemas.openxmlformats.org/presentationml/2006/main">
  <p:tag name="KSO_WM_DIAGRAM_VIRTUALLY_FRAME" val="{&quot;height&quot;:340.5500023678025,&quot;left&quot;:55.24999999999998,&quot;top&quot;:125.27511941793117,&quot;width&quot;:421.35}"/>
</p:tagLst>
</file>

<file path=ppt/tags/tag141.xml><?xml version="1.0" encoding="utf-8"?>
<p:tagLst xmlns:p="http://schemas.openxmlformats.org/presentationml/2006/main">
  <p:tag name="KSO_WM_DIAGRAM_VIRTUALLY_FRAME" val="{&quot;height&quot;:323,&quot;left&quot;:581.4,&quot;top&quot;:148,&quot;width&quot;:319.7}"/>
</p:tagLst>
</file>

<file path=ppt/tags/tag142.xml><?xml version="1.0" encoding="utf-8"?>
<p:tagLst xmlns:p="http://schemas.openxmlformats.org/presentationml/2006/main">
  <p:tag name="KSO_WM_DIAGRAM_VIRTUALLY_FRAME" val="{&quot;height&quot;:323,&quot;left&quot;:581.4,&quot;top&quot;:148,&quot;width&quot;:319.7}"/>
</p:tagLst>
</file>

<file path=ppt/tags/tag143.xml><?xml version="1.0" encoding="utf-8"?>
<p:tagLst xmlns:p="http://schemas.openxmlformats.org/presentationml/2006/main">
  <p:tag name="KSO_WM_DIAGRAM_VIRTUALLY_FRAME" val="{&quot;height&quot;:323,&quot;left&quot;:581.4,&quot;top&quot;:148,&quot;width&quot;:319.7}"/>
</p:tagLst>
</file>

<file path=ppt/tags/tag144.xml><?xml version="1.0" encoding="utf-8"?>
<p:tagLst xmlns:p="http://schemas.openxmlformats.org/presentationml/2006/main">
  <p:tag name="KSO_WM_DIAGRAM_VIRTUALLY_FRAME" val="{&quot;height&quot;:323,&quot;left&quot;:581.4,&quot;top&quot;:148,&quot;width&quot;:319.7}"/>
</p:tagLst>
</file>

<file path=ppt/tags/tag145.xml><?xml version="1.0" encoding="utf-8"?>
<p:tagLst xmlns:p="http://schemas.openxmlformats.org/presentationml/2006/main">
  <p:tag name="KSO_WM_DIAGRAM_VIRTUALLY_FRAME" val="{&quot;height&quot;:323,&quot;left&quot;:581.4,&quot;top&quot;:148,&quot;width&quot;:319.7}"/>
</p:tagLst>
</file>

<file path=ppt/tags/tag146.xml><?xml version="1.0" encoding="utf-8"?>
<p:tagLst xmlns:p="http://schemas.openxmlformats.org/presentationml/2006/main">
  <p:tag name="KSO_WM_DIAGRAM_VIRTUALLY_FRAME" val="{&quot;height&quot;:323,&quot;left&quot;:581.4,&quot;top&quot;:148,&quot;width&quot;:319.7}"/>
</p:tagLst>
</file>

<file path=ppt/tags/tag147.xml><?xml version="1.0" encoding="utf-8"?>
<p:tagLst xmlns:p="http://schemas.openxmlformats.org/presentationml/2006/main">
  <p:tag name="KSO_WM_DIAGRAM_VIRTUALLY_FRAME" val="{&quot;height&quot;:323,&quot;left&quot;:581.4,&quot;top&quot;:148,&quot;width&quot;:319.7}"/>
</p:tagLst>
</file>

<file path=ppt/tags/tag148.xml><?xml version="1.0" encoding="utf-8"?>
<p:tagLst xmlns:p="http://schemas.openxmlformats.org/presentationml/2006/main">
  <p:tag name="KSO_WM_DIAGRAM_VIRTUALLY_FRAME" val="{&quot;height&quot;:323,&quot;left&quot;:581.4,&quot;top&quot;:148,&quot;width&quot;:319.7}"/>
</p:tagLst>
</file>

<file path=ppt/tags/tag149.xml><?xml version="1.0" encoding="utf-8"?>
<p:tagLst xmlns:p="http://schemas.openxmlformats.org/presentationml/2006/main">
  <p:tag name="KSO_WM_DIAGRAM_VIRTUALLY_FRAME" val="{&quot;height&quot;:323,&quot;left&quot;:581.4,&quot;top&quot;:148,&quot;width&quot;:319.7}"/>
</p:tagLst>
</file>

<file path=ppt/tags/tag15.xml><?xml version="1.0" encoding="utf-8"?>
<p:tagLst xmlns:p="http://schemas.openxmlformats.org/presentationml/2006/main">
  <p:tag name="KSO_WM_DIAGRAM_VIRTUALLY_FRAME" val="{&quot;height&quot;:321.1825984251969,&quot;left&quot;:613.541968503937,&quot;top&quot;:176.7999212598425,&quot;width&quot;:284.5678740157481}"/>
</p:tagLst>
</file>

<file path=ppt/tags/tag150.xml><?xml version="1.0" encoding="utf-8"?>
<p:tagLst xmlns:p="http://schemas.openxmlformats.org/presentationml/2006/main">
  <p:tag name="KSO_WM_DIAGRAM_VIRTUALLY_FRAME" val="{&quot;height&quot;:323,&quot;left&quot;:581.4,&quot;top&quot;:148,&quot;width&quot;:319.7}"/>
</p:tagLst>
</file>

<file path=ppt/tags/tag151.xml><?xml version="1.0" encoding="utf-8"?>
<p:tagLst xmlns:p="http://schemas.openxmlformats.org/presentationml/2006/main">
  <p:tag name="KSO_WM_DIAGRAM_VIRTUALLY_FRAME" val="{&quot;height&quot;:323,&quot;left&quot;:581.4,&quot;top&quot;:148,&quot;width&quot;:319.7}"/>
</p:tagLst>
</file>

<file path=ppt/tags/tag152.xml><?xml version="1.0" encoding="utf-8"?>
<p:tagLst xmlns:p="http://schemas.openxmlformats.org/presentationml/2006/main">
  <p:tag name="KSO_WM_DIAGRAM_VIRTUALLY_FRAME" val="{&quot;height&quot;:323,&quot;left&quot;:581.4,&quot;top&quot;:148,&quot;width&quot;:319.7}"/>
</p:tagLst>
</file>

<file path=ppt/tags/tag153.xml><?xml version="1.0" encoding="utf-8"?>
<p:tagLst xmlns:p="http://schemas.openxmlformats.org/presentationml/2006/main">
  <p:tag name="KSO_WM_DIAGRAM_VIRTUALLY_FRAME" val="{&quot;height&quot;:323,&quot;left&quot;:581.4,&quot;top&quot;:148,&quot;width&quot;:319.7}"/>
</p:tagLst>
</file>

<file path=ppt/tags/tag154.xml><?xml version="1.0" encoding="utf-8"?>
<p:tagLst xmlns:p="http://schemas.openxmlformats.org/presentationml/2006/main">
  <p:tag name="KSO_WM_DIAGRAM_VIRTUALLY_FRAME" val="{&quot;height&quot;:323,&quot;left&quot;:581.4,&quot;top&quot;:148,&quot;width&quot;:319.7}"/>
</p:tagLst>
</file>

<file path=ppt/tags/tag155.xml><?xml version="1.0" encoding="utf-8"?>
<p:tagLst xmlns:p="http://schemas.openxmlformats.org/presentationml/2006/main">
  <p:tag name="KSO_WM_DIAGRAM_VIRTUALLY_FRAME" val="{&quot;height&quot;:323,&quot;left&quot;:581.4,&quot;top&quot;:148,&quot;width&quot;:319.7}"/>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KSO_WM_DIAGRAM_VIRTUALLY_FRAME" val="{&quot;height&quot;:368.7,&quot;left&quot;:28.8,&quot;top&quot;:126.55,&quot;width&quot;:904.55}"/>
</p:tagLst>
</file>

<file path=ppt/tags/tag158.xml><?xml version="1.0" encoding="utf-8"?>
<p:tagLst xmlns:p="http://schemas.openxmlformats.org/presentationml/2006/main">
  <p:tag name="KSO_WM_DIAGRAM_VIRTUALLY_FRAME" val="{&quot;height&quot;:285.9165354330709,&quot;left&quot;:492.66937007874014,&quot;top&quot;:179.69614173228348,&quot;width&quot;:366.63070866141743}"/>
</p:tagLst>
</file>

<file path=ppt/tags/tag159.xml><?xml version="1.0" encoding="utf-8"?>
<p:tagLst xmlns:p="http://schemas.openxmlformats.org/presentationml/2006/main">
  <p:tag name="KSO_WM_DIAGRAM_VIRTUALLY_FRAME" val="{&quot;height&quot;:285.9165354330709,&quot;left&quot;:492.66937007874014,&quot;top&quot;:179.69614173228348,&quot;width&quot;:366.63070866141743}"/>
</p:tagLst>
</file>

<file path=ppt/tags/tag16.xml><?xml version="1.0" encoding="utf-8"?>
<p:tagLst xmlns:p="http://schemas.openxmlformats.org/presentationml/2006/main">
  <p:tag name="KSO_WM_DIAGRAM_VIRTUALLY_FRAME" val="{&quot;height&quot;:321.1825984251969,&quot;left&quot;:613.541968503937,&quot;top&quot;:176.7999212598425,&quot;width&quot;:284.5678740157481}"/>
</p:tagLst>
</file>

<file path=ppt/tags/tag160.xml><?xml version="1.0" encoding="utf-8"?>
<p:tagLst xmlns:p="http://schemas.openxmlformats.org/presentationml/2006/main">
  <p:tag name="KSO_WM_DIAGRAM_VIRTUALLY_FRAME" val="{&quot;height&quot;:285.9165354330709,&quot;left&quot;:492.66937007874014,&quot;top&quot;:179.69614173228348,&quot;width&quot;:366.63070866141743}"/>
</p:tagLst>
</file>

<file path=ppt/tags/tag161.xml><?xml version="1.0" encoding="utf-8"?>
<p:tagLst xmlns:p="http://schemas.openxmlformats.org/presentationml/2006/main">
  <p:tag name="KSO_WM_DIAGRAM_VIRTUALLY_FRAME" val="{&quot;height&quot;:285.9165354330709,&quot;left&quot;:492.66937007874014,&quot;top&quot;:179.69614173228348,&quot;width&quot;:366.63070866141743}"/>
</p:tagLst>
</file>

<file path=ppt/tags/tag162.xml><?xml version="1.0" encoding="utf-8"?>
<p:tagLst xmlns:p="http://schemas.openxmlformats.org/presentationml/2006/main">
  <p:tag name="KSO_WM_DIAGRAM_VIRTUALLY_FRAME" val="{&quot;height&quot;:285.9165354330709,&quot;left&quot;:492.66937007874014,&quot;top&quot;:179.69614173228348,&quot;width&quot;:366.63070866141743}"/>
</p:tagLst>
</file>

<file path=ppt/tags/tag163.xml><?xml version="1.0" encoding="utf-8"?>
<p:tagLst xmlns:p="http://schemas.openxmlformats.org/presentationml/2006/main">
  <p:tag name="KSO_WM_DIAGRAM_VIRTUALLY_FRAME" val="{&quot;height&quot;:285.9165354330709,&quot;left&quot;:492.66937007874014,&quot;top&quot;:179.69614173228348,&quot;width&quot;:366.63070866141743}"/>
</p:tagLst>
</file>

<file path=ppt/tags/tag164.xml><?xml version="1.0" encoding="utf-8"?>
<p:tagLst xmlns:p="http://schemas.openxmlformats.org/presentationml/2006/main">
  <p:tag name="KSO_WM_DIAGRAM_VIRTUALLY_FRAME" val="{&quot;height&quot;:285.9165354330709,&quot;left&quot;:492.66937007874014,&quot;top&quot;:179.69614173228348,&quot;width&quot;:366.63070866141743}"/>
</p:tagLst>
</file>

<file path=ppt/tags/tag165.xml><?xml version="1.0" encoding="utf-8"?>
<p:tagLst xmlns:p="http://schemas.openxmlformats.org/presentationml/2006/main">
  <p:tag name="KSO_WM_DIAGRAM_VIRTUALLY_FRAME" val="{&quot;height&quot;:285.9165354330709,&quot;left&quot;:492.66937007874014,&quot;top&quot;:179.69614173228348,&quot;width&quot;:366.63070866141743}"/>
</p:tagLst>
</file>

<file path=ppt/tags/tag166.xml><?xml version="1.0" encoding="utf-8"?>
<p:tagLst xmlns:p="http://schemas.openxmlformats.org/presentationml/2006/main">
  <p:tag name="KSO_WM_DIAGRAM_VIRTUALLY_FRAME" val="{&quot;height&quot;:285.9165354330709,&quot;left&quot;:492.66937007874014,&quot;top&quot;:179.69614173228348,&quot;width&quot;:366.63070866141743}"/>
</p:tagLst>
</file>

<file path=ppt/tags/tag167.xml><?xml version="1.0" encoding="utf-8"?>
<p:tagLst xmlns:p="http://schemas.openxmlformats.org/presentationml/2006/main">
  <p:tag name="KSO_WM_DIAGRAM_VIRTUALLY_FRAME" val="{&quot;height&quot;:285.9165354330709,&quot;left&quot;:492.66937007874014,&quot;top&quot;:179.69614173228348,&quot;width&quot;:366.63070866141743}"/>
</p:tagLst>
</file>

<file path=ppt/tags/tag168.xml><?xml version="1.0" encoding="utf-8"?>
<p:tagLst xmlns:p="http://schemas.openxmlformats.org/presentationml/2006/main">
  <p:tag name="KSO_WM_DIAGRAM_VIRTUALLY_FRAME" val="{&quot;height&quot;:368.7,&quot;left&quot;:28.8,&quot;top&quot;:126.55,&quot;width&quot;:904.55}"/>
</p:tagLst>
</file>

<file path=ppt/tags/tag169.xml><?xml version="1.0" encoding="utf-8"?>
<p:tagLst xmlns:p="http://schemas.openxmlformats.org/presentationml/2006/main">
  <p:tag name="KSO_WM_DIAGRAM_VIRTUALLY_FRAME" val="{&quot;height&quot;:285.9165354330709,&quot;left&quot;:492.66937007874014,&quot;top&quot;:179.69614173228348,&quot;width&quot;:366.63070866141743}"/>
</p:tagLst>
</file>

<file path=ppt/tags/tag17.xml><?xml version="1.0" encoding="utf-8"?>
<p:tagLst xmlns:p="http://schemas.openxmlformats.org/presentationml/2006/main">
  <p:tag name="KSO_WM_DIAGRAM_VERSION" val="3"/>
  <p:tag name="KSO_WM_DIAGRAM_COLOR_TEXT_CAN_REMOVE" val="n"/>
  <p:tag name="KSO_WM_UNIT_VALUE" val="950*536"/>
  <p:tag name="KSO_WM_UNIT_HIGHLIGHT" val="0"/>
  <p:tag name="KSO_WM_UNIT_COMPATIBLE" val="0"/>
  <p:tag name="KSO_WM_UNIT_DIAGRAM_ISNUMVISUAL" val="0"/>
  <p:tag name="KSO_WM_UNIT_DIAGRAM_ISREFERUNIT" val="0"/>
  <p:tag name="KSO_WM_DIAGRAM_GROUP_CODE" val="l1-1"/>
  <p:tag name="KSO_WM_UNIT_TYPE" val="l_h_d"/>
  <p:tag name="KSO_WM_UNIT_INDEX" val="1_4_1"/>
  <p:tag name="KSO_WM_UNIT_ID" val="diagram20231265_5*l_h_d*1_4_1"/>
  <p:tag name="KSO_WM_TEMPLATE_CATEGORY" val="diagram"/>
  <p:tag name="KSO_WM_TEMPLATE_INDEX" val="20231265"/>
  <p:tag name="KSO_WM_UNIT_LAYERLEVEL" val="1_1_1"/>
  <p:tag name="KSO_WM_TAG_VERSION" val="3.0"/>
  <p:tag name="KSO_WM_BEAUTIFY_FLAG" val="#wm#"/>
  <p:tag name="KSO_WM_DIAGRAM_MAX_ITEMCNT" val="6"/>
  <p:tag name="KSO_WM_DIAGRAM_MIN_ITEMCNT" val="2"/>
  <p:tag name="KSO_WM_DIAGRAM_VIRTUALLY_FRAME" val="{&quot;height&quot;:206.7000122070313,&quot;left&quot;:223.07503937007868,&quot;top&quot;:117.95003326656311,&quot;width&quot;:547}"/>
  <p:tag name="KSO_WM_DIAGRAM_COLOR_MATCH_VALUE" val="{&quot;shape&quot;:{&quot;fill&quot;:{&quot;type&quot;:0},&quot;glow&quot;:{&quot;colorType&quot;:0},&quot;line&quot;:{&quot;solidLine&quot;:{&quot;brightness&quot;:0.6000000238418579,&quot;colorType&quot;:2,&quot;rgb&quot;:&quot;#999999&quot;,&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
</p:tagLst>
</file>

<file path=ppt/tags/tag170.xml><?xml version="1.0" encoding="utf-8"?>
<p:tagLst xmlns:p="http://schemas.openxmlformats.org/presentationml/2006/main">
  <p:tag name="KSO_WM_DIAGRAM_VIRTUALLY_FRAME" val="{&quot;height&quot;:346.99669291338586,&quot;left&quot;:61.96543307086614,&quot;top&quot;:142.67984251968502,&quot;width&quot;:847.733622047244}"/>
</p:tagLst>
</file>

<file path=ppt/tags/tag171.xml><?xml version="1.0" encoding="utf-8"?>
<p:tagLst xmlns:p="http://schemas.openxmlformats.org/presentationml/2006/main">
  <p:tag name="KSO_WM_DIAGRAM_VIRTUALLY_FRAME" val="{&quot;height&quot;:346.99669291338586,&quot;left&quot;:61.96543307086614,&quot;top&quot;:142.67984251968502,&quot;width&quot;:847.733622047244}"/>
</p:tagLst>
</file>

<file path=ppt/tags/tag172.xml><?xml version="1.0" encoding="utf-8"?>
<p:tagLst xmlns:p="http://schemas.openxmlformats.org/presentationml/2006/main">
  <p:tag name="KSO_WM_DIAGRAM_VIRTUALLY_FRAME" val="{&quot;height&quot;:346.99669291338586,&quot;left&quot;:61.96543307086614,&quot;top&quot;:142.67984251968502,&quot;width&quot;:847.733622047244}"/>
</p:tagLst>
</file>

<file path=ppt/tags/tag173.xml><?xml version="1.0" encoding="utf-8"?>
<p:tagLst xmlns:p="http://schemas.openxmlformats.org/presentationml/2006/main">
  <p:tag name="KSO_WM_DIAGRAM_VIRTUALLY_FRAME" val="{&quot;height&quot;:346.99669291338586,&quot;left&quot;:61.96543307086614,&quot;top&quot;:142.67984251968502,&quot;width&quot;:847.733622047244}"/>
</p:tagLst>
</file>

<file path=ppt/tags/tag174.xml><?xml version="1.0" encoding="utf-8"?>
<p:tagLst xmlns:p="http://schemas.openxmlformats.org/presentationml/2006/main">
  <p:tag name="KSO_WM_DIAGRAM_VIRTUALLY_FRAME" val="{&quot;height&quot;:346.99669291338586,&quot;left&quot;:61.96543307086614,&quot;top&quot;:142.67984251968502,&quot;width&quot;:847.733622047244}"/>
</p:tagLst>
</file>

<file path=ppt/tags/tag175.xml><?xml version="1.0" encoding="utf-8"?>
<p:tagLst xmlns:p="http://schemas.openxmlformats.org/presentationml/2006/main">
  <p:tag name="KSO_WM_DIAGRAM_VIRTUALLY_FRAME" val="{&quot;height&quot;:346.99669291338586,&quot;left&quot;:61.96543307086614,&quot;top&quot;:142.67984251968502,&quot;width&quot;:847.733622047244}"/>
</p:tagLst>
</file>

<file path=ppt/tags/tag176.xml><?xml version="1.0" encoding="utf-8"?>
<p:tagLst xmlns:p="http://schemas.openxmlformats.org/presentationml/2006/main">
  <p:tag name="KSO_WM_DIAGRAM_VIRTUALLY_FRAME" val="{&quot;height&quot;:346.99669291338586,&quot;left&quot;:61.96543307086614,&quot;top&quot;:142.67984251968502,&quot;width&quot;:847.733622047244}"/>
</p:tagLst>
</file>

<file path=ppt/tags/tag177.xml><?xml version="1.0" encoding="utf-8"?>
<p:tagLst xmlns:p="http://schemas.openxmlformats.org/presentationml/2006/main">
  <p:tag name="KSO_WM_DIAGRAM_VIRTUALLY_FRAME" val="{&quot;height&quot;:346.99669291338586,&quot;left&quot;:61.96543307086614,&quot;top&quot;:142.67984251968502,&quot;width&quot;:847.733622047244}"/>
</p:tagLst>
</file>

<file path=ppt/tags/tag178.xml><?xml version="1.0" encoding="utf-8"?>
<p:tagLst xmlns:p="http://schemas.openxmlformats.org/presentationml/2006/main">
  <p:tag name="KSO_WM_DIAGRAM_VIRTUALLY_FRAME" val="{&quot;height&quot;:346.99669291338586,&quot;left&quot;:61.96543307086614,&quot;top&quot;:142.67984251968502,&quot;width&quot;:847.733622047244}"/>
</p:tagLst>
</file>

<file path=ppt/tags/tag179.xml><?xml version="1.0" encoding="utf-8"?>
<p:tagLst xmlns:p="http://schemas.openxmlformats.org/presentationml/2006/main">
  <p:tag name="KSO_WM_DIAGRAM_VIRTUALLY_FRAME" val="{&quot;height&quot;:346.99669291338586,&quot;left&quot;:61.96543307086614,&quot;top&quot;:142.67984251968502,&quot;width&quot;:847.733622047244}"/>
</p:tagLst>
</file>

<file path=ppt/tags/tag18.xml><?xml version="1.0" encoding="utf-8"?>
<p:tagLst xmlns:p="http://schemas.openxmlformats.org/presentationml/2006/main">
  <p:tag name="KSO_WM_DIAGRAM_VERSION" val="3"/>
  <p:tag name="KSO_WM_DIAGRAM_COLOR_TEXT_CAN_REMOVE" val="n"/>
  <p:tag name="KSO_WM_UNIT_VALUE" val="950*536"/>
  <p:tag name="KSO_WM_UNIT_HIGHLIGHT" val="0"/>
  <p:tag name="KSO_WM_UNIT_COMPATIBLE" val="0"/>
  <p:tag name="KSO_WM_UNIT_DIAGRAM_ISNUMVISUAL" val="0"/>
  <p:tag name="KSO_WM_UNIT_DIAGRAM_ISREFERUNIT" val="0"/>
  <p:tag name="KSO_WM_DIAGRAM_GROUP_CODE" val="l1-1"/>
  <p:tag name="KSO_WM_UNIT_TYPE" val="l_h_d"/>
  <p:tag name="KSO_WM_UNIT_INDEX" val="1_3_1"/>
  <p:tag name="KSO_WM_UNIT_ID" val="diagram20231265_5*l_h_d*1_3_1"/>
  <p:tag name="KSO_WM_TEMPLATE_CATEGORY" val="diagram"/>
  <p:tag name="KSO_WM_TEMPLATE_INDEX" val="20231265"/>
  <p:tag name="KSO_WM_UNIT_LAYERLEVEL" val="1_1_1"/>
  <p:tag name="KSO_WM_TAG_VERSION" val="3.0"/>
  <p:tag name="KSO_WM_BEAUTIFY_FLAG" val="#wm#"/>
  <p:tag name="KSO_WM_DIAGRAM_MAX_ITEMCNT" val="6"/>
  <p:tag name="KSO_WM_DIAGRAM_MIN_ITEMCNT" val="2"/>
  <p:tag name="KSO_WM_DIAGRAM_VIRTUALLY_FRAME" val="{&quot;height&quot;:206.7000122070313,&quot;left&quot;:223.07503937007868,&quot;top&quot;:117.95003326656311,&quot;width&quot;:547}"/>
  <p:tag name="KSO_WM_DIAGRAM_COLOR_MATCH_VALUE" val="{&quot;shape&quot;:{&quot;fill&quot;:{&quot;type&quot;:0},&quot;glow&quot;:{&quot;colorType&quot;:0},&quot;line&quot;:{&quot;solidLine&quot;:{&quot;brightness&quot;:0.6000000238418579,&quot;colorType&quot;:2,&quot;rgb&quot;:&quot;#999999&quot;,&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
</p:tagLst>
</file>

<file path=ppt/tags/tag180.xml><?xml version="1.0" encoding="utf-8"?>
<p:tagLst xmlns:p="http://schemas.openxmlformats.org/presentationml/2006/main">
  <p:tag name="ISPRING_PRESENTATION_TITLE" val="PowerPoint 演示文稿"/>
  <p:tag name="commondata" val="eyJoZGlkIjoiNGEzZDViMDVmM2VmMzNiM2YxZGY4N2E5MmM5MTFkNjgifQ=="/>
  <p:tag name="resource_record_key" val="{&quot;70&quot;:[3320075,3315310]}"/>
</p:tagLst>
</file>

<file path=ppt/tags/tag19.xml><?xml version="1.0" encoding="utf-8"?>
<p:tagLst xmlns:p="http://schemas.openxmlformats.org/presentationml/2006/main">
  <p:tag name="KSO_WM_DIAGRAM_VERSION" val="3"/>
  <p:tag name="KSO_WM_DIAGRAM_COLOR_TEXT_CAN_REMOVE" val="n"/>
  <p:tag name="KSO_WM_UNIT_VALUE" val="805*463"/>
  <p:tag name="KSO_WM_UNIT_HIGHLIGHT" val="0"/>
  <p:tag name="KSO_WM_UNIT_COMPATIBLE" val="0"/>
  <p:tag name="KSO_WM_UNIT_DIAGRAM_ISNUMVISUAL" val="0"/>
  <p:tag name="KSO_WM_UNIT_DIAGRAM_ISREFERUNIT" val="0"/>
  <p:tag name="KSO_WM_DIAGRAM_GROUP_CODE" val="l1-1"/>
  <p:tag name="KSO_WM_UNIT_TYPE" val="l_h_d"/>
  <p:tag name="KSO_WM_UNIT_INDEX" val="1_2_1"/>
  <p:tag name="KSO_WM_UNIT_ID" val="diagram20231265_5*l_h_d*1_2_1"/>
  <p:tag name="KSO_WM_TEMPLATE_CATEGORY" val="diagram"/>
  <p:tag name="KSO_WM_TEMPLATE_INDEX" val="20231265"/>
  <p:tag name="KSO_WM_UNIT_LAYERLEVEL" val="1_1_1"/>
  <p:tag name="KSO_WM_TAG_VERSION" val="3.0"/>
  <p:tag name="KSO_WM_BEAUTIFY_FLAG" val="#wm#"/>
  <p:tag name="KSO_WM_DIAGRAM_MAX_ITEMCNT" val="6"/>
  <p:tag name="KSO_WM_DIAGRAM_MIN_ITEMCNT" val="2"/>
  <p:tag name="KSO_WM_DIAGRAM_VIRTUALLY_FRAME" val="{&quot;height&quot;:206.7000122070313,&quot;left&quot;:223.07503937007868,&quot;top&quot;:117.95003326656311,&quot;width&quot;:547}"/>
  <p:tag name="KSO_WM_DIAGRAM_COLOR_MATCH_VALUE" val="{&quot;shape&quot;:{&quot;fill&quot;:{&quot;type&quot;:0},&quot;glow&quot;:{&quot;colorType&quot;:0},&quot;line&quot;:{&quot;solidLine&quot;:{&quot;brightness&quot;:0.6000000238418579,&quot;colorType&quot;:2,&quot;rgb&quot;:&quot;#999999&quot;,&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DIAGRAM_VERSION" val="3"/>
  <p:tag name="KSO_WM_DIAGRAM_COLOR_TEXT_CAN_REMOVE" val="n"/>
  <p:tag name="KSO_WM_UNIT_VALUE" val="798*458"/>
  <p:tag name="KSO_WM_UNIT_HIGHLIGHT" val="0"/>
  <p:tag name="KSO_WM_UNIT_COMPATIBLE" val="0"/>
  <p:tag name="KSO_WM_UNIT_DIAGRAM_ISNUMVISUAL" val="0"/>
  <p:tag name="KSO_WM_UNIT_DIAGRAM_ISREFERUNIT" val="0"/>
  <p:tag name="KSO_WM_DIAGRAM_GROUP_CODE" val="l1-1"/>
  <p:tag name="KSO_WM_UNIT_TYPE" val="l_h_d"/>
  <p:tag name="KSO_WM_UNIT_INDEX" val="1_5_1"/>
  <p:tag name="KSO_WM_UNIT_ID" val="diagram20231265_5*l_h_d*1_5_1"/>
  <p:tag name="KSO_WM_TEMPLATE_CATEGORY" val="diagram"/>
  <p:tag name="KSO_WM_TEMPLATE_INDEX" val="20231265"/>
  <p:tag name="KSO_WM_UNIT_LAYERLEVEL" val="1_1_1"/>
  <p:tag name="KSO_WM_TAG_VERSION" val="3.0"/>
  <p:tag name="KSO_WM_BEAUTIFY_FLAG" val="#wm#"/>
  <p:tag name="KSO_WM_DIAGRAM_MAX_ITEMCNT" val="6"/>
  <p:tag name="KSO_WM_DIAGRAM_MIN_ITEMCNT" val="2"/>
  <p:tag name="KSO_WM_DIAGRAM_VIRTUALLY_FRAME" val="{&quot;height&quot;:206.7000122070313,&quot;left&quot;:223.07503937007868,&quot;top&quot;:117.95003326656311,&quot;width&quot;:547}"/>
  <p:tag name="KSO_WM_DIAGRAM_COLOR_MATCH_VALUE" val="{&quot;shape&quot;:{&quot;fill&quot;:{&quot;type&quot;:0},&quot;glow&quot;:{&quot;colorType&quot;:0},&quot;line&quot;:{&quot;solidLine&quot;:{&quot;brightness&quot;:0.6000000238418579,&quot;colorType&quot;:2,&quot;rgb&quot;:&quot;#999999&quot;,&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
</p:tagLst>
</file>

<file path=ppt/tags/tag21.xml><?xml version="1.0" encoding="utf-8"?>
<p:tagLst xmlns:p="http://schemas.openxmlformats.org/presentationml/2006/main">
  <p:tag name="KSO_WM_DIAGRAM_VERSION" val="3"/>
  <p:tag name="KSO_WM_DIAGRAM_COLOR_TEXT_CAN_REMOVE" val="n"/>
  <p:tag name="KSO_WM_UNIT_VALUE" val="645*370"/>
  <p:tag name="KSO_WM_UNIT_HIGHLIGHT" val="0"/>
  <p:tag name="KSO_WM_UNIT_COMPATIBLE" val="0"/>
  <p:tag name="KSO_WM_UNIT_DIAGRAM_ISNUMVISUAL" val="0"/>
  <p:tag name="KSO_WM_UNIT_DIAGRAM_ISREFERUNIT" val="0"/>
  <p:tag name="KSO_WM_DIAGRAM_GROUP_CODE" val="l1-1"/>
  <p:tag name="KSO_WM_UNIT_TYPE" val="l_h_d"/>
  <p:tag name="KSO_WM_UNIT_INDEX" val="1_6_1"/>
  <p:tag name="KSO_WM_UNIT_ID" val="diagram20231265_5*l_h_d*1_6_1"/>
  <p:tag name="KSO_WM_TEMPLATE_CATEGORY" val="diagram"/>
  <p:tag name="KSO_WM_TEMPLATE_INDEX" val="20231265"/>
  <p:tag name="KSO_WM_UNIT_LAYERLEVEL" val="1_1_1"/>
  <p:tag name="KSO_WM_TAG_VERSION" val="3.0"/>
  <p:tag name="KSO_WM_BEAUTIFY_FLAG" val="#wm#"/>
  <p:tag name="KSO_WM_DIAGRAM_MAX_ITEMCNT" val="6"/>
  <p:tag name="KSO_WM_DIAGRAM_MIN_ITEMCNT" val="2"/>
  <p:tag name="KSO_WM_DIAGRAM_VIRTUALLY_FRAME" val="{&quot;height&quot;:206.7000122070313,&quot;left&quot;:223.07503937007868,&quot;top&quot;:117.95003326656311,&quot;width&quot;:547}"/>
  <p:tag name="KSO_WM_DIAGRAM_COLOR_MATCH_VALUE" val="{&quot;shape&quot;:{&quot;fill&quot;:{&quot;type&quot;:0},&quot;glow&quot;:{&quot;colorType&quot;:0},&quot;line&quot;:{&quot;solidLine&quot;:{&quot;brightness&quot;:0.6000000238418579,&quot;colorType&quot;:2,&quot;rgb&quot;:&quot;#999999&quot;,&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
</p:tagLst>
</file>

<file path=ppt/tags/tag22.xml><?xml version="1.0" encoding="utf-8"?>
<p:tagLst xmlns:p="http://schemas.openxmlformats.org/presentationml/2006/main">
  <p:tag name="KSO_WM_DIAGRAM_VERSION" val="3"/>
  <p:tag name="KSO_WM_DIAGRAM_COLOR_TEXT_CAN_REMOVE" val="n"/>
  <p:tag name="KSO_WM_UNIT_VALUE" val="645*370"/>
  <p:tag name="KSO_WM_UNIT_HIGHLIGHT" val="0"/>
  <p:tag name="KSO_WM_UNIT_COMPATIBLE" val="0"/>
  <p:tag name="KSO_WM_UNIT_DIAGRAM_ISNUMVISUAL" val="0"/>
  <p:tag name="KSO_WM_UNIT_DIAGRAM_ISREFERUNIT" val="0"/>
  <p:tag name="KSO_WM_DIAGRAM_GROUP_CODE" val="l1-1"/>
  <p:tag name="KSO_WM_UNIT_TYPE" val="l_h_d"/>
  <p:tag name="KSO_WM_UNIT_INDEX" val="1_1_1"/>
  <p:tag name="KSO_WM_UNIT_ID" val="diagram20231265_5*l_h_d*1_1_1"/>
  <p:tag name="KSO_WM_TEMPLATE_CATEGORY" val="diagram"/>
  <p:tag name="KSO_WM_TEMPLATE_INDEX" val="20231265"/>
  <p:tag name="KSO_WM_UNIT_LAYERLEVEL" val="1_1_1"/>
  <p:tag name="KSO_WM_TAG_VERSION" val="3.0"/>
  <p:tag name="KSO_WM_BEAUTIFY_FLAG" val="#wm#"/>
  <p:tag name="KSO_WM_DIAGRAM_MAX_ITEMCNT" val="6"/>
  <p:tag name="KSO_WM_DIAGRAM_MIN_ITEMCNT" val="2"/>
  <p:tag name="KSO_WM_DIAGRAM_VIRTUALLY_FRAME" val="{&quot;height&quot;:206.7000122070313,&quot;left&quot;:223.07503937007868,&quot;top&quot;:117.95003326656311,&quot;width&quot;:547}"/>
  <p:tag name="KSO_WM_DIAGRAM_COLOR_MATCH_VALUE" val="{&quot;shape&quot;:{&quot;fill&quot;:{&quot;type&quot;:0},&quot;glow&quot;:{&quot;colorType&quot;:0},&quot;line&quot;:{&quot;solidLine&quot;:{&quot;brightness&quot;:0.6000000238418579,&quot;colorType&quot;:2,&quot;rgb&quot;:&quot;#999999&quot;,&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
</p:tagLst>
</file>

<file path=ppt/tags/tag23.xml><?xml version="1.0" encoding="utf-8"?>
<p:tagLst xmlns:p="http://schemas.openxmlformats.org/presentationml/2006/main">
  <p:tag name="RESOURCE_RECORD_KEY" val="{&quot;70&quot;:[3315310]}"/>
</p:tagLst>
</file>

<file path=ppt/tags/tag24.xml><?xml version="1.0" encoding="utf-8"?>
<p:tagLst xmlns:p="http://schemas.openxmlformats.org/presentationml/2006/main">
  <p:tag name="KSO_WM_DIAGRAM_VIRTUALLY_FRAME" val="{&quot;height&quot;:368.7,&quot;left&quot;:28.8,&quot;top&quot;:126.55,&quot;width&quot;:904.55}"/>
</p:tagLst>
</file>

<file path=ppt/tags/tag25.xml><?xml version="1.0" encoding="utf-8"?>
<p:tagLst xmlns:p="http://schemas.openxmlformats.org/presentationml/2006/main">
  <p:tag name="KSO_WM_DIAGRAM_VIRTUALLY_FRAME" val="{&quot;height&quot;:368.7,&quot;left&quot;:28.8,&quot;top&quot;:126.55,&quot;width&quot;:904.55}"/>
</p:tagLst>
</file>

<file path=ppt/tags/tag26.xml><?xml version="1.0" encoding="utf-8"?>
<p:tagLst xmlns:p="http://schemas.openxmlformats.org/presentationml/2006/main">
  <p:tag name="KSO_WM_DIAGRAM_VIRTUALLY_FRAME" val="{&quot;height&quot;:368.7,&quot;left&quot;:28.8,&quot;top&quot;:126.55,&quot;width&quot;:904.55}"/>
</p:tagLst>
</file>

<file path=ppt/tags/tag27.xml><?xml version="1.0" encoding="utf-8"?>
<p:tagLst xmlns:p="http://schemas.openxmlformats.org/presentationml/2006/main">
  <p:tag name="KSO_WM_DIAGRAM_VIRTUALLY_FRAME" val="{&quot;height&quot;:368.7,&quot;left&quot;:28.8,&quot;top&quot;:126.55,&quot;width&quot;:904.55}"/>
</p:tagLst>
</file>

<file path=ppt/tags/tag28.xml><?xml version="1.0" encoding="utf-8"?>
<p:tagLst xmlns:p="http://schemas.openxmlformats.org/presentationml/2006/main">
  <p:tag name="KSO_WM_DIAGRAM_VIRTUALLY_FRAME" val="{&quot;height&quot;:368.7,&quot;left&quot;:28.8,&quot;top&quot;:126.55,&quot;width&quot;:904.55}"/>
</p:tagLst>
</file>

<file path=ppt/tags/tag29.xml><?xml version="1.0" encoding="utf-8"?>
<p:tagLst xmlns:p="http://schemas.openxmlformats.org/presentationml/2006/main">
  <p:tag name="KSO_WM_DIAGRAM_VIRTUALLY_FRAME" val="{&quot;height&quot;:368.7,&quot;left&quot;:28.8,&quot;top&quot;:126.55,&quot;width&quot;:904.55}"/>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DIAGRAM_VIRTUALLY_FRAME" val="{&quot;height&quot;:368.7,&quot;left&quot;:28.8,&quot;top&quot;:126.55,&quot;width&quot;:904.55}"/>
</p:tagLst>
</file>

<file path=ppt/tags/tag31.xml><?xml version="1.0" encoding="utf-8"?>
<p:tagLst xmlns:p="http://schemas.openxmlformats.org/presentationml/2006/main">
  <p:tag name="KSO_WM_DIAGRAM_VIRTUALLY_FRAME" val="{&quot;height&quot;:368.7,&quot;left&quot;:28.8,&quot;top&quot;:126.55,&quot;width&quot;:904.55}"/>
</p:tagLst>
</file>

<file path=ppt/tags/tag32.xml><?xml version="1.0" encoding="utf-8"?>
<p:tagLst xmlns:p="http://schemas.openxmlformats.org/presentationml/2006/main">
  <p:tag name="KSO_WM_DIAGRAM_VIRTUALLY_FRAME" val="{&quot;height&quot;:368.7,&quot;left&quot;:28.8,&quot;top&quot;:126.55,&quot;width&quot;:904.55}"/>
</p:tagLst>
</file>

<file path=ppt/tags/tag33.xml><?xml version="1.0" encoding="utf-8"?>
<p:tagLst xmlns:p="http://schemas.openxmlformats.org/presentationml/2006/main">
  <p:tag name="KSO_WM_DIAGRAM_VIRTUALLY_FRAME" val="{&quot;height&quot;:368.7,&quot;left&quot;:28.8,&quot;top&quot;:126.55,&quot;width&quot;:904.55}"/>
</p:tagLst>
</file>

<file path=ppt/tags/tag34.xml><?xml version="1.0" encoding="utf-8"?>
<p:tagLst xmlns:p="http://schemas.openxmlformats.org/presentationml/2006/main">
  <p:tag name="KSO_WM_DIAGRAM_VIRTUALLY_FRAME" val="{&quot;height&quot;:368.7,&quot;left&quot;:28.8,&quot;top&quot;:126.55,&quot;width&quot;:904.55}"/>
</p:tagLst>
</file>

<file path=ppt/tags/tag35.xml><?xml version="1.0" encoding="utf-8"?>
<p:tagLst xmlns:p="http://schemas.openxmlformats.org/presentationml/2006/main">
  <p:tag name="KSO_WM_DIAGRAM_VIRTUALLY_FRAME" val="{&quot;height&quot;:368.7,&quot;left&quot;:28.8,&quot;top&quot;:126.55,&quot;width&quot;:904.55}"/>
</p:tagLst>
</file>

<file path=ppt/tags/tag36.xml><?xml version="1.0" encoding="utf-8"?>
<p:tagLst xmlns:p="http://schemas.openxmlformats.org/presentationml/2006/main">
  <p:tag name="KSO_WM_DIAGRAM_VIRTUALLY_FRAME" val="{&quot;height&quot;:368.7,&quot;left&quot;:28.8,&quot;top&quot;:126.55,&quot;width&quot;:904.55}"/>
</p:tagLst>
</file>

<file path=ppt/tags/tag37.xml><?xml version="1.0" encoding="utf-8"?>
<p:tagLst xmlns:p="http://schemas.openxmlformats.org/presentationml/2006/main">
  <p:tag name="KSO_WM_DIAGRAM_VIRTUALLY_FRAME" val="{&quot;height&quot;:368.7,&quot;left&quot;:28.8,&quot;top&quot;:126.55,&quot;width&quot;:904.55}"/>
</p:tagLst>
</file>

<file path=ppt/tags/tag38.xml><?xml version="1.0" encoding="utf-8"?>
<p:tagLst xmlns:p="http://schemas.openxmlformats.org/presentationml/2006/main">
  <p:tag name="KSO_WM_DIAGRAM_VIRTUALLY_FRAME" val="{&quot;height&quot;:368.7,&quot;left&quot;:28.8,&quot;top&quot;:126.55,&quot;width&quot;:904.55}"/>
</p:tagLst>
</file>

<file path=ppt/tags/tag39.xml><?xml version="1.0" encoding="utf-8"?>
<p:tagLst xmlns:p="http://schemas.openxmlformats.org/presentationml/2006/main">
  <p:tag name="KSO_WM_DIAGRAM_VIRTUALLY_FRAME" val="{&quot;height&quot;:368.7,&quot;left&quot;:28.8,&quot;top&quot;:126.55,&quot;width&quot;:904.55}"/>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DIAGRAM_VIRTUALLY_FRAME" val="{&quot;height&quot;:368.7,&quot;left&quot;:28.8,&quot;top&quot;:126.55,&quot;width&quot;:904.55}"/>
</p:tagLst>
</file>

<file path=ppt/tags/tag41.xml><?xml version="1.0" encoding="utf-8"?>
<p:tagLst xmlns:p="http://schemas.openxmlformats.org/presentationml/2006/main">
  <p:tag name="KSO_WM_DIAGRAM_VIRTUALLY_FRAME" val="{&quot;height&quot;:368.7,&quot;left&quot;:28.8,&quot;top&quot;:126.55,&quot;width&quot;:904.55}"/>
</p:tagLst>
</file>

<file path=ppt/tags/tag42.xml><?xml version="1.0" encoding="utf-8"?>
<p:tagLst xmlns:p="http://schemas.openxmlformats.org/presentationml/2006/main">
  <p:tag name="KSO_WM_DIAGRAM_VIRTUALLY_FRAME" val="{&quot;height&quot;:368.7,&quot;left&quot;:28.8,&quot;top&quot;:126.55,&quot;width&quot;:904.55}"/>
</p:tagLst>
</file>

<file path=ppt/tags/tag43.xml><?xml version="1.0" encoding="utf-8"?>
<p:tagLst xmlns:p="http://schemas.openxmlformats.org/presentationml/2006/main">
  <p:tag name="KSO_WM_DIAGRAM_VIRTUALLY_FRAME" val="{&quot;height&quot;:368.7,&quot;left&quot;:28.8,&quot;top&quot;:126.55,&quot;width&quot;:904.55}"/>
</p:tagLst>
</file>

<file path=ppt/tags/tag44.xml><?xml version="1.0" encoding="utf-8"?>
<p:tagLst xmlns:p="http://schemas.openxmlformats.org/presentationml/2006/main">
  <p:tag name="KSO_WM_DIAGRAM_VIRTUALLY_FRAME" val="{&quot;height&quot;:321.1825984251969,&quot;left&quot;:613.541968503937,&quot;top&quot;:176.7999212598425,&quot;width&quot;:284.5678740157481}"/>
</p:tagLst>
</file>

<file path=ppt/tags/tag45.xml><?xml version="1.0" encoding="utf-8"?>
<p:tagLst xmlns:p="http://schemas.openxmlformats.org/presentationml/2006/main">
  <p:tag name="KSO_WM_DIAGRAM_VIRTUALLY_FRAME" val="{&quot;height&quot;:321.1825984251969,&quot;left&quot;:613.541968503937,&quot;top&quot;:176.7999212598425,&quot;width&quot;:284.5678740157481}"/>
</p:tagLst>
</file>

<file path=ppt/tags/tag46.xml><?xml version="1.0" encoding="utf-8"?>
<p:tagLst xmlns:p="http://schemas.openxmlformats.org/presentationml/2006/main">
  <p:tag name="KSO_WM_DIAGRAM_VIRTUALLY_FRAME" val="{&quot;height&quot;:322.28559055118103,&quot;left&quot;:68.87503937007874,&quot;top&quot;:153.08503937007873,&quot;width&quot;:822.25}"/>
</p:tagLst>
</file>

<file path=ppt/tags/tag47.xml><?xml version="1.0" encoding="utf-8"?>
<p:tagLst xmlns:p="http://schemas.openxmlformats.org/presentationml/2006/main">
  <p:tag name="KSO_WM_DIAGRAM_VIRTUALLY_FRAME" val="{&quot;height&quot;:307.23850393700786,&quot;left&quot;:176.35771653543304,&quot;top&quot;:168.5500787401575,&quot;width&quot;:309.64692913385824}"/>
</p:tagLst>
</file>

<file path=ppt/tags/tag48.xml><?xml version="1.0" encoding="utf-8"?>
<p:tagLst xmlns:p="http://schemas.openxmlformats.org/presentationml/2006/main">
  <p:tag name="KSO_WM_DIAGRAM_VIRTUALLY_FRAME" val="{&quot;height&quot;:307.23850393700786,&quot;left&quot;:176.35771653543304,&quot;top&quot;:168.5500787401575,&quot;width&quot;:309.64692913385824}"/>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5*l_i*1_1"/>
  <p:tag name="KSO_WM_TEMPLATE_CATEGORY" val="diagram"/>
  <p:tag name="KSO_WM_TEMPLATE_INDEX" val="20231731"/>
  <p:tag name="KSO_WM_UNIT_LAYERLEVEL" val="1_1"/>
  <p:tag name="KSO_WM_TAG_VERSION" val="3.0"/>
  <p:tag name="KSO_WM_BEAUTIFY_FLAG" val="#wm#"/>
  <p:tag name="KSO_WM_UNIT_TYPE" val="l_i"/>
  <p:tag name="KSO_WM_UNIT_INDEX" val="1_1"/>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341.0532958984375,&quot;left&quot;:60.07503937007874,&quot;top&quot;:185.76425756259223,&quot;width&quot;:839.0689763779526}"/>
  <p:tag name="KSO_WM_DIAGRAM_COLOR_MATCH_VALUE" val="{&quot;shape&quot;:{&quot;fill&quot;:{&quot;gradient&quot;:[{&quot;brightness&quot;:0,&quot;colorType&quot;:1,&quot;foreColorIndex&quot;:5,&quot;pos&quot;:0,&quot;transparency&quot;:0.8500000238418579},{&quot;brightness&quot;:0,&quot;colorType&quot;:1,&quot;foreColorIndex&quot;:5,&quot;pos&quot;:1,&quot;transparency&quot;:1}],&quot;type&quot;:3},&quot;glow&quot;:{&quot;colorType&quot;:0},&quot;line&quot;:{&quot;gradient&quot;:[{&quot;brightness&quot;:0,&quot;colorType&quot;:1,&quot;foreColorIndex&quot;:5,&quot;pos&quot;:0,&quot;transparency&quot;:0},{&quot;brightness&quot;:0,&quot;colorType&quot;:1,&quot;foreColorIndex&quot;:5,&quot;pos&quot;:0.8700000047683716,&quot;transparency&quot;:1}],&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5*l_i*1_2"/>
  <p:tag name="KSO_WM_TEMPLATE_CATEGORY" val="diagram"/>
  <p:tag name="KSO_WM_TEMPLATE_INDEX" val="20231731"/>
  <p:tag name="KSO_WM_UNIT_LAYERLEVEL" val="1_1"/>
  <p:tag name="KSO_WM_TAG_VERSION" val="3.0"/>
  <p:tag name="KSO_WM_BEAUTIFY_FLAG" val="#wm#"/>
  <p:tag name="KSO_WM_UNIT_TYPE" val="l_i"/>
  <p:tag name="KSO_WM_UNIT_INDEX" val="1_2"/>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341.0532958984375,&quot;left&quot;:60.07503937007874,&quot;top&quot;:185.76425756259223,&quot;width&quot;:839.0689763779526}"/>
  <p:tag name="KSO_WM_DIAGRAM_COLOR_MATCH_VALUE" val="{&quot;shape&quot;:{&quot;fill&quot;:{&quot;gradient&quot;:[{&quot;brightness&quot;:0.2199999988079071,&quot;colorType&quot;:1,&quot;foreColorIndex&quot;:5,&quot;pos&quot;:0.009999999776482582,&quot;transparency&quot;:0},{&quot;brightness&quot;:-0.09000000357627869,&quot;colorType&quot;:1,&quot;foreColorIndex&quot;:5,&quot;pos&quot;:0.7799999713897705,&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5*l_i*1_3"/>
  <p:tag name="KSO_WM_TEMPLATE_CATEGORY" val="diagram"/>
  <p:tag name="KSO_WM_TEMPLATE_INDEX" val="20231731"/>
  <p:tag name="KSO_WM_UNIT_LAYERLEVEL" val="1_1"/>
  <p:tag name="KSO_WM_TAG_VERSION" val="3.0"/>
  <p:tag name="KSO_WM_BEAUTIFY_FLAG" val="#wm#"/>
  <p:tag name="KSO_WM_UNIT_TYPE" val="l_i"/>
  <p:tag name="KSO_WM_UNIT_INDEX" val="1_3"/>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341.0532958984375,&quot;left&quot;:60.07503937007874,&quot;top&quot;:185.76425756259223,&quot;width&quot;:839.0689763779526}"/>
  <p:tag name="KSO_WM_DIAGRAM_COLOR_MATCH_VALUE" val="{&quot;shape&quot;:{&quot;fill&quot;:{&quot;gradient&quot;:[{&quot;brightness&quot;:0.4000000059604645,&quot;colorType&quot;:1,&quot;foreColorIndex&quot;:5,&quot;pos&quot;:0.1899999976158142,&quot;transparency&quot;:0},{&quot;brightness&quot;:0,&quot;colorType&quot;:1,&quot;foreColorIndex&quot;:5,&quot;pos&quot;:0.9200000166893005,&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5*l_i*1_4"/>
  <p:tag name="KSO_WM_TEMPLATE_CATEGORY" val="diagram"/>
  <p:tag name="KSO_WM_TEMPLATE_INDEX" val="20231731"/>
  <p:tag name="KSO_WM_UNIT_LAYERLEVEL" val="1_1"/>
  <p:tag name="KSO_WM_TAG_VERSION" val="3.0"/>
  <p:tag name="KSO_WM_BEAUTIFY_FLAG" val="#wm#"/>
  <p:tag name="KSO_WM_UNIT_TYPE" val="l_i"/>
  <p:tag name="KSO_WM_UNIT_INDEX" val="1_4"/>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341.0532958984375,&quot;left&quot;:60.07503937007874,&quot;top&quot;:185.76425756259223,&quot;width&quot;:839.0689763779526}"/>
  <p:tag name="KSO_WM_DIAGRAM_COLOR_MATCH_VALUE" val="{&quot;shape&quot;:{&quot;fill&quot;:{&quot;gradient&quot;:[{&quot;brightness&quot;:0.5,&quot;colorType&quot;:1,&quot;foreColorIndex&quot;:5,&quot;pos&quot;:0,&quot;transparency&quot;:0},{&quot;brightness&quot;:0.14000000059604645,&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5*l_i*1_5"/>
  <p:tag name="KSO_WM_TEMPLATE_CATEGORY" val="diagram"/>
  <p:tag name="KSO_WM_TEMPLATE_INDEX" val="20231731"/>
  <p:tag name="KSO_WM_UNIT_LAYERLEVEL" val="1_1"/>
  <p:tag name="KSO_WM_TAG_VERSION" val="3.0"/>
  <p:tag name="KSO_WM_BEAUTIFY_FLAG" val="#wm#"/>
  <p:tag name="KSO_WM_UNIT_TYPE" val="l_i"/>
  <p:tag name="KSO_WM_UNIT_INDEX" val="1_5"/>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341.0532958984375,&quot;left&quot;:60.07503937007874,&quot;top&quot;:185.76425756259223,&quot;width&quot;:839.0689763779526}"/>
  <p:tag name="KSO_WM_DIAGRAM_COLOR_MATCH_VALUE" val="{&quot;shape&quot;:{&quot;fill&quot;:{&quot;gradient&quot;:[{&quot;brightness&quot;:-0.25,&quot;colorType&quot;:1,&quot;foreColorIndex&quot;:5,&quot;pos&quot;:0.36000001430511475,&quot;transparency&quot;:0},{&quot;brightness&quot;:0.30000001192092896,&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5*l_i*1_6"/>
  <p:tag name="KSO_WM_TEMPLATE_CATEGORY" val="diagram"/>
  <p:tag name="KSO_WM_TEMPLATE_INDEX" val="20231731"/>
  <p:tag name="KSO_WM_UNIT_LAYERLEVEL" val="1_1"/>
  <p:tag name="KSO_WM_TAG_VERSION" val="3.0"/>
  <p:tag name="KSO_WM_BEAUTIFY_FLAG" val="#wm#"/>
  <p:tag name="KSO_WM_UNIT_TYPE" val="l_i"/>
  <p:tag name="KSO_WM_UNIT_INDEX" val="1_6"/>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341.0532958984375,&quot;left&quot;:60.07503937007874,&quot;top&quot;:185.76425756259223,&quot;width&quot;:839.0689763779526}"/>
  <p:tag name="KSO_WM_DIAGRAM_COLOR_MATCH_VALUE" val="{&quot;shape&quot;:{&quot;fill&quot;:{&quot;gradient&quot;:[{&quot;brightness&quot;:0.4000000059604645,&quot;colorType&quot;:1,&quot;foreColorIndex&quot;:5,&quot;pos&quot;:0.009999999776482582,&quot;transparency&quot;:0},{&quot;brightness&quot;:0,&quot;colorType&quot;:1,&quot;foreColorIndex&quot;:5,&quot;pos&quot;:0.9200000166893005,&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5*l_i*1_7"/>
  <p:tag name="KSO_WM_TEMPLATE_CATEGORY" val="diagram"/>
  <p:tag name="KSO_WM_TEMPLATE_INDEX" val="20231731"/>
  <p:tag name="KSO_WM_UNIT_LAYERLEVEL" val="1_1"/>
  <p:tag name="KSO_WM_TAG_VERSION" val="3.0"/>
  <p:tag name="KSO_WM_BEAUTIFY_FLAG" val="#wm#"/>
  <p:tag name="KSO_WM_UNIT_TYPE" val="l_i"/>
  <p:tag name="KSO_WM_UNIT_INDEX" val="1_7"/>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341.0532958984375,&quot;left&quot;:60.07503937007874,&quot;top&quot;:185.76425756259223,&quot;width&quot;:839.0689763779526}"/>
  <p:tag name="KSO_WM_DIAGRAM_COLOR_MATCH_VALUE" val="{&quot;shape&quot;:{&quot;fill&quot;:{&quot;gradient&quot;:[{&quot;brightness&quot;:-0.25,&quot;colorType&quot;:1,&quot;foreColorIndex&quot;:5,&quot;pos&quot;:0.2800000011920929,&quot;transparency&quot;:0},{&quot;brightness&quot;:0.30000001192092896,&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5*l_i*1_8"/>
  <p:tag name="KSO_WM_TEMPLATE_CATEGORY" val="diagram"/>
  <p:tag name="KSO_WM_TEMPLATE_INDEX" val="20231731"/>
  <p:tag name="KSO_WM_UNIT_LAYERLEVEL" val="1_1"/>
  <p:tag name="KSO_WM_TAG_VERSION" val="3.0"/>
  <p:tag name="KSO_WM_BEAUTIFY_FLAG" val="#wm#"/>
  <p:tag name="KSO_WM_UNIT_TYPE" val="l_i"/>
  <p:tag name="KSO_WM_UNIT_INDEX" val="1_8"/>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341.0532958984375,&quot;left&quot;:60.07503937007874,&quot;top&quot;:185.76425756259223,&quot;width&quot;:839.0689763779526}"/>
  <p:tag name="KSO_WM_DIAGRAM_COLOR_MATCH_VALUE" val="{&quot;shape&quot;:{&quot;fill&quot;:{&quot;gradient&quot;:[{&quot;brightness&quot;:0.44999998807907104,&quot;colorType&quot;:1,&quot;foreColorIndex&quot;:5,&quot;pos&quot;:0,&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5*l_i*1_9"/>
  <p:tag name="KSO_WM_TEMPLATE_CATEGORY" val="diagram"/>
  <p:tag name="KSO_WM_TEMPLATE_INDEX" val="20231731"/>
  <p:tag name="KSO_WM_UNIT_LAYERLEVEL" val="1_1"/>
  <p:tag name="KSO_WM_TAG_VERSION" val="3.0"/>
  <p:tag name="KSO_WM_BEAUTIFY_FLAG" val="#wm#"/>
  <p:tag name="KSO_WM_UNIT_TYPE" val="l_i"/>
  <p:tag name="KSO_WM_UNIT_INDEX" val="1_9"/>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341.0532958984375,&quot;left&quot;:60.07503937007874,&quot;top&quot;:185.76425756259223,&quot;width&quot;:839.0689763779526}"/>
  <p:tag name="KSO_WM_DIAGRAM_COLOR_MATCH_VALUE" val="{&quot;shape&quot;:{&quot;fill&quot;:{&quot;gradient&quot;:[{&quot;brightness&quot;:0.6399999856948853,&quot;colorType&quot;:1,&quot;foreColorIndex&quot;:5,&quot;pos&quot;:0,&quot;transparency&quot;:0},{&quot;brightness&quot;:0.23000000417232513,&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5*l_i*1_10"/>
  <p:tag name="KSO_WM_TEMPLATE_CATEGORY" val="diagram"/>
  <p:tag name="KSO_WM_TEMPLATE_INDEX" val="20231731"/>
  <p:tag name="KSO_WM_UNIT_LAYERLEVEL" val="1_1"/>
  <p:tag name="KSO_WM_TAG_VERSION" val="3.0"/>
  <p:tag name="KSO_WM_BEAUTIFY_FLAG" val="#wm#"/>
  <p:tag name="KSO_WM_UNIT_TYPE" val="l_i"/>
  <p:tag name="KSO_WM_UNIT_INDEX" val="1_10"/>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341.0532958984375,&quot;left&quot;:60.07503937007874,&quot;top&quot;:185.76425756259223,&quot;width&quot;:839.0689763779526}"/>
  <p:tag name="KSO_WM_DIAGRAM_COLOR_MATCH_VALUE" val="{&quot;shape&quot;:{&quot;fill&quot;:{&quot;type&quot;:0},&quot;glow&quot;:{&quot;colorType&quot;:0},&quot;line&quot;:{&quot;gradient&quot;:[{&quot;brightness&quot;:0,&quot;colorType&quot;:1,&quot;foreColorIndex&quot;:5,&quot;pos&quot;:0,&quot;transparency&quot;:0},{&quot;brightness&quot;:0,&quot;colorType&quot;:1,&quot;foreColorIndex&quot;:5,&quot;pos&quot;:1,&quot;transparency&quot;:1}],&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5*l_i*1_11"/>
  <p:tag name="KSO_WM_TEMPLATE_CATEGORY" val="diagram"/>
  <p:tag name="KSO_WM_TEMPLATE_INDEX" val="20231731"/>
  <p:tag name="KSO_WM_UNIT_LAYERLEVEL" val="1_1"/>
  <p:tag name="KSO_WM_TAG_VERSION" val="3.0"/>
  <p:tag name="KSO_WM_BEAUTIFY_FLAG" val="#wm#"/>
  <p:tag name="KSO_WM_UNIT_TYPE" val="l_i"/>
  <p:tag name="KSO_WM_UNIT_INDEX" val="1_11"/>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341.0532958984375,&quot;left&quot;:60.07503937007874,&quot;top&quot;:185.76425756259223,&quot;width&quot;:839.0689763779526}"/>
  <p:tag name="KSO_WM_DIAGRAM_COLOR_MATCH_VALUE" val="{&quot;shape&quot;:{&quot;fill&quot;:{&quot;type&quot;:0},&quot;glow&quot;:{&quot;colorType&quot;:0},&quot;line&quot;:{&quot;gradient&quot;:[{&quot;brightness&quot;:0,&quot;colorType&quot;:1,&quot;foreColorIndex&quot;:5,&quot;pos&quot;:0,&quot;transparency&quot;:0},{&quot;brightness&quot;:0,&quot;colorType&quot;:1,&quot;foreColorIndex&quot;:5,&quot;pos&quot;:1,&quot;transparency&quot;:1}],&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5*l_i*1_12"/>
  <p:tag name="KSO_WM_TEMPLATE_CATEGORY" val="diagram"/>
  <p:tag name="KSO_WM_TEMPLATE_INDEX" val="20231731"/>
  <p:tag name="KSO_WM_UNIT_LAYERLEVEL" val="1_1"/>
  <p:tag name="KSO_WM_TAG_VERSION" val="3.0"/>
  <p:tag name="KSO_WM_BEAUTIFY_FLAG" val="#wm#"/>
  <p:tag name="KSO_WM_UNIT_TYPE" val="l_i"/>
  <p:tag name="KSO_WM_UNIT_INDEX" val="1_12"/>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341.0532958984375,&quot;left&quot;:60.07503937007874,&quot;top&quot;:185.76425756259223,&quot;width&quot;:839.0689763779526}"/>
  <p:tag name="KSO_WM_DIAGRAM_COLOR_MATCH_VALUE" val="{&quot;shape&quot;:{&quot;fill&quot;:{&quot;type&quot;:0},&quot;glow&quot;:{&quot;colorType&quot;:0},&quot;line&quot;:{&quot;gradient&quot;:[{&quot;brightness&quot;:0.4000000059604645,&quot;colorType&quot;:1,&quot;foreColorIndex&quot;:5,&quot;pos&quot;:0.009999999776482582,&quot;transparency&quot;:0},{&quot;brightness&quot;:0,&quot;colorType&quot;:1,&quot;foreColorIndex&quot;:5,&quot;pos&quot;:1,&quot;transparency&quot;:1}],&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5*l_i*1_13"/>
  <p:tag name="KSO_WM_TEMPLATE_CATEGORY" val="diagram"/>
  <p:tag name="KSO_WM_TEMPLATE_INDEX" val="20231731"/>
  <p:tag name="KSO_WM_UNIT_LAYERLEVEL" val="1_1"/>
  <p:tag name="KSO_WM_TAG_VERSION" val="3.0"/>
  <p:tag name="KSO_WM_BEAUTIFY_FLAG" val="#wm#"/>
  <p:tag name="KSO_WM_UNIT_TYPE" val="l_i"/>
  <p:tag name="KSO_WM_UNIT_INDEX" val="1_13"/>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341.0532958984375,&quot;left&quot;:60.07503937007874,&quot;top&quot;:185.76425756259223,&quot;width&quot;:839.0689763779526}"/>
  <p:tag name="KSO_WM_DIAGRAM_COLOR_MATCH_VALUE" val="{&quot;shape&quot;:{&quot;fill&quot;:{&quot;gradient&quot;:[{&quot;brightness&quot;:-0.25,&quot;colorType&quot;:1,&quot;foreColorIndex&quot;:5,&quot;pos&quot;:0.009999999776482582,&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5*l_i*1_14"/>
  <p:tag name="KSO_WM_TEMPLATE_CATEGORY" val="diagram"/>
  <p:tag name="KSO_WM_TEMPLATE_INDEX" val="20231731"/>
  <p:tag name="KSO_WM_UNIT_LAYERLEVEL" val="1_1"/>
  <p:tag name="KSO_WM_TAG_VERSION" val="3.0"/>
  <p:tag name="KSO_WM_BEAUTIFY_FLAG" val="#wm#"/>
  <p:tag name="KSO_WM_UNIT_TYPE" val="l_i"/>
  <p:tag name="KSO_WM_UNIT_INDEX" val="1_14"/>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341.0532958984375,&quot;left&quot;:60.07503937007874,&quot;top&quot;:185.76425756259223,&quot;width&quot;:839.0689763779526}"/>
  <p:tag name="KSO_WM_DIAGRAM_COLOR_MATCH_VALUE" val="{&quot;shape&quot;:{&quot;fill&quot;:{&quot;gradient&quot;:[{&quot;brightness&quot;:0.800000011920929,&quot;colorType&quot;:1,&quot;foreColorIndex&quot;:5,&quot;pos&quot;:0.009999999776482582,&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5*l_i*1_15"/>
  <p:tag name="KSO_WM_TEMPLATE_CATEGORY" val="diagram"/>
  <p:tag name="KSO_WM_TEMPLATE_INDEX" val="20231731"/>
  <p:tag name="KSO_WM_UNIT_LAYERLEVEL" val="1_1"/>
  <p:tag name="KSO_WM_TAG_VERSION" val="3.0"/>
  <p:tag name="KSO_WM_BEAUTIFY_FLAG" val="#wm#"/>
  <p:tag name="KSO_WM_UNIT_TYPE" val="l_i"/>
  <p:tag name="KSO_WM_UNIT_INDEX" val="1_15"/>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341.0532958984375,&quot;left&quot;:60.07503937007874,&quot;top&quot;:185.76425756259223,&quot;width&quot;:839.0689763779526}"/>
  <p:tag name="KSO_WM_DIAGRAM_COLOR_MATCH_VALUE" val="{&quot;shape&quot;:{&quot;fill&quot;:{&quot;type&quot;:0},&quot;glow&quot;:{&quot;colorType&quot;:0},&quot;line&quot;:{&quot;gradient&quot;:[{&quot;brightness&quot;:0.6000000238418579,&quot;colorType&quot;:1,&quot;foreColorIndex&quot;:5,&quot;pos&quot;:0,&quot;transparency&quot;:0},{&quot;brightness&quot;:0,&quot;colorType&quot;:1,&quot;foreColorIndex&quot;:5,&quot;pos&quot;:0.9200000166893005,&quot;transparency&quot;:1}],&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5*l_h_i*1_1_1"/>
  <p:tag name="KSO_WM_TEMPLATE_CATEGORY" val="diagram"/>
  <p:tag name="KSO_WM_TEMPLATE_INDEX" val="20231731"/>
  <p:tag name="KSO_WM_UNIT_LAYERLEVEL" val="1_1_1"/>
  <p:tag name="KSO_WM_TAG_VERSION" val="3.0"/>
  <p:tag name="KSO_WM_BEAUTIFY_FLAG" val="#wm#"/>
  <p:tag name="KSO_WM_UNIT_TYPE" val="l_h_i"/>
  <p:tag name="KSO_WM_UNIT_INDEX" val="1_1_1"/>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41.0532958984375,&quot;left&quot;:60.07503937007874,&quot;top&quot;:185.76425756259223,&quot;width&quot;:839.0689763779526}"/>
  <p:tag name="KSO_WM_DIAGRAM_COLOR_MATCH_VALUE" val="{&quot;shape&quot;:{&quot;fill&quot;:{&quot;solid&quot;:{&quot;brightness&quot;:0,&quot;colorType&quot;:2,&quot;rgb&quot;:&quot;#ffffff&quot;,&quot;transparency&quot;:0},&quot;type&quot;:1},&quot;glow&quot;:{&quot;colorType&quot;:0},&quot;line&quot;:{&quot;solidLine&quot;:{&quot;brightness&quot;:0,&quot;colorType&quot;:1,&quot;foreColorIndex&quot;:5,&quot;transparency&quot;:0},&quot;type&quot;:1},&quot;shadow&quot;:{&quot;brightness&quot;:-0.25,&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DIAGRAM_USE_COLOR_VALUE" val="{&quot;color_scheme&quot;:1,&quot;color_type&quot;:1,&quot;theme_color_indexes&quot;:[]}"/>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5*l_h_i*1_1_2"/>
  <p:tag name="KSO_WM_TEMPLATE_CATEGORY" val="diagram"/>
  <p:tag name="KSO_WM_TEMPLATE_INDEX" val="20231731"/>
  <p:tag name="KSO_WM_UNIT_LAYERLEVEL" val="1_1_1"/>
  <p:tag name="KSO_WM_TAG_VERSION" val="3.0"/>
  <p:tag name="KSO_WM_BEAUTIFY_FLAG" val="#wm#"/>
  <p:tag name="KSO_WM_UNIT_TYPE" val="l_h_i"/>
  <p:tag name="KSO_WM_UNIT_INDEX" val="1_1_2"/>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41.0532958984375,&quot;left&quot;:60.07503937007874,&quot;top&quot;:185.76425756259223,&quot;width&quot;:839.0689763779526}"/>
  <p:tag name="KSO_WM_DIAGRAM_COLOR_MATCH_VALUE" val="{&quot;shape&quot;:{&quot;fill&quot;:{&quot;gradient&quot;:[{&quot;brightness&quot;:-0.25,&quot;colorType&quot;:1,&quot;foreColorIndex&quot;:5,&quot;pos&quot;:0.009999999776482582,&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66.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1731_5*l_h_f*1_1_1"/>
  <p:tag name="KSO_WM_TEMPLATE_CATEGORY" val="diagram"/>
  <p:tag name="KSO_WM_TEMPLATE_INDEX" val="20231731"/>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41.0532958984375,&quot;left&quot;:60.07503937007874,&quot;top&quot;:185.76425756259223,&quot;width&quot;:839.068976377952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项正文"/>
  <p:tag name="KSO_WM_UNIT_TEXT_FILL_FORE_SCHEMECOLOR_INDEX" val="1"/>
  <p:tag name="KSO_WM_UNIT_TEXT_FILL_TYPE" val="1"/>
  <p:tag name="KSO_WM_DIAGRAM_USE_COLOR_VALUE" val="{&quot;color_scheme&quot;:1,&quot;color_type&quot;:1,&quot;theme_color_indexes&quot;:[]}"/>
</p:tagLst>
</file>

<file path=ppt/tags/tag67.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1731_5*l_h_a*1_1_1"/>
  <p:tag name="KSO_WM_TEMPLATE_CATEGORY" val="diagram"/>
  <p:tag name="KSO_WM_TEMPLATE_INDEX" val="20231731"/>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41.0532958984375,&quot;left&quot;:60.07503937007874,&quot;top&quot;:185.76425756259223,&quot;width&quot;:839.068976377952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项标题"/>
  <p:tag name="KSO_WM_UNIT_TEXT_FILL_FORE_SCHEMECOLOR_INDEX" val="1"/>
  <p:tag name="KSO_WM_UNIT_TEXT_FILL_TYPE" val="1"/>
  <p:tag name="KSO_WM_DIAGRAM_USE_COLOR_VALUE" val="{&quot;color_scheme&quot;:1,&quot;color_type&quot;:1,&quot;theme_color_indexes&quot;:[]}"/>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5*l_h_i*1_1_3"/>
  <p:tag name="KSO_WM_TEMPLATE_CATEGORY" val="diagram"/>
  <p:tag name="KSO_WM_TEMPLATE_INDEX" val="20231731"/>
  <p:tag name="KSO_WM_UNIT_LAYERLEVEL" val="1_1_1"/>
  <p:tag name="KSO_WM_TAG_VERSION" val="3.0"/>
  <p:tag name="KSO_WM_BEAUTIFY_FLAG" val="#wm#"/>
  <p:tag name="KSO_WM_UNIT_TYPE" val="l_h_i"/>
  <p:tag name="KSO_WM_UNIT_INDEX" val="1_1_3"/>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41.0532958984375,&quot;left&quot;:60.07503937007874,&quot;top&quot;:185.76425756259223,&quot;width&quot;:839.0689763779526}"/>
  <p:tag name="KSO_WM_DIAGRAM_COLOR_MATCH_VALUE" val="{&quot;shape&quot;:{&quot;fill&quot;:{&quot;type&quot;:0},&quot;glow&quot;:{&quot;colorType&quot;:0},&quot;line&quot;:{&quot;gradient&quot;:[{&quot;brightness&quot;:0,&quot;colorType&quot;:1,&quot;foreColorIndex&quot;:5,&quot;pos&quot;:0,&quot;transparency&quot;:1},{&quot;brightness&quot;:0,&quot;colorType&quot;:1,&quot;foreColorIndex&quot;:5,&quot;pos&quot;:1,&quot;transparency&quot;:0}],&quot;type&quot;:2},&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5*l_h_i*1_6_1"/>
  <p:tag name="KSO_WM_TEMPLATE_CATEGORY" val="diagram"/>
  <p:tag name="KSO_WM_TEMPLATE_INDEX" val="20231731"/>
  <p:tag name="KSO_WM_UNIT_LAYERLEVEL" val="1_1_1"/>
  <p:tag name="KSO_WM_TAG_VERSION" val="3.0"/>
  <p:tag name="KSO_WM_BEAUTIFY_FLAG" val="#wm#"/>
  <p:tag name="KSO_WM_UNIT_TYPE" val="l_h_i"/>
  <p:tag name="KSO_WM_UNIT_INDEX" val="1_6_1"/>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41.0532958984375,&quot;left&quot;:60.07503937007874,&quot;top&quot;:185.76425756259223,&quot;width&quot;:839.0689763779526}"/>
  <p:tag name="KSO_WM_DIAGRAM_COLOR_MATCH_VALUE" val="{&quot;shape&quot;:{&quot;fill&quot;:{&quot;solid&quot;:{&quot;brightness&quot;:0,&quot;colorType&quot;:2,&quot;rgb&quot;:&quot;#ffffff&quot;,&quot;transparency&quot;:0},&quot;type&quot;:1},&quot;glow&quot;:{&quot;colorType&quot;:0},&quot;line&quot;:{&quot;solidLine&quot;:{&quot;brightness&quot;:0,&quot;colorType&quot;:1,&quot;foreColorIndex&quot;:5,&quot;transparency&quot;:0},&quot;type&quot;:1},&quot;shadow&quot;:{&quot;brightness&quot;:-0.25,&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DIAGRAM_USE_COLOR_VALUE" val="{&quot;color_scheme&quot;:1,&quot;color_type&quot;:1,&quot;theme_color_indexes&quot;:[]}"/>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5*l_h_i*1_6_2"/>
  <p:tag name="KSO_WM_TEMPLATE_CATEGORY" val="diagram"/>
  <p:tag name="KSO_WM_TEMPLATE_INDEX" val="20231731"/>
  <p:tag name="KSO_WM_UNIT_LAYERLEVEL" val="1_1_1"/>
  <p:tag name="KSO_WM_TAG_VERSION" val="3.0"/>
  <p:tag name="KSO_WM_BEAUTIFY_FLAG" val="#wm#"/>
  <p:tag name="KSO_WM_UNIT_TYPE" val="l_h_i"/>
  <p:tag name="KSO_WM_UNIT_INDEX" val="1_6_2"/>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41.0532958984375,&quot;left&quot;:60.07503937007874,&quot;top&quot;:185.76425756259223,&quot;width&quot;:839.0689763779526}"/>
  <p:tag name="KSO_WM_DIAGRAM_COLOR_MATCH_VALUE" val="{&quot;shape&quot;:{&quot;fill&quot;:{&quot;gradient&quot;:[{&quot;brightness&quot;:-0.25,&quot;colorType&quot;:1,&quot;foreColorIndex&quot;:5,&quot;pos&quot;:0.009999999776482582,&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71.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6_1"/>
  <p:tag name="KSO_WM_UNIT_ID" val="diagram20231731_5*l_h_f*1_6_1"/>
  <p:tag name="KSO_WM_TEMPLATE_CATEGORY" val="diagram"/>
  <p:tag name="KSO_WM_TEMPLATE_INDEX" val="20231731"/>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41.0532958984375,&quot;left&quot;:60.07503937007874,&quot;top&quot;:185.76425756259223,&quot;width&quot;:839.068976377952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项正文"/>
  <p:tag name="KSO_WM_UNIT_TEXT_FILL_FORE_SCHEMECOLOR_INDEX" val="1"/>
  <p:tag name="KSO_WM_UNIT_TEXT_FILL_TYPE" val="1"/>
  <p:tag name="KSO_WM_DIAGRAM_USE_COLOR_VALUE" val="{&quot;color_scheme&quot;:1,&quot;color_type&quot;:1,&quot;theme_color_indexes&quot;:[]}"/>
</p:tagLst>
</file>

<file path=ppt/tags/tag72.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6_1"/>
  <p:tag name="KSO_WM_UNIT_ID" val="diagram20231731_5*l_h_a*1_6_1"/>
  <p:tag name="KSO_WM_TEMPLATE_CATEGORY" val="diagram"/>
  <p:tag name="KSO_WM_TEMPLATE_INDEX" val="20231731"/>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41.0532958984375,&quot;left&quot;:60.07503937007874,&quot;top&quot;:185.76425756259223,&quot;width&quot;:839.068976377952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项标题"/>
  <p:tag name="KSO_WM_UNIT_TEXT_FILL_FORE_SCHEMECOLOR_INDEX" val="1"/>
  <p:tag name="KSO_WM_UNIT_TEXT_FILL_TYPE" val="1"/>
  <p:tag name="KSO_WM_DIAGRAM_USE_COLOR_VALUE" val="{&quot;color_scheme&quot;:1,&quot;color_type&quot;:1,&quot;theme_color_indexes&quot;:[]}"/>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5*l_h_i*1_6_3"/>
  <p:tag name="KSO_WM_TEMPLATE_CATEGORY" val="diagram"/>
  <p:tag name="KSO_WM_TEMPLATE_INDEX" val="20231731"/>
  <p:tag name="KSO_WM_UNIT_LAYERLEVEL" val="1_1_1"/>
  <p:tag name="KSO_WM_TAG_VERSION" val="3.0"/>
  <p:tag name="KSO_WM_BEAUTIFY_FLAG" val="#wm#"/>
  <p:tag name="KSO_WM_UNIT_TYPE" val="l_h_i"/>
  <p:tag name="KSO_WM_UNIT_INDEX" val="1_6_3"/>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41.0532958984375,&quot;left&quot;:60.07503937007874,&quot;top&quot;:185.76425756259223,&quot;width&quot;:839.0689763779526}"/>
  <p:tag name="KSO_WM_DIAGRAM_COLOR_MATCH_VALUE" val="{&quot;shape&quot;:{&quot;fill&quot;:{&quot;type&quot;:0},&quot;glow&quot;:{&quot;colorType&quot;:0},&quot;line&quot;:{&quot;gradient&quot;:[{&quot;brightness&quot;:0,&quot;colorType&quot;:1,&quot;foreColorIndex&quot;:5,&quot;pos&quot;:0,&quot;transparency&quot;:1},{&quot;brightness&quot;:0,&quot;colorType&quot;:1,&quot;foreColorIndex&quot;:5,&quot;pos&quot;:1,&quot;transparency&quot;:0}],&quot;type&quot;:2},&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5*l_h_i*1_2_1"/>
  <p:tag name="KSO_WM_TEMPLATE_CATEGORY" val="diagram"/>
  <p:tag name="KSO_WM_TEMPLATE_INDEX" val="20231731"/>
  <p:tag name="KSO_WM_UNIT_LAYERLEVEL" val="1_1_1"/>
  <p:tag name="KSO_WM_TAG_VERSION" val="3.0"/>
  <p:tag name="KSO_WM_BEAUTIFY_FLAG" val="#wm#"/>
  <p:tag name="KSO_WM_UNIT_TYPE" val="l_h_i"/>
  <p:tag name="KSO_WM_UNIT_INDEX" val="1_2_1"/>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41.0532958984375,&quot;left&quot;:60.07503937007874,&quot;top&quot;:185.76425756259223,&quot;width&quot;:839.0689763779526}"/>
  <p:tag name="KSO_WM_DIAGRAM_COLOR_MATCH_VALUE" val="{&quot;shape&quot;:{&quot;fill&quot;:{&quot;solid&quot;:{&quot;brightness&quot;:0,&quot;colorType&quot;:2,&quot;rgb&quot;:&quot;#ffffff&quot;,&quot;transparency&quot;:0},&quot;type&quot;:1},&quot;glow&quot;:{&quot;colorType&quot;:0},&quot;line&quot;:{&quot;solidLine&quot;:{&quot;brightness&quot;:0,&quot;colorType&quot;:1,&quot;foreColorIndex&quot;:5,&quot;transparency&quot;:0},&quot;type&quot;:1},&quot;shadow&quot;:{&quot;brightness&quot;:-0.25,&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DIAGRAM_USE_COLOR_VALUE" val="{&quot;color_scheme&quot;:1,&quot;color_type&quot;:1,&quot;theme_color_indexes&quot;:[]}"/>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5*l_h_i*1_2_2"/>
  <p:tag name="KSO_WM_TEMPLATE_CATEGORY" val="diagram"/>
  <p:tag name="KSO_WM_TEMPLATE_INDEX" val="20231731"/>
  <p:tag name="KSO_WM_UNIT_LAYERLEVEL" val="1_1_1"/>
  <p:tag name="KSO_WM_TAG_VERSION" val="3.0"/>
  <p:tag name="KSO_WM_BEAUTIFY_FLAG" val="#wm#"/>
  <p:tag name="KSO_WM_UNIT_TYPE" val="l_h_i"/>
  <p:tag name="KSO_WM_UNIT_INDEX" val="1_2_2"/>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41.0532958984375,&quot;left&quot;:60.07503937007874,&quot;top&quot;:185.76425756259223,&quot;width&quot;:839.0689763779526}"/>
  <p:tag name="KSO_WM_DIAGRAM_COLOR_MATCH_VALUE" val="{&quot;shape&quot;:{&quot;fill&quot;:{&quot;gradient&quot;:[{&quot;brightness&quot;:-0.25,&quot;colorType&quot;:1,&quot;foreColorIndex&quot;:5,&quot;pos&quot;:0.009999999776482582,&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76.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2_1"/>
  <p:tag name="KSO_WM_UNIT_ID" val="diagram20231731_5*l_h_f*1_2_1"/>
  <p:tag name="KSO_WM_TEMPLATE_CATEGORY" val="diagram"/>
  <p:tag name="KSO_WM_TEMPLATE_INDEX" val="20231731"/>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41.0532958984375,&quot;left&quot;:60.07503937007874,&quot;top&quot;:185.76425756259223,&quot;width&quot;:839.068976377952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项正文"/>
  <p:tag name="KSO_WM_UNIT_TEXT_FILL_FORE_SCHEMECOLOR_INDEX" val="1"/>
  <p:tag name="KSO_WM_UNIT_TEXT_FILL_TYPE" val="1"/>
  <p:tag name="KSO_WM_DIAGRAM_USE_COLOR_VALUE" val="{&quot;color_scheme&quot;:1,&quot;color_type&quot;:1,&quot;theme_color_indexes&quot;:[]}"/>
</p:tagLst>
</file>

<file path=ppt/tags/tag77.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2_1"/>
  <p:tag name="KSO_WM_UNIT_ID" val="diagram20231731_5*l_h_a*1_2_1"/>
  <p:tag name="KSO_WM_TEMPLATE_CATEGORY" val="diagram"/>
  <p:tag name="KSO_WM_TEMPLATE_INDEX" val="20231731"/>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41.0532958984375,&quot;left&quot;:60.07503937007874,&quot;top&quot;:185.76425756259223,&quot;width&quot;:839.068976377952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项标题"/>
  <p:tag name="KSO_WM_UNIT_TEXT_FILL_FORE_SCHEMECOLOR_INDEX" val="1"/>
  <p:tag name="KSO_WM_UNIT_TEXT_FILL_TYPE" val="1"/>
  <p:tag name="KSO_WM_DIAGRAM_USE_COLOR_VALUE" val="{&quot;color_scheme&quot;:1,&quot;color_type&quot;:1,&quot;theme_color_indexes&quot;:[]}"/>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5*l_h_i*1_2_3"/>
  <p:tag name="KSO_WM_TEMPLATE_CATEGORY" val="diagram"/>
  <p:tag name="KSO_WM_TEMPLATE_INDEX" val="20231731"/>
  <p:tag name="KSO_WM_UNIT_LAYERLEVEL" val="1_1_1"/>
  <p:tag name="KSO_WM_TAG_VERSION" val="3.0"/>
  <p:tag name="KSO_WM_BEAUTIFY_FLAG" val="#wm#"/>
  <p:tag name="KSO_WM_UNIT_TYPE" val="l_h_i"/>
  <p:tag name="KSO_WM_UNIT_INDEX" val="1_2_3"/>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41.0532958984375,&quot;left&quot;:60.07503937007874,&quot;top&quot;:185.76425756259223,&quot;width&quot;:839.0689763779526}"/>
  <p:tag name="KSO_WM_DIAGRAM_COLOR_MATCH_VALUE" val="{&quot;shape&quot;:{&quot;fill&quot;:{&quot;type&quot;:0},&quot;glow&quot;:{&quot;colorType&quot;:0},&quot;line&quot;:{&quot;gradient&quot;:[{&quot;brightness&quot;:0,&quot;colorType&quot;:1,&quot;foreColorIndex&quot;:5,&quot;pos&quot;:0,&quot;transparency&quot;:1},{&quot;brightness&quot;:0,&quot;colorType&quot;:1,&quot;foreColorIndex&quot;:5,&quot;pos&quot;:1,&quot;transparency&quot;:0}],&quot;type&quot;:2},&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5*l_h_i*1_5_1"/>
  <p:tag name="KSO_WM_TEMPLATE_CATEGORY" val="diagram"/>
  <p:tag name="KSO_WM_TEMPLATE_INDEX" val="20231731"/>
  <p:tag name="KSO_WM_UNIT_LAYERLEVEL" val="1_1_1"/>
  <p:tag name="KSO_WM_TAG_VERSION" val="3.0"/>
  <p:tag name="KSO_WM_BEAUTIFY_FLAG" val="#wm#"/>
  <p:tag name="KSO_WM_UNIT_TYPE" val="l_h_i"/>
  <p:tag name="KSO_WM_UNIT_INDEX" val="1_5_1"/>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41.0532958984375,&quot;left&quot;:60.07503937007874,&quot;top&quot;:185.76425756259223,&quot;width&quot;:839.0689763779526}"/>
  <p:tag name="KSO_WM_DIAGRAM_COLOR_MATCH_VALUE" val="{&quot;shape&quot;:{&quot;fill&quot;:{&quot;solid&quot;:{&quot;brightness&quot;:0,&quot;colorType&quot;:2,&quot;rgb&quot;:&quot;#ffffff&quot;,&quot;transparency&quot;:0},&quot;type&quot;:1},&quot;glow&quot;:{&quot;colorType&quot;:0},&quot;line&quot;:{&quot;solidLine&quot;:{&quot;brightness&quot;:0,&quot;colorType&quot;:1,&quot;foreColorIndex&quot;:5,&quot;transparency&quot;:0},&quot;type&quot;:1},&quot;shadow&quot;:{&quot;brightness&quot;:-0.25,&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DIAGRAM_USE_COLOR_VALUE" val="{&quot;color_scheme&quot;:1,&quot;color_type&quot;:1,&quot;theme_color_indexes&quot;:[]}"/>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5*l_h_i*1_5_2"/>
  <p:tag name="KSO_WM_TEMPLATE_CATEGORY" val="diagram"/>
  <p:tag name="KSO_WM_TEMPLATE_INDEX" val="20231731"/>
  <p:tag name="KSO_WM_UNIT_LAYERLEVEL" val="1_1_1"/>
  <p:tag name="KSO_WM_TAG_VERSION" val="3.0"/>
  <p:tag name="KSO_WM_BEAUTIFY_FLAG" val="#wm#"/>
  <p:tag name="KSO_WM_UNIT_TYPE" val="l_h_i"/>
  <p:tag name="KSO_WM_UNIT_INDEX" val="1_5_2"/>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41.0532958984375,&quot;left&quot;:60.07503937007874,&quot;top&quot;:185.76425756259223,&quot;width&quot;:839.0689763779526}"/>
  <p:tag name="KSO_WM_DIAGRAM_COLOR_MATCH_VALUE" val="{&quot;shape&quot;:{&quot;fill&quot;:{&quot;gradient&quot;:[{&quot;brightness&quot;:-0.25,&quot;colorType&quot;:1,&quot;foreColorIndex&quot;:5,&quot;pos&quot;:0.009999999776482582,&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81.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5_1"/>
  <p:tag name="KSO_WM_UNIT_ID" val="diagram20231731_5*l_h_f*1_5_1"/>
  <p:tag name="KSO_WM_TEMPLATE_CATEGORY" val="diagram"/>
  <p:tag name="KSO_WM_TEMPLATE_INDEX" val="20231731"/>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41.0532958984375,&quot;left&quot;:60.07503937007874,&quot;top&quot;:185.76425756259223,&quot;width&quot;:839.068976377952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项正文"/>
  <p:tag name="KSO_WM_UNIT_TEXT_FILL_FORE_SCHEMECOLOR_INDEX" val="1"/>
  <p:tag name="KSO_WM_UNIT_TEXT_FILL_TYPE" val="1"/>
  <p:tag name="KSO_WM_DIAGRAM_USE_COLOR_VALUE" val="{&quot;color_scheme&quot;:1,&quot;color_type&quot;:1,&quot;theme_color_indexes&quot;:[]}"/>
</p:tagLst>
</file>

<file path=ppt/tags/tag82.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5_1"/>
  <p:tag name="KSO_WM_UNIT_ID" val="diagram20231731_5*l_h_a*1_5_1"/>
  <p:tag name="KSO_WM_TEMPLATE_CATEGORY" val="diagram"/>
  <p:tag name="KSO_WM_TEMPLATE_INDEX" val="20231731"/>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41.0532958984375,&quot;left&quot;:60.07503937007874,&quot;top&quot;:185.76425756259223,&quot;width&quot;:839.068976377952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项标题"/>
  <p:tag name="KSO_WM_UNIT_TEXT_FILL_FORE_SCHEMECOLOR_INDEX" val="1"/>
  <p:tag name="KSO_WM_UNIT_TEXT_FILL_TYPE" val="1"/>
  <p:tag name="KSO_WM_DIAGRAM_USE_COLOR_VALUE" val="{&quot;color_scheme&quot;:1,&quot;color_type&quot;:1,&quot;theme_color_indexes&quot;:[]}"/>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5*l_h_i*1_5_3"/>
  <p:tag name="KSO_WM_TEMPLATE_CATEGORY" val="diagram"/>
  <p:tag name="KSO_WM_TEMPLATE_INDEX" val="20231731"/>
  <p:tag name="KSO_WM_UNIT_LAYERLEVEL" val="1_1_1"/>
  <p:tag name="KSO_WM_TAG_VERSION" val="3.0"/>
  <p:tag name="KSO_WM_BEAUTIFY_FLAG" val="#wm#"/>
  <p:tag name="KSO_WM_UNIT_TYPE" val="l_h_i"/>
  <p:tag name="KSO_WM_UNIT_INDEX" val="1_5_3"/>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41.0532958984375,&quot;left&quot;:60.07503937007874,&quot;top&quot;:185.76425756259223,&quot;width&quot;:839.0689763779526}"/>
  <p:tag name="KSO_WM_DIAGRAM_COLOR_MATCH_VALUE" val="{&quot;shape&quot;:{&quot;fill&quot;:{&quot;type&quot;:0},&quot;glow&quot;:{&quot;colorType&quot;:0},&quot;line&quot;:{&quot;gradient&quot;:[{&quot;brightness&quot;:0,&quot;colorType&quot;:1,&quot;foreColorIndex&quot;:5,&quot;pos&quot;:0,&quot;transparency&quot;:1},{&quot;brightness&quot;:0,&quot;colorType&quot;:1,&quot;foreColorIndex&quot;:5,&quot;pos&quot;:1,&quot;transparency&quot;:0}],&quot;type&quot;:2},&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5*l_h_i*1_3_1"/>
  <p:tag name="KSO_WM_TEMPLATE_CATEGORY" val="diagram"/>
  <p:tag name="KSO_WM_TEMPLATE_INDEX" val="20231731"/>
  <p:tag name="KSO_WM_UNIT_LAYERLEVEL" val="1_1_1"/>
  <p:tag name="KSO_WM_TAG_VERSION" val="3.0"/>
  <p:tag name="KSO_WM_BEAUTIFY_FLAG" val="#wm#"/>
  <p:tag name="KSO_WM_UNIT_TYPE" val="l_h_i"/>
  <p:tag name="KSO_WM_UNIT_INDEX" val="1_3_1"/>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41.0532958984375,&quot;left&quot;:60.07503937007874,&quot;top&quot;:185.76425756259223,&quot;width&quot;:839.0689763779526}"/>
  <p:tag name="KSO_WM_DIAGRAM_COLOR_MATCH_VALUE" val="{&quot;shape&quot;:{&quot;fill&quot;:{&quot;solid&quot;:{&quot;brightness&quot;:0,&quot;colorType&quot;:2,&quot;rgb&quot;:&quot;#ffffff&quot;,&quot;transparency&quot;:0},&quot;type&quot;:1},&quot;glow&quot;:{&quot;colorType&quot;:0},&quot;line&quot;:{&quot;solidLine&quot;:{&quot;brightness&quot;:0,&quot;colorType&quot;:1,&quot;foreColorIndex&quot;:5,&quot;transparency&quot;:0},&quot;type&quot;:1},&quot;shadow&quot;:{&quot;brightness&quot;:-0.25,&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DIAGRAM_USE_COLOR_VALUE" val="{&quot;color_scheme&quot;:1,&quot;color_type&quot;:1,&quot;theme_color_indexes&quot;:[]}"/>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5*l_h_i*1_3_2"/>
  <p:tag name="KSO_WM_TEMPLATE_CATEGORY" val="diagram"/>
  <p:tag name="KSO_WM_TEMPLATE_INDEX" val="20231731"/>
  <p:tag name="KSO_WM_UNIT_LAYERLEVEL" val="1_1_1"/>
  <p:tag name="KSO_WM_TAG_VERSION" val="3.0"/>
  <p:tag name="KSO_WM_BEAUTIFY_FLAG" val="#wm#"/>
  <p:tag name="KSO_WM_UNIT_TYPE" val="l_h_i"/>
  <p:tag name="KSO_WM_UNIT_INDEX" val="1_3_2"/>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41.0532958984375,&quot;left&quot;:60.07503937007874,&quot;top&quot;:185.76425756259223,&quot;width&quot;:839.0689763779526}"/>
  <p:tag name="KSO_WM_DIAGRAM_COLOR_MATCH_VALUE" val="{&quot;shape&quot;:{&quot;fill&quot;:{&quot;gradient&quot;:[{&quot;brightness&quot;:-0.25,&quot;colorType&quot;:1,&quot;foreColorIndex&quot;:5,&quot;pos&quot;:0.009999999776482582,&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86.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3_1"/>
  <p:tag name="KSO_WM_UNIT_ID" val="diagram20231731_5*l_h_f*1_3_1"/>
  <p:tag name="KSO_WM_TEMPLATE_CATEGORY" val="diagram"/>
  <p:tag name="KSO_WM_TEMPLATE_INDEX" val="20231731"/>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41.0532958984375,&quot;left&quot;:60.07503937007874,&quot;top&quot;:185.76425756259223,&quot;width&quot;:839.068976377952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项正文"/>
  <p:tag name="KSO_WM_UNIT_TEXT_FILL_FORE_SCHEMECOLOR_INDEX" val="1"/>
  <p:tag name="KSO_WM_UNIT_TEXT_FILL_TYPE" val="1"/>
  <p:tag name="KSO_WM_DIAGRAM_USE_COLOR_VALUE" val="{&quot;color_scheme&quot;:1,&quot;color_type&quot;:1,&quot;theme_color_indexes&quot;:[]}"/>
</p:tagLst>
</file>

<file path=ppt/tags/tag87.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3_1"/>
  <p:tag name="KSO_WM_UNIT_ID" val="diagram20231731_5*l_h_a*1_3_1"/>
  <p:tag name="KSO_WM_TEMPLATE_CATEGORY" val="diagram"/>
  <p:tag name="KSO_WM_TEMPLATE_INDEX" val="20231731"/>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41.0532958984375,&quot;left&quot;:60.07503937007874,&quot;top&quot;:185.76425756259223,&quot;width&quot;:839.068976377952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项标题"/>
  <p:tag name="KSO_WM_UNIT_TEXT_FILL_FORE_SCHEMECOLOR_INDEX" val="1"/>
  <p:tag name="KSO_WM_UNIT_TEXT_FILL_TYPE" val="1"/>
  <p:tag name="KSO_WM_DIAGRAM_USE_COLOR_VALUE" val="{&quot;color_scheme&quot;:1,&quot;color_type&quot;:1,&quot;theme_color_indexes&quot;:[]}"/>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5*l_h_i*1_3_3"/>
  <p:tag name="KSO_WM_TEMPLATE_CATEGORY" val="diagram"/>
  <p:tag name="KSO_WM_TEMPLATE_INDEX" val="20231731"/>
  <p:tag name="KSO_WM_UNIT_LAYERLEVEL" val="1_1_1"/>
  <p:tag name="KSO_WM_TAG_VERSION" val="3.0"/>
  <p:tag name="KSO_WM_BEAUTIFY_FLAG" val="#wm#"/>
  <p:tag name="KSO_WM_UNIT_TYPE" val="l_h_i"/>
  <p:tag name="KSO_WM_UNIT_INDEX" val="1_3_3"/>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41.0532958984375,&quot;left&quot;:60.07503937007874,&quot;top&quot;:185.76425756259223,&quot;width&quot;:839.0689763779526}"/>
  <p:tag name="KSO_WM_DIAGRAM_COLOR_MATCH_VALUE" val="{&quot;shape&quot;:{&quot;fill&quot;:{&quot;type&quot;:0},&quot;glow&quot;:{&quot;colorType&quot;:0},&quot;line&quot;:{&quot;gradient&quot;:[{&quot;brightness&quot;:0,&quot;colorType&quot;:1,&quot;foreColorIndex&quot;:5,&quot;pos&quot;:0,&quot;transparency&quot;:1},{&quot;brightness&quot;:0,&quot;colorType&quot;:1,&quot;foreColorIndex&quot;:5,&quot;pos&quot;:1,&quot;transparency&quot;:0}],&quot;type&quot;:2},&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5*l_h_i*1_4_1"/>
  <p:tag name="KSO_WM_TEMPLATE_CATEGORY" val="diagram"/>
  <p:tag name="KSO_WM_TEMPLATE_INDEX" val="20231731"/>
  <p:tag name="KSO_WM_UNIT_LAYERLEVEL" val="1_1_1"/>
  <p:tag name="KSO_WM_TAG_VERSION" val="3.0"/>
  <p:tag name="KSO_WM_BEAUTIFY_FLAG" val="#wm#"/>
  <p:tag name="KSO_WM_UNIT_TYPE" val="l_h_i"/>
  <p:tag name="KSO_WM_UNIT_INDEX" val="1_4_1"/>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41.0532958984375,&quot;left&quot;:60.07503937007874,&quot;top&quot;:185.76425756259223,&quot;width&quot;:839.0689763779526}"/>
  <p:tag name="KSO_WM_DIAGRAM_COLOR_MATCH_VALUE" val="{&quot;shape&quot;:{&quot;fill&quot;:{&quot;solid&quot;:{&quot;brightness&quot;:0,&quot;colorType&quot;:2,&quot;rgb&quot;:&quot;#ffffff&quot;,&quot;transparency&quot;:0},&quot;type&quot;:1},&quot;glow&quot;:{&quot;colorType&quot;:0},&quot;line&quot;:{&quot;solidLine&quot;:{&quot;brightness&quot;:0,&quot;colorType&quot;:1,&quot;foreColorIndex&quot;:5,&quot;transparency&quot;:0},&quot;type&quot;:1},&quot;shadow&quot;:{&quot;brightness&quot;:-0.25,&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DIAGRAM_USE_COLOR_VALUE" val="{&quot;color_scheme&quot;:1,&quot;color_type&quot;:1,&quot;theme_color_indexes&quot;:[]}"/>
</p:tagLst>
</file>

<file path=ppt/tags/tag9.xml><?xml version="1.0" encoding="utf-8"?>
<p:tagLst xmlns:p="http://schemas.openxmlformats.org/presentationml/2006/main">
  <p:tag name="KSO_WM_BEAUTIFY_FLAG" val=""/>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5*l_h_i*1_4_2"/>
  <p:tag name="KSO_WM_TEMPLATE_CATEGORY" val="diagram"/>
  <p:tag name="KSO_WM_TEMPLATE_INDEX" val="20231731"/>
  <p:tag name="KSO_WM_UNIT_LAYERLEVEL" val="1_1_1"/>
  <p:tag name="KSO_WM_TAG_VERSION" val="3.0"/>
  <p:tag name="KSO_WM_BEAUTIFY_FLAG" val="#wm#"/>
  <p:tag name="KSO_WM_UNIT_TYPE" val="l_h_i"/>
  <p:tag name="KSO_WM_UNIT_INDEX" val="1_4_2"/>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41.0532958984375,&quot;left&quot;:60.07503937007874,&quot;top&quot;:185.76425756259223,&quot;width&quot;:839.0689763779526}"/>
  <p:tag name="KSO_WM_DIAGRAM_COLOR_MATCH_VALUE" val="{&quot;shape&quot;:{&quot;fill&quot;:{&quot;gradient&quot;:[{&quot;brightness&quot;:-0.25,&quot;colorType&quot;:1,&quot;foreColorIndex&quot;:5,&quot;pos&quot;:0.009999999776482582,&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91.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4_1"/>
  <p:tag name="KSO_WM_UNIT_ID" val="diagram20231731_5*l_h_f*1_4_1"/>
  <p:tag name="KSO_WM_TEMPLATE_CATEGORY" val="diagram"/>
  <p:tag name="KSO_WM_TEMPLATE_INDEX" val="20231731"/>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41.0532958984375,&quot;left&quot;:60.07503937007874,&quot;top&quot;:185.76425756259223,&quot;width&quot;:839.068976377952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项正文"/>
  <p:tag name="KSO_WM_UNIT_TEXT_FILL_FORE_SCHEMECOLOR_INDEX" val="1"/>
  <p:tag name="KSO_WM_UNIT_TEXT_FILL_TYPE" val="1"/>
  <p:tag name="KSO_WM_DIAGRAM_USE_COLOR_VALUE" val="{&quot;color_scheme&quot;:1,&quot;color_type&quot;:1,&quot;theme_color_indexes&quot;:[]}"/>
</p:tagLst>
</file>

<file path=ppt/tags/tag92.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4_1"/>
  <p:tag name="KSO_WM_UNIT_ID" val="diagram20231731_5*l_h_a*1_4_1"/>
  <p:tag name="KSO_WM_TEMPLATE_CATEGORY" val="diagram"/>
  <p:tag name="KSO_WM_TEMPLATE_INDEX" val="20231731"/>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41.0532958984375,&quot;left&quot;:60.07503937007874,&quot;top&quot;:185.76425756259223,&quot;width&quot;:839.068976377952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项标题"/>
  <p:tag name="KSO_WM_UNIT_TEXT_FILL_FORE_SCHEMECOLOR_INDEX" val="1"/>
  <p:tag name="KSO_WM_UNIT_TEXT_FILL_TYPE" val="1"/>
  <p:tag name="KSO_WM_DIAGRAM_USE_COLOR_VALUE" val="{&quot;color_scheme&quot;:1,&quot;color_type&quot;:1,&quot;theme_color_indexes&quot;:[]}"/>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5*l_h_i*1_4_3"/>
  <p:tag name="KSO_WM_TEMPLATE_CATEGORY" val="diagram"/>
  <p:tag name="KSO_WM_TEMPLATE_INDEX" val="20231731"/>
  <p:tag name="KSO_WM_UNIT_LAYERLEVEL" val="1_1_1"/>
  <p:tag name="KSO_WM_TAG_VERSION" val="3.0"/>
  <p:tag name="KSO_WM_BEAUTIFY_FLAG" val="#wm#"/>
  <p:tag name="KSO_WM_UNIT_TYPE" val="l_h_i"/>
  <p:tag name="KSO_WM_UNIT_INDEX" val="1_4_3"/>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41.0532958984375,&quot;left&quot;:60.07503937007874,&quot;top&quot;:185.76425756259223,&quot;width&quot;:839.0689763779526}"/>
  <p:tag name="KSO_WM_DIAGRAM_COLOR_MATCH_VALUE" val="{&quot;shape&quot;:{&quot;fill&quot;:{&quot;type&quot;:0},&quot;glow&quot;:{&quot;colorType&quot;:0},&quot;line&quot;:{&quot;gradient&quot;:[{&quot;brightness&quot;:0,&quot;colorType&quot;:1,&quot;foreColorIndex&quot;:5,&quot;pos&quot;:0,&quot;transparency&quot;:1},{&quot;brightness&quot;:0,&quot;colorType&quot;:1,&quot;foreColorIndex&quot;:5,&quot;pos&quot;:1,&quot;transparency&quot;:0}],&quot;type&quot;:2},&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
</p:tagLst>
</file>

<file path=ppt/tags/tag94.xml><?xml version="1.0" encoding="utf-8"?>
<p:tagLst xmlns:p="http://schemas.openxmlformats.org/presentationml/2006/main">
  <p:tag name="KSO_WM_DIAGRAM_VIRTUALLY_FRAME" val="{&quot;height&quot;:307.23850393700786,&quot;left&quot;:176.35771653543304,&quot;top&quot;:168.5500787401575,&quot;width&quot;:309.64692913385824}"/>
</p:tagLst>
</file>

<file path=ppt/tags/tag95.xml><?xml version="1.0" encoding="utf-8"?>
<p:tagLst xmlns:p="http://schemas.openxmlformats.org/presentationml/2006/main">
  <p:tag name="RESOURCE_RECORD_KEY" val="{&quot;70&quot;:[3320075]}"/>
</p:tagLst>
</file>

<file path=ppt/tags/tag96.xml><?xml version="1.0" encoding="utf-8"?>
<p:tagLst xmlns:p="http://schemas.openxmlformats.org/presentationml/2006/main">
  <p:tag name="KSO_WM_DIAGRAM_VIRTUALLY_FRAME" val="{&quot;height&quot;:353.62259842519677,&quot;left&quot;:68.86433070866141,&quot;top&quot;:153.08503937007873,&quot;width&quot;:822.2607086614174}"/>
</p:tagLst>
</file>

<file path=ppt/tags/tag97.xml><?xml version="1.0" encoding="utf-8"?>
<p:tagLst xmlns:p="http://schemas.openxmlformats.org/presentationml/2006/main">
  <p:tag name="KSO_WM_DIAGRAM_VIRTUALLY_FRAME" val="{&quot;height&quot;:353.62259842519677,&quot;left&quot;:68.86433070866141,&quot;top&quot;:153.08503937007873,&quot;width&quot;:822.2607086614174}"/>
</p:tagLst>
</file>

<file path=ppt/tags/tag98.xml><?xml version="1.0" encoding="utf-8"?>
<p:tagLst xmlns:p="http://schemas.openxmlformats.org/presentationml/2006/main">
  <p:tag name="KSO_WM_DIAGRAM_VIRTUALLY_FRAME" val="{&quot;height&quot;:353.62259842519677,&quot;left&quot;:68.86433070866141,&quot;top&quot;:153.08503937007873,&quot;width&quot;:822.2607086614174}"/>
</p:tagLst>
</file>

<file path=ppt/tags/tag99.xml><?xml version="1.0" encoding="utf-8"?>
<p:tagLst xmlns:p="http://schemas.openxmlformats.org/presentationml/2006/main">
  <p:tag name="KSO_WM_DIAGRAM_VIRTUALLY_FRAME" val="{&quot;height&quot;:353.62259842519677,&quot;left&quot;:68.86433070866141,&quot;top&quot;:153.08503937007873,&quot;width&quot;:822.2607086614174}"/>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4540</Words>
  <Application>WPS 演示</Application>
  <PresentationFormat>宽屏</PresentationFormat>
  <Paragraphs>301</Paragraphs>
  <Slides>30</Slides>
  <Notes>29</Notes>
  <HiddenSlides>0</HiddenSlides>
  <MMClips>2</MMClips>
  <ScaleCrop>false</ScaleCrop>
  <HeadingPairs>
    <vt:vector size="6" baseType="variant">
      <vt:variant>
        <vt:lpstr>已用的字体</vt:lpstr>
      </vt:variant>
      <vt:variant>
        <vt:i4>23</vt:i4>
      </vt:variant>
      <vt:variant>
        <vt:lpstr>主题</vt:lpstr>
      </vt:variant>
      <vt:variant>
        <vt:i4>1</vt:i4>
      </vt:variant>
      <vt:variant>
        <vt:lpstr>幻灯片标题</vt:lpstr>
      </vt:variant>
      <vt:variant>
        <vt:i4>30</vt:i4>
      </vt:variant>
    </vt:vector>
  </HeadingPairs>
  <TitlesOfParts>
    <vt:vector size="54" baseType="lpstr">
      <vt:lpstr>Arial</vt:lpstr>
      <vt:lpstr>宋体</vt:lpstr>
      <vt:lpstr>Wingdings</vt:lpstr>
      <vt:lpstr>微软雅黑</vt:lpstr>
      <vt:lpstr>Calibri</vt:lpstr>
      <vt:lpstr>黑体</vt:lpstr>
      <vt:lpstr>方正尚酷简体</vt:lpstr>
      <vt:lpstr>方正姚体</vt:lpstr>
      <vt:lpstr>Arial Unicode MS</vt:lpstr>
      <vt:lpstr>Calibri Light</vt:lpstr>
      <vt:lpstr>Calibri Light</vt:lpstr>
      <vt:lpstr>Calibri</vt:lpstr>
      <vt:lpstr>Century Gothic</vt:lpstr>
      <vt:lpstr>Source Sans Pro Light</vt:lpstr>
      <vt:lpstr>Arial</vt:lpstr>
      <vt:lpstr>Open Sans</vt:lpstr>
      <vt:lpstr>Open Sans</vt:lpstr>
      <vt:lpstr>Impact</vt:lpstr>
      <vt:lpstr>Segoe UI</vt:lpstr>
      <vt:lpstr>Haettenschweiler</vt:lpstr>
      <vt:lpstr>Malgun Gothic</vt:lpstr>
      <vt:lpstr>Segoe Print</vt:lpstr>
      <vt:lpstr>汉仪超粗宋简</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HP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china</dc:creator>
  <cp:lastModifiedBy>Diana</cp:lastModifiedBy>
  <cp:revision>34</cp:revision>
  <dcterms:created xsi:type="dcterms:W3CDTF">2017-09-12T12:16:00Z</dcterms:created>
  <dcterms:modified xsi:type="dcterms:W3CDTF">2024-08-08T05:52:20Z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5A5DA4367C72409BBBAFB431827F5EB9_12</vt:lpwstr>
  </property>
  <property fmtid="{D5CDD505-2E9C-101B-9397-08002B2CF9AE}" pid="3" name="KSOProductBuildVer">
    <vt:lpwstr>2052-12.1.0.16929</vt:lpwstr>
  </property>
</Properties>
</file>