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822" r:id="rId3"/>
    <p:sldId id="811" r:id="rId4"/>
    <p:sldId id="768" r:id="rId5"/>
    <p:sldId id="770" r:id="rId6"/>
    <p:sldId id="771" r:id="rId7"/>
    <p:sldId id="823" r:id="rId8"/>
    <p:sldId id="824" r:id="rId9"/>
    <p:sldId id="759" r:id="rId10"/>
    <p:sldId id="825" r:id="rId11"/>
    <p:sldId id="776" r:id="rId13"/>
    <p:sldId id="278" r:id="rId14"/>
    <p:sldId id="283" r:id="rId15"/>
    <p:sldId id="813" r:id="rId16"/>
    <p:sldId id="812" r:id="rId17"/>
    <p:sldId id="798" r:id="rId18"/>
    <p:sldId id="821" r:id="rId19"/>
    <p:sldId id="831" r:id="rId20"/>
    <p:sldId id="832" r:id="rId21"/>
    <p:sldId id="809" r:id="rId22"/>
    <p:sldId id="826" r:id="rId23"/>
    <p:sldId id="830" r:id="rId24"/>
    <p:sldId id="828" r:id="rId25"/>
  </p:sldIdLst>
  <p:sldSz cx="12192000" cy="6858000"/>
  <p:notesSz cx="6735445" cy="9865995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ng tingan" initials="s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90E7"/>
    <a:srgbClr val="F6860A"/>
    <a:srgbClr val="404040"/>
    <a:srgbClr val="BB6FC3"/>
    <a:srgbClr val="9C88AA"/>
    <a:srgbClr val="9F5FCF"/>
    <a:srgbClr val="CC66FF"/>
    <a:srgbClr val="FFA3A3"/>
    <a:srgbClr val="FAC182"/>
    <a:srgbClr val="627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270" autoAdjust="0"/>
  </p:normalViewPr>
  <p:slideViewPr>
    <p:cSldViewPr snapToGrid="0">
      <p:cViewPr varScale="1">
        <p:scale>
          <a:sx n="84" d="100"/>
          <a:sy n="84" d="100"/>
        </p:scale>
        <p:origin x="76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Workbook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9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基站</a:t>
            </a:r>
            <a:r>
              <a:rPr lang="zh-TW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</a:t>
            </a: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销量预估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百万</a:t>
            </a:r>
            <a:r>
              <a:rPr lang="zh-TW" altLang="en-US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美元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小基站Soc销量预估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0.06</c:v>
                </c:pt>
                <c:pt idx="1">
                  <c:v>2.88</c:v>
                </c:pt>
                <c:pt idx="2">
                  <c:v>15.6</c:v>
                </c:pt>
                <c:pt idx="3">
                  <c:v>57.6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1775231"/>
        <c:axId val="1581775647"/>
      </c:barChart>
      <c:catAx>
        <c:axId val="158177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81775647"/>
        <c:crosses val="autoZero"/>
        <c:auto val="1"/>
        <c:lblAlgn val="ctr"/>
        <c:lblOffset val="100"/>
        <c:noMultiLvlLbl val="0"/>
      </c:catAx>
      <c:valAx>
        <c:axId val="15817756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81775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9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车联网基带销量预估</a:t>
            </a:r>
            <a:r>
              <a:rPr lang="en-US" altLang="zh-TW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zh-CN" sz="900" b="1" i="0" u="none" strike="noStrike" cap="all" baseline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百万</a:t>
            </a:r>
            <a:r>
              <a:rPr lang="zh-TW" altLang="en-US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美元</a:t>
            </a:r>
            <a:r>
              <a:rPr lang="en-US" altLang="zh-TW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车联网基带销量预估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  <c:pt idx="4">
                  <c:v>Y6</c:v>
                </c:pt>
                <c:pt idx="5">
                  <c:v>Y7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24</c:v>
                </c:pt>
                <c:pt idx="4">
                  <c:v>84</c:v>
                </c:pt>
                <c:pt idx="5">
                  <c:v>157.5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81775231"/>
        <c:axId val="1581775647"/>
      </c:barChart>
      <c:catAx>
        <c:axId val="158177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81775647"/>
        <c:crosses val="autoZero"/>
        <c:auto val="1"/>
        <c:lblAlgn val="ctr"/>
        <c:lblOffset val="100"/>
        <c:noMultiLvlLbl val="0"/>
      </c:catAx>
      <c:valAx>
        <c:axId val="15817756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81775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9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毫米波小站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RFIC</a:t>
            </a: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销量预估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zh-CN" sz="900" b="1" i="0" u="none" strike="noStrike" cap="all" baseline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百万</a:t>
            </a:r>
            <a:r>
              <a:rPr lang="zh-TW" altLang="en-US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美元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海外毫米波小站RFIC销量预估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1.92</c:v>
                </c:pt>
                <c:pt idx="2">
                  <c:v>9.98</c:v>
                </c:pt>
                <c:pt idx="3">
                  <c:v>37.44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81775231"/>
        <c:axId val="1581775647"/>
      </c:barChart>
      <c:catAx>
        <c:axId val="158177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81775647"/>
        <c:crosses val="autoZero"/>
        <c:auto val="1"/>
        <c:lblAlgn val="ctr"/>
        <c:lblOffset val="100"/>
        <c:noMultiLvlLbl val="0"/>
      </c:catAx>
      <c:valAx>
        <c:axId val="15817756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81775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9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低轨卫星</a:t>
            </a:r>
            <a:r>
              <a:rPr lang="zh-TW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收发</a:t>
            </a: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TW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RFIC</a:t>
            </a: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销量预估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zh-CN" sz="900" b="1" i="0" u="none" strike="noStrike" cap="all" baseline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百万</a:t>
            </a:r>
            <a:r>
              <a:rPr lang="zh-TW" altLang="en-US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美元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海外低轨卫星收發器端+RFIC销量预估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1.2</c:v>
                </c:pt>
                <c:pt idx="1">
                  <c:v>2.78</c:v>
                </c:pt>
                <c:pt idx="2">
                  <c:v>12.26</c:v>
                </c:pt>
                <c:pt idx="3">
                  <c:v>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1775231"/>
        <c:axId val="1581775647"/>
      </c:barChart>
      <c:catAx>
        <c:axId val="158177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81775647"/>
        <c:crosses val="autoZero"/>
        <c:auto val="1"/>
        <c:lblAlgn val="ctr"/>
        <c:lblOffset val="100"/>
        <c:noMultiLvlLbl val="0"/>
      </c:catAx>
      <c:valAx>
        <c:axId val="15817756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81775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每年总收入</a:t>
            </a:r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百万美元</a:t>
            </a:r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低軌衛星接收端RFIC/系統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Sheet1!$B$1:$E$1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Sheet1!$B$2:$E$2</c:f>
              <c:numCache>
                <c:formatCode>0.00_);[Red]\(0.00\)</c:formatCode>
                <c:ptCount val="4"/>
                <c:pt idx="0">
                  <c:v>24</c:v>
                </c:pt>
                <c:pt idx="1">
                  <c:v>13.9</c:v>
                </c:pt>
                <c:pt idx="2">
                  <c:v>24.52</c:v>
                </c:pt>
                <c:pt idx="3">
                  <c:v>71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毫米波RFIC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Sheet1!$B$1:$E$1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Sheet1!$B$3:$E$3</c:f>
              <c:numCache>
                <c:formatCode>0.00_);[Red]\(0.00\)</c:formatCode>
                <c:ptCount val="4"/>
                <c:pt idx="0">
                  <c:v>0</c:v>
                </c:pt>
                <c:pt idx="1">
                  <c:v>9.6</c:v>
                </c:pt>
                <c:pt idx="2">
                  <c:v>19.96</c:v>
                </c:pt>
                <c:pt idx="3">
                  <c:v>37.44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小基站基帶</c:v>
                </c:pt>
              </c:strCache>
            </c:strRef>
          </c:tx>
          <c:spPr>
            <a:solidFill>
              <a:srgbClr val="71AE4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Sheet1!$B$1:$E$1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Sheet1!$B$4:$E$4</c:f>
              <c:numCache>
                <c:formatCode>0.00_);[Red]\(0.00\)</c:formatCode>
                <c:ptCount val="4"/>
                <c:pt idx="0">
                  <c:v>1.2</c:v>
                </c:pt>
                <c:pt idx="1">
                  <c:v>14.4</c:v>
                </c:pt>
                <c:pt idx="2">
                  <c:v>31.2</c:v>
                </c:pt>
                <c:pt idx="3">
                  <c:v>57.6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車聯網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Sheet1!$B$1:$E$1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Sheet1!$B$5:$E$5</c:f>
              <c:numCache>
                <c:formatCode>0.00_);[Red]\(0.00\)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46073792"/>
        <c:axId val="1046075432"/>
      </c:barChart>
      <c:catAx>
        <c:axId val="1046073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46075432"/>
        <c:crosses val="autoZero"/>
        <c:auto val="1"/>
        <c:lblAlgn val="ctr"/>
        <c:lblOffset val="100"/>
        <c:noMultiLvlLbl val="0"/>
      </c:catAx>
      <c:valAx>
        <c:axId val="10460754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);[Red]\(0.00\)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4607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13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每年各别业务线的营收占比</a:t>
            </a:r>
            <a:endParaRPr lang="zh-CN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Sheet1!$B$12</c:f>
              <c:strCache>
                <c:ptCount val="1"/>
                <c:pt idx="0">
                  <c:v>低軌衛星收發端+RFIC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Sheet1!$A$13:$A$16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Sheet1!$B$13:$B$16</c:f>
              <c:numCache>
                <c:formatCode>0.00%</c:formatCode>
                <c:ptCount val="4"/>
                <c:pt idx="0">
                  <c:v>0.952380952380952</c:v>
                </c:pt>
                <c:pt idx="1">
                  <c:v>0.366754617414248</c:v>
                </c:pt>
                <c:pt idx="2">
                  <c:v>0.32399577167019</c:v>
                </c:pt>
                <c:pt idx="3">
                  <c:v>0.3736055567249</c:v>
                </c:pt>
              </c:numCache>
            </c:numRef>
          </c:val>
        </c:ser>
        <c:ser>
          <c:idx val="1"/>
          <c:order val="1"/>
          <c:tx>
            <c:strRef>
              <c:f>Sheet1!$C$12</c:f>
              <c:strCache>
                <c:ptCount val="1"/>
                <c:pt idx="0">
                  <c:v>毫米波RFIC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0164304129963274"/>
                  <c:y val="0.06918484455005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273840216605454"/>
                  <c:y val="-4.5299077299446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Sheet1!$A$13:$A$16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Sheet1!$C$13:$C$16</c:f>
              <c:numCache>
                <c:formatCode>0.00%</c:formatCode>
                <c:ptCount val="4"/>
                <c:pt idx="0">
                  <c:v>0</c:v>
                </c:pt>
                <c:pt idx="1">
                  <c:v>0.253298153034301</c:v>
                </c:pt>
                <c:pt idx="2">
                  <c:v>0.263742071881607</c:v>
                </c:pt>
                <c:pt idx="3">
                  <c:v>0.197011155546201</c:v>
                </c:pt>
              </c:numCache>
            </c:numRef>
          </c:val>
        </c:ser>
        <c:ser>
          <c:idx val="2"/>
          <c:order val="2"/>
          <c:tx>
            <c:strRef>
              <c:f>Sheet1!$D$12</c:f>
              <c:strCache>
                <c:ptCount val="1"/>
                <c:pt idx="0">
                  <c:v>基站測</c:v>
                </c:pt>
              </c:strCache>
            </c:strRef>
          </c:tx>
          <c:spPr>
            <a:solidFill>
              <a:srgbClr val="71AE4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032860825992654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0273840216605445"/>
                  <c:y val="-4.5299077299446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Sheet1!$A$13:$A$16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Sheet1!$D$13:$D$16</c:f>
              <c:numCache>
                <c:formatCode>0.00%</c:formatCode>
                <c:ptCount val="4"/>
                <c:pt idx="0">
                  <c:v>0.0476190476190476</c:v>
                </c:pt>
                <c:pt idx="1">
                  <c:v>0.379947229551451</c:v>
                </c:pt>
                <c:pt idx="2">
                  <c:v>0.412262156448203</c:v>
                </c:pt>
                <c:pt idx="3">
                  <c:v>0.303094085455694</c:v>
                </c:pt>
              </c:numCache>
            </c:numRef>
          </c:val>
        </c:ser>
        <c:ser>
          <c:idx val="3"/>
          <c:order val="3"/>
          <c:tx>
            <c:strRef>
              <c:f>Sheet1!$E$12</c:f>
              <c:strCache>
                <c:ptCount val="1"/>
                <c:pt idx="0">
                  <c:v>車聯網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1.00406919512698e-16"/>
                  <c:y val="0.004941774610718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fld id="{b3c1ae8a-2cd7-439f-84a0-b679a977df8b}" type="VALUE">
                      <a:t>[VALUE]</a:t>
                    </a:fld>
                    <a:endParaRPr lang="en-US" altLang="zh-CN" b="0" i="0" u="none" strike="noStrike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195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Sheet1!$A$13:$A$16</c:f>
              <c:strCache>
                <c:ptCount val="4"/>
                <c:pt idx="0">
                  <c:v>Y2</c:v>
                </c:pt>
                <c:pt idx="1">
                  <c:v>Y3</c:v>
                </c:pt>
                <c:pt idx="2">
                  <c:v>Y4</c:v>
                </c:pt>
                <c:pt idx="3">
                  <c:v>Y5</c:v>
                </c:pt>
              </c:strCache>
            </c:strRef>
          </c:cat>
          <c:val>
            <c:numRef>
              <c:f>Sheet1!$E$13:$E$16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0.126289202273206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777504080"/>
        <c:axId val="777504408"/>
      </c:barChart>
      <c:catAx>
        <c:axId val="77750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65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77504408"/>
        <c:crosses val="autoZero"/>
        <c:auto val="1"/>
        <c:lblAlgn val="ctr"/>
        <c:lblOffset val="100"/>
        <c:noMultiLvlLbl val="0"/>
      </c:catAx>
      <c:valAx>
        <c:axId val="7775044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7750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TW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募资使用分配</a:t>
            </a:r>
            <a:endParaRPr lang="zh-TW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募资使用分配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人员薪资</c:v>
                </c:pt>
                <c:pt idx="1">
                  <c:v>硬件軟件设备/开发工具/ip申请/ASIC流片/系統展示/測試版</c:v>
                </c:pt>
                <c:pt idx="2">
                  <c:v>房租+境外地區費用</c:v>
                </c:pt>
                <c:pt idx="3">
                  <c:v>运营周转金</c:v>
                </c:pt>
                <c:pt idx="4">
                  <c:v>差旅费+摊位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0.4884</c:v>
                </c:pt>
                <c:pt idx="1">
                  <c:v>0.1706</c:v>
                </c:pt>
                <c:pt idx="2">
                  <c:v>0.1186</c:v>
                </c:pt>
                <c:pt idx="3">
                  <c:v>0.2035</c:v>
                </c:pt>
                <c:pt idx="4">
                  <c:v>0.0189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0343516519626"/>
          <c:y val="0.724230724844466"/>
          <c:w val="0.816361429054432"/>
          <c:h val="0.257600237294311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5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lt1"/>
    </cs:fontRef>
    <cs:defRPr sz="1195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lt1"/>
    </cs:fontRef>
    <cs:defRPr sz="1195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5DFE3-02A7-425C-B3D0-BC81D0716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795F8-1AFF-4531-8CDD-72B60FEB95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BA075-8559-4CAA-9722-F652A73C6E3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795F8-1AFF-4531-8CDD-72B60FEB95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_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3" t="-5028" r="-10060" b="-50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669926" y="4024447"/>
            <a:ext cx="5932352" cy="5587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8" name="标题 1"/>
          <p:cNvSpPr>
            <a:spLocks noGrp="1"/>
          </p:cNvSpPr>
          <p:nvPr>
            <p:ph type="ctrTitle"/>
          </p:nvPr>
        </p:nvSpPr>
        <p:spPr>
          <a:xfrm>
            <a:off x="669926" y="914467"/>
            <a:ext cx="5932352" cy="3109981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9926" y="5144953"/>
            <a:ext cx="5932352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0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669926" y="5441224"/>
            <a:ext cx="5932352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1645920"/>
          </a:xfrm>
          <a:custGeom>
            <a:avLst/>
            <a:gdLst/>
            <a:ahLst/>
            <a:cxnLst/>
            <a:rect l="l" t="t" r="r" b="b"/>
            <a:pathLst>
              <a:path w="12192000" h="1645920">
                <a:moveTo>
                  <a:pt x="12192000" y="0"/>
                </a:moveTo>
                <a:lnTo>
                  <a:pt x="0" y="0"/>
                </a:lnTo>
                <a:lnTo>
                  <a:pt x="0" y="1645920"/>
                </a:lnTo>
                <a:lnTo>
                  <a:pt x="12192000" y="1645920"/>
                </a:lnTo>
                <a:lnTo>
                  <a:pt x="12192000" y="0"/>
                </a:lnTo>
                <a:close/>
              </a:path>
            </a:pathLst>
          </a:custGeom>
          <a:solidFill>
            <a:srgbClr val="A6A6A6">
              <a:alpha val="784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6184391"/>
            <a:ext cx="12192000" cy="673735"/>
          </a:xfrm>
          <a:custGeom>
            <a:avLst/>
            <a:gdLst/>
            <a:ahLst/>
            <a:cxnLst/>
            <a:rect l="l" t="t" r="r" b="b"/>
            <a:pathLst>
              <a:path w="12192000" h="673734">
                <a:moveTo>
                  <a:pt x="12192000" y="0"/>
                </a:moveTo>
                <a:lnTo>
                  <a:pt x="0" y="0"/>
                </a:lnTo>
                <a:lnTo>
                  <a:pt x="0" y="673481"/>
                </a:lnTo>
                <a:lnTo>
                  <a:pt x="12192000" y="673481"/>
                </a:lnTo>
                <a:lnTo>
                  <a:pt x="12192000" y="0"/>
                </a:lnTo>
                <a:close/>
              </a:path>
            </a:pathLst>
          </a:custGeom>
          <a:solidFill>
            <a:srgbClr val="A6A6A6">
              <a:alpha val="784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1645920"/>
            <a:ext cx="12192000" cy="4538345"/>
          </a:xfrm>
          <a:custGeom>
            <a:avLst/>
            <a:gdLst/>
            <a:ahLst/>
            <a:cxnLst/>
            <a:rect l="l" t="t" r="r" b="b"/>
            <a:pathLst>
              <a:path w="12192000" h="4538345">
                <a:moveTo>
                  <a:pt x="12192000" y="0"/>
                </a:moveTo>
                <a:lnTo>
                  <a:pt x="0" y="0"/>
                </a:lnTo>
                <a:lnTo>
                  <a:pt x="0" y="4537964"/>
                </a:lnTo>
                <a:lnTo>
                  <a:pt x="12192000" y="4537964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386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Verdana" panose="020B0604030504040204"/>
                <a:cs typeface="Verdana" panose="020B060403050404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41816" y="2007870"/>
            <a:ext cx="5375275" cy="3530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Verdana" panose="020B0604030504040204"/>
                <a:cs typeface="Verdana" panose="020B0604030504040204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529" y="5988676"/>
            <a:ext cx="1100471" cy="1100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7140F-1ABA-417A-9C9A-2D4B8EB94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7CD37-E4D0-42CA-A54C-23B40CE1B3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jpeg"/><Relationship Id="rId8" Type="http://schemas.openxmlformats.org/officeDocument/2006/relationships/image" Target="../media/image52.png"/><Relationship Id="rId7" Type="http://schemas.openxmlformats.org/officeDocument/2006/relationships/image" Target="../media/image51.jpe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60.png"/><Relationship Id="rId15" Type="http://schemas.openxmlformats.org/officeDocument/2006/relationships/image" Target="../media/image59.png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jpeg"/><Relationship Id="rId10" Type="http://schemas.openxmlformats.org/officeDocument/2006/relationships/image" Target="../media/image54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756"/>
            <a:ext cx="12208695" cy="683624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94739" y="4418801"/>
            <a:ext cx="4216765" cy="37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射频芯片</a:t>
            </a:r>
            <a:r>
              <a:rPr lang="en-US" altLang="zh-TW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低轨卫星</a:t>
            </a:r>
            <a:r>
              <a:rPr lang="en-US" altLang="zh-TW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zh-TW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  <a:r>
              <a:rPr lang="en-US" altLang="zh-TW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TW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</a:t>
            </a:r>
            <a:r>
              <a:rPr lang="en-US" altLang="zh-TW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船</a:t>
            </a:r>
            <a:r>
              <a:rPr lang="en-US" altLang="zh-TW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飞机</a:t>
            </a:r>
            <a:r>
              <a:rPr lang="en-US" altLang="zh-TW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高铁</a:t>
            </a:r>
            <a:r>
              <a:rPr lang="en-US" altLang="zh-TW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24756" y="2898861"/>
            <a:ext cx="533436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以芯半导体</a:t>
            </a:r>
            <a:endParaRPr lang="en-US" altLang="zh-TW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TW" altLang="en-US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天地一体通讯芯片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5"/>
          <p:cNvGrpSpPr/>
          <p:nvPr/>
        </p:nvGrpSpPr>
        <p:grpSpPr>
          <a:xfrm>
            <a:off x="321013" y="2853292"/>
            <a:ext cx="11468910" cy="1151415"/>
            <a:chOff x="716280" y="1386839"/>
            <a:chExt cx="5056632" cy="58202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" name="object 6"/>
            <p:cNvSpPr/>
            <p:nvPr/>
          </p:nvSpPr>
          <p:spPr>
            <a:xfrm>
              <a:off x="716280" y="1386839"/>
              <a:ext cx="5056632" cy="582029"/>
            </a:xfrm>
            <a:prstGeom prst="rect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object 7"/>
            <p:cNvSpPr/>
            <p:nvPr/>
          </p:nvSpPr>
          <p:spPr>
            <a:xfrm>
              <a:off x="814060" y="1393925"/>
              <a:ext cx="4952365" cy="532130"/>
            </a:xfrm>
            <a:custGeom>
              <a:avLst/>
              <a:gdLst/>
              <a:ahLst/>
              <a:cxnLst/>
              <a:rect l="l" t="t" r="r" b="b"/>
              <a:pathLst>
                <a:path w="4952365" h="532130">
                  <a:moveTo>
                    <a:pt x="4952225" y="0"/>
                  </a:moveTo>
                  <a:lnTo>
                    <a:pt x="0" y="0"/>
                  </a:lnTo>
                  <a:lnTo>
                    <a:pt x="0" y="531848"/>
                  </a:lnTo>
                  <a:lnTo>
                    <a:pt x="4952225" y="531848"/>
                  </a:lnTo>
                  <a:lnTo>
                    <a:pt x="495222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object 11"/>
          <p:cNvSpPr txBox="1"/>
          <p:nvPr/>
        </p:nvSpPr>
        <p:spPr>
          <a:xfrm>
            <a:off x="547991" y="3109363"/>
            <a:ext cx="10811879" cy="587981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822960">
              <a:spcBef>
                <a:spcPts val="1225"/>
              </a:spcBef>
            </a:pPr>
            <a:r>
              <a:rPr lang="en-US" altLang="zh-TW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B5G</a:t>
            </a:r>
            <a:r>
              <a:rPr lang="zh-TW" altLang="en-US" sz="2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低轨卫星地面收发系统 </a:t>
            </a:r>
            <a:r>
              <a:rPr lang="en-US" altLang="zh-TW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RFIC</a:t>
            </a:r>
            <a:r>
              <a:rPr lang="zh-TW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产品介绍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object 12"/>
          <p:cNvSpPr/>
          <p:nvPr/>
        </p:nvSpPr>
        <p:spPr>
          <a:xfrm>
            <a:off x="659812" y="3183594"/>
            <a:ext cx="628024" cy="62163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BAE9-8263-4755-B177-440C6D59CEBA}" type="slidenum">
              <a:rPr lang="zh-TW" altLang="en-US" smtClean="0"/>
            </a:fld>
            <a:endParaRPr lang="zh-TW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48161" y="1087862"/>
            <a:ext cx="10895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cs typeface="Times New Roman" panose="02020603050405020304" pitchFamily="18" charset="0"/>
              </a:rPr>
              <a:t>The AIE90001 is a versatile multi-channel, Ka-Band frequency, beamforming transceiver IC for phased-array electronically steerable antenna systems. The device is implemented in a standard bulk-CMOS technology, offering high levels of integration, low power consumption, small footprint and scalable low cost. </a:t>
            </a:r>
            <a:endParaRPr lang="en-US" altLang="zh-CN" sz="1600" dirty="0">
              <a:cs typeface="Times New Roman" panose="02020603050405020304" pitchFamily="18" charset="0"/>
            </a:endParaRPr>
          </a:p>
          <a:p>
            <a:endParaRPr lang="en-US" altLang="zh-CN" sz="1600" dirty="0">
              <a:cs typeface="Times New Roman" panose="02020603050405020304" pitchFamily="18" charset="0"/>
            </a:endParaRPr>
          </a:p>
          <a:p>
            <a:r>
              <a:rPr lang="en-US" altLang="zh-CN" sz="1600" dirty="0">
                <a:cs typeface="Times New Roman" panose="02020603050405020304" pitchFamily="18" charset="0"/>
              </a:rPr>
              <a:t>The AIE90001 integrates 4 receive and 4 transmit paths operating at 17.7-21.2GHz and 27.5-30 GHz respectively, with each RF path containing independent 5-bit phase control and fine gain control to achieve accurate beam steering and gain compensation/weighting between antenna elements.</a:t>
            </a:r>
            <a:endParaRPr lang="en-US" altLang="zh-CN" sz="1600" dirty="0"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70971" y="2900058"/>
            <a:ext cx="4876991" cy="3592817"/>
            <a:chOff x="3371499" y="2419589"/>
            <a:chExt cx="4876991" cy="3592817"/>
          </a:xfrm>
        </p:grpSpPr>
        <p:grpSp>
          <p:nvGrpSpPr>
            <p:cNvPr id="61" name="组合 60"/>
            <p:cNvGrpSpPr/>
            <p:nvPr/>
          </p:nvGrpSpPr>
          <p:grpSpPr>
            <a:xfrm>
              <a:off x="3371499" y="2419589"/>
              <a:ext cx="4876991" cy="3592817"/>
              <a:chOff x="3577412" y="3429000"/>
              <a:chExt cx="4876991" cy="3592817"/>
            </a:xfrm>
          </p:grpSpPr>
          <p:pic>
            <p:nvPicPr>
              <p:cNvPr id="4" name="object 11"/>
              <p:cNvPicPr/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172477" y="3429000"/>
                <a:ext cx="3289748" cy="3592817"/>
              </a:xfrm>
              <a:prstGeom prst="rect">
                <a:avLst/>
              </a:prstGeom>
            </p:spPr>
          </p:pic>
          <p:sp>
            <p:nvSpPr>
              <p:cNvPr id="7" name="object 12"/>
              <p:cNvSpPr txBox="1"/>
              <p:nvPr/>
            </p:nvSpPr>
            <p:spPr>
              <a:xfrm>
                <a:off x="6357087" y="3899022"/>
                <a:ext cx="81915" cy="362585"/>
              </a:xfrm>
              <a:prstGeom prst="rect">
                <a:avLst/>
              </a:prstGeom>
            </p:spPr>
            <p:txBody>
              <a:bodyPr vert="vert270" wrap="square" lIns="0" tIns="762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60"/>
                  </a:spcBef>
                </a:pPr>
                <a:r>
                  <a:rPr sz="400" dirty="0">
                    <a:latin typeface="Arial MT"/>
                    <a:cs typeface="Arial MT"/>
                  </a:rPr>
                  <a:t>DC</a:t>
                </a:r>
                <a:r>
                  <a:rPr sz="400" spc="-2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CORRECT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8" name="object 13"/>
              <p:cNvSpPr txBox="1"/>
              <p:nvPr/>
            </p:nvSpPr>
            <p:spPr>
              <a:xfrm>
                <a:off x="5358399" y="4015213"/>
                <a:ext cx="81915" cy="120650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600" spc="-50" dirty="0">
                    <a:latin typeface="Arial MT"/>
                    <a:cs typeface="Arial MT"/>
                  </a:rPr>
                  <a:t>∑</a:t>
                </a:r>
                <a:endParaRPr sz="600" dirty="0">
                  <a:latin typeface="Arial MT"/>
                  <a:cs typeface="Arial MT"/>
                </a:endParaRPr>
              </a:p>
            </p:txBody>
          </p:sp>
          <p:sp>
            <p:nvSpPr>
              <p:cNvPr id="9" name="object 14"/>
              <p:cNvSpPr/>
              <p:nvPr/>
            </p:nvSpPr>
            <p:spPr>
              <a:xfrm>
                <a:off x="3577412" y="3587628"/>
                <a:ext cx="262255" cy="2463165"/>
              </a:xfrm>
              <a:custGeom>
                <a:avLst/>
                <a:gdLst/>
                <a:ahLst/>
                <a:cxnLst/>
                <a:rect l="l" t="t" r="r" b="b"/>
                <a:pathLst>
                  <a:path w="262255" h="2463165">
                    <a:moveTo>
                      <a:pt x="187401" y="0"/>
                    </a:moveTo>
                    <a:lnTo>
                      <a:pt x="74841" y="0"/>
                    </a:lnTo>
                    <a:lnTo>
                      <a:pt x="45777" y="5905"/>
                    </a:lnTo>
                    <a:lnTo>
                      <a:pt x="21980" y="21985"/>
                    </a:lnTo>
                    <a:lnTo>
                      <a:pt x="5903" y="45782"/>
                    </a:lnTo>
                    <a:lnTo>
                      <a:pt x="0" y="74841"/>
                    </a:lnTo>
                    <a:lnTo>
                      <a:pt x="0" y="2388133"/>
                    </a:lnTo>
                    <a:lnTo>
                      <a:pt x="5903" y="2417191"/>
                    </a:lnTo>
                    <a:lnTo>
                      <a:pt x="21980" y="2440989"/>
                    </a:lnTo>
                    <a:lnTo>
                      <a:pt x="45777" y="2457068"/>
                    </a:lnTo>
                    <a:lnTo>
                      <a:pt x="74841" y="2462974"/>
                    </a:lnTo>
                    <a:lnTo>
                      <a:pt x="187401" y="2462974"/>
                    </a:lnTo>
                    <a:lnTo>
                      <a:pt x="216465" y="2457068"/>
                    </a:lnTo>
                    <a:lnTo>
                      <a:pt x="240261" y="2440989"/>
                    </a:lnTo>
                    <a:lnTo>
                      <a:pt x="256338" y="2417191"/>
                    </a:lnTo>
                    <a:lnTo>
                      <a:pt x="262242" y="2388133"/>
                    </a:lnTo>
                    <a:lnTo>
                      <a:pt x="262242" y="74841"/>
                    </a:lnTo>
                    <a:lnTo>
                      <a:pt x="256338" y="45782"/>
                    </a:lnTo>
                    <a:lnTo>
                      <a:pt x="240261" y="21985"/>
                    </a:lnTo>
                    <a:lnTo>
                      <a:pt x="216465" y="5905"/>
                    </a:lnTo>
                    <a:lnTo>
                      <a:pt x="187401" y="0"/>
                    </a:lnTo>
                    <a:close/>
                  </a:path>
                </a:pathLst>
              </a:custGeom>
              <a:solidFill>
                <a:schemeClr val="tx1">
                  <a:alpha val="64999"/>
                </a:scheme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1" name="object 16"/>
              <p:cNvSpPr/>
              <p:nvPr/>
            </p:nvSpPr>
            <p:spPr>
              <a:xfrm>
                <a:off x="8114678" y="6100016"/>
                <a:ext cx="33972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339725" h="298450">
                    <a:moveTo>
                      <a:pt x="339128" y="31305"/>
                    </a:moveTo>
                    <a:lnTo>
                      <a:pt x="336664" y="19151"/>
                    </a:lnTo>
                    <a:lnTo>
                      <a:pt x="329933" y="9207"/>
                    </a:lnTo>
                    <a:lnTo>
                      <a:pt x="319989" y="2476"/>
                    </a:lnTo>
                    <a:lnTo>
                      <a:pt x="307822" y="0"/>
                    </a:lnTo>
                    <a:lnTo>
                      <a:pt x="31305" y="0"/>
                    </a:lnTo>
                    <a:lnTo>
                      <a:pt x="19151" y="2476"/>
                    </a:lnTo>
                    <a:lnTo>
                      <a:pt x="9194" y="9207"/>
                    </a:lnTo>
                    <a:lnTo>
                      <a:pt x="2476" y="19151"/>
                    </a:lnTo>
                    <a:lnTo>
                      <a:pt x="0" y="31305"/>
                    </a:lnTo>
                    <a:lnTo>
                      <a:pt x="0" y="266979"/>
                    </a:lnTo>
                    <a:lnTo>
                      <a:pt x="2476" y="279133"/>
                    </a:lnTo>
                    <a:lnTo>
                      <a:pt x="9194" y="289090"/>
                    </a:lnTo>
                    <a:lnTo>
                      <a:pt x="19151" y="295821"/>
                    </a:lnTo>
                    <a:lnTo>
                      <a:pt x="31305" y="298284"/>
                    </a:lnTo>
                    <a:lnTo>
                      <a:pt x="307822" y="298284"/>
                    </a:lnTo>
                    <a:lnTo>
                      <a:pt x="319989" y="295821"/>
                    </a:lnTo>
                    <a:lnTo>
                      <a:pt x="329933" y="289090"/>
                    </a:lnTo>
                    <a:lnTo>
                      <a:pt x="336664" y="279133"/>
                    </a:lnTo>
                    <a:lnTo>
                      <a:pt x="339128" y="266979"/>
                    </a:lnTo>
                    <a:lnTo>
                      <a:pt x="339128" y="31305"/>
                    </a:lnTo>
                    <a:close/>
                  </a:path>
                </a:pathLst>
              </a:custGeom>
              <a:solidFill>
                <a:schemeClr val="tx1">
                  <a:alpha val="64999"/>
                </a:schemeClr>
              </a:solidFill>
            </p:spPr>
            <p:txBody>
              <a:bodyPr wrap="square" lIns="0" tIns="0" rIns="0" bIns="0" rtlCol="0"/>
              <a:lstStyle/>
              <a:p/>
            </p:txBody>
          </p:sp>
          <p:grpSp>
            <p:nvGrpSpPr>
              <p:cNvPr id="13" name="object 18"/>
              <p:cNvGrpSpPr/>
              <p:nvPr/>
            </p:nvGrpSpPr>
            <p:grpSpPr>
              <a:xfrm>
                <a:off x="7756585" y="5311568"/>
                <a:ext cx="678815" cy="558165"/>
                <a:chOff x="6232585" y="7859007"/>
                <a:chExt cx="678815" cy="558165"/>
              </a:xfrm>
            </p:grpSpPr>
            <p:sp>
              <p:nvSpPr>
                <p:cNvPr id="14" name="object 19"/>
                <p:cNvSpPr/>
                <p:nvPr/>
              </p:nvSpPr>
              <p:spPr>
                <a:xfrm>
                  <a:off x="6247331" y="7994613"/>
                  <a:ext cx="31623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29">
                      <a:moveTo>
                        <a:pt x="315963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69A6">
                    <a:alpha val="64999"/>
                  </a:srgbClr>
                </a:solid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15" name="object 20"/>
                <p:cNvSpPr/>
                <p:nvPr/>
              </p:nvSpPr>
              <p:spPr>
                <a:xfrm>
                  <a:off x="6344071" y="7994613"/>
                  <a:ext cx="21971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09">
                      <a:moveTo>
                        <a:pt x="0" y="0"/>
                      </a:moveTo>
                      <a:lnTo>
                        <a:pt x="219227" y="0"/>
                      </a:lnTo>
                    </a:path>
                  </a:pathLst>
                </a:custGeom>
                <a:ln w="67411">
                  <a:solidFill>
                    <a:schemeClr val="tx1"/>
                  </a:solidFill>
                </a:ln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16" name="object 21"/>
                <p:cNvSpPr/>
                <p:nvPr/>
              </p:nvSpPr>
              <p:spPr>
                <a:xfrm>
                  <a:off x="6247329" y="7927399"/>
                  <a:ext cx="116839" cy="134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39" h="134620">
                      <a:moveTo>
                        <a:pt x="116408" y="0"/>
                      </a:moveTo>
                      <a:lnTo>
                        <a:pt x="0" y="67221"/>
                      </a:lnTo>
                      <a:lnTo>
                        <a:pt x="116408" y="134429"/>
                      </a:lnTo>
                      <a:lnTo>
                        <a:pt x="116408" y="0"/>
                      </a:lnTo>
                      <a:close/>
                    </a:path>
                  </a:pathLst>
                </a:custGeom>
                <a:solidFill>
                  <a:schemeClr val="tx1">
                    <a:alpha val="64999"/>
                  </a:schemeClr>
                </a:solidFill>
                <a:ln>
                  <a:noFill/>
                </a:ln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17" name="object 22"/>
                <p:cNvSpPr/>
                <p:nvPr/>
              </p:nvSpPr>
              <p:spPr>
                <a:xfrm>
                  <a:off x="6232585" y="8281434"/>
                  <a:ext cx="3308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34">
                      <a:moveTo>
                        <a:pt x="33070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69A6">
                    <a:alpha val="64999"/>
                  </a:srgbClr>
                </a:solid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18" name="object 23"/>
                <p:cNvSpPr/>
                <p:nvPr/>
              </p:nvSpPr>
              <p:spPr>
                <a:xfrm>
                  <a:off x="6329326" y="8281434"/>
                  <a:ext cx="2343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15">
                      <a:moveTo>
                        <a:pt x="0" y="0"/>
                      </a:moveTo>
                      <a:lnTo>
                        <a:pt x="233972" y="0"/>
                      </a:lnTo>
                    </a:path>
                  </a:pathLst>
                </a:custGeom>
                <a:ln w="67411">
                  <a:solidFill>
                    <a:schemeClr val="tx1"/>
                  </a:solidFill>
                </a:ln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19" name="object 24"/>
                <p:cNvSpPr/>
                <p:nvPr/>
              </p:nvSpPr>
              <p:spPr>
                <a:xfrm>
                  <a:off x="6232597" y="8214221"/>
                  <a:ext cx="116839" cy="134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39" h="134620">
                      <a:moveTo>
                        <a:pt x="116395" y="0"/>
                      </a:moveTo>
                      <a:lnTo>
                        <a:pt x="0" y="67221"/>
                      </a:lnTo>
                      <a:lnTo>
                        <a:pt x="116395" y="134429"/>
                      </a:lnTo>
                      <a:lnTo>
                        <a:pt x="116395" y="0"/>
                      </a:lnTo>
                      <a:close/>
                    </a:path>
                  </a:pathLst>
                </a:custGeom>
                <a:solidFill>
                  <a:schemeClr val="tx1">
                    <a:alpha val="64999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0" name="object 25"/>
                <p:cNvSpPr/>
                <p:nvPr/>
              </p:nvSpPr>
              <p:spPr>
                <a:xfrm>
                  <a:off x="6599961" y="7859014"/>
                  <a:ext cx="311150" cy="55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50" h="558165">
                      <a:moveTo>
                        <a:pt x="310896" y="423811"/>
                      </a:moveTo>
                      <a:lnTo>
                        <a:pt x="171424" y="286816"/>
                      </a:lnTo>
                      <a:lnTo>
                        <a:pt x="0" y="287629"/>
                      </a:lnTo>
                      <a:lnTo>
                        <a:pt x="0" y="558025"/>
                      </a:lnTo>
                      <a:lnTo>
                        <a:pt x="171919" y="557390"/>
                      </a:lnTo>
                      <a:lnTo>
                        <a:pt x="310896" y="423811"/>
                      </a:lnTo>
                      <a:close/>
                    </a:path>
                    <a:path w="311150" h="558165">
                      <a:moveTo>
                        <a:pt x="310896" y="136994"/>
                      </a:moveTo>
                      <a:lnTo>
                        <a:pt x="171424" y="0"/>
                      </a:lnTo>
                      <a:lnTo>
                        <a:pt x="0" y="812"/>
                      </a:lnTo>
                      <a:lnTo>
                        <a:pt x="0" y="271208"/>
                      </a:lnTo>
                      <a:lnTo>
                        <a:pt x="171919" y="270573"/>
                      </a:lnTo>
                      <a:lnTo>
                        <a:pt x="310896" y="136994"/>
                      </a:lnTo>
                      <a:close/>
                    </a:path>
                  </a:pathLst>
                </a:custGeom>
                <a:solidFill>
                  <a:schemeClr val="tx1">
                    <a:alpha val="64999"/>
                  </a:schemeClr>
                </a:solidFill>
              </p:spPr>
              <p:txBody>
                <a:bodyPr wrap="square" lIns="0" tIns="0" rIns="0" bIns="0" rtlCol="0"/>
                <a:lstStyle/>
                <a:p/>
              </p:txBody>
            </p:sp>
          </p:grpSp>
          <p:sp>
            <p:nvSpPr>
              <p:cNvPr id="21" name="object 26"/>
              <p:cNvSpPr txBox="1"/>
              <p:nvPr/>
            </p:nvSpPr>
            <p:spPr>
              <a:xfrm>
                <a:off x="7490937" y="5367532"/>
                <a:ext cx="233679" cy="139700"/>
              </a:xfrm>
              <a:prstGeom prst="rect">
                <a:avLst/>
              </a:prstGeom>
            </p:spPr>
            <p:txBody>
              <a:bodyPr vert="horz" wrap="square" lIns="0" tIns="20320" rIns="0" bIns="0" rtlCol="0">
                <a:spAutoFit/>
              </a:bodyPr>
              <a:lstStyle/>
              <a:p>
                <a:pPr marL="12700" marR="5080">
                  <a:lnSpc>
                    <a:spcPts val="420"/>
                  </a:lnSpc>
                  <a:spcBef>
                    <a:spcPts val="160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TXBB_I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TXBB_IB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22" name="object 27"/>
              <p:cNvSpPr txBox="1"/>
              <p:nvPr/>
            </p:nvSpPr>
            <p:spPr>
              <a:xfrm>
                <a:off x="7490937" y="5547356"/>
                <a:ext cx="137795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25" dirty="0">
                    <a:latin typeface="Arial MT"/>
                    <a:cs typeface="Arial MT"/>
                  </a:rPr>
                  <a:t>VCM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23" name="object 28"/>
              <p:cNvSpPr txBox="1"/>
              <p:nvPr/>
            </p:nvSpPr>
            <p:spPr>
              <a:xfrm>
                <a:off x="7490937" y="5658981"/>
                <a:ext cx="259079" cy="141605"/>
              </a:xfrm>
              <a:prstGeom prst="rect">
                <a:avLst/>
              </a:prstGeom>
            </p:spPr>
            <p:txBody>
              <a:bodyPr vert="horz" wrap="square" lIns="0" tIns="18415" rIns="0" bIns="0" rtlCol="0">
                <a:spAutoFit/>
              </a:bodyPr>
              <a:lstStyle/>
              <a:p>
                <a:pPr marL="12700" marR="5080">
                  <a:lnSpc>
                    <a:spcPts val="440"/>
                  </a:lnSpc>
                  <a:spcBef>
                    <a:spcPts val="14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TXBB_Q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TXBB_QB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24" name="object 29"/>
              <p:cNvSpPr txBox="1"/>
              <p:nvPr/>
            </p:nvSpPr>
            <p:spPr>
              <a:xfrm>
                <a:off x="7487398" y="6053056"/>
                <a:ext cx="264795" cy="33147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SPI_CS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SPI_MOSI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SPI_MISO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SPO_CLK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RESETN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25" name="object 30"/>
              <p:cNvSpPr txBox="1"/>
              <p:nvPr/>
            </p:nvSpPr>
            <p:spPr>
              <a:xfrm>
                <a:off x="7487398" y="6594196"/>
                <a:ext cx="615315" cy="2692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 algn="just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SPI_ADDRESS0/TEST_A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SPI_ADDRESS1/TEST_B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SPI_ADDRESS2/TEST_C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SPI_ADDRESS3/TEST_D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26" name="object 31"/>
              <p:cNvSpPr txBox="1"/>
              <p:nvPr/>
            </p:nvSpPr>
            <p:spPr>
              <a:xfrm>
                <a:off x="6914106" y="6156138"/>
                <a:ext cx="247650" cy="207645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06680" marR="5080" indent="-94615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dirty="0">
                    <a:latin typeface="Arial MT"/>
                    <a:cs typeface="Arial MT"/>
                  </a:rPr>
                  <a:t>SPI</a:t>
                </a:r>
                <a:r>
                  <a:rPr sz="400" spc="-5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Slave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50" dirty="0">
                    <a:latin typeface="Arial MT"/>
                    <a:cs typeface="Arial MT"/>
                  </a:rPr>
                  <a:t>&amp;</a:t>
                </a:r>
                <a:endParaRPr sz="400" dirty="0">
                  <a:latin typeface="Arial MT"/>
                  <a:cs typeface="Arial MT"/>
                </a:endParaRPr>
              </a:p>
              <a:p>
                <a:pPr marL="41910">
                  <a:lnSpc>
                    <a:spcPts val="475"/>
                  </a:lnSpc>
                </a:pPr>
                <a:r>
                  <a:rPr sz="400" spc="-10" dirty="0">
                    <a:latin typeface="Arial MT"/>
                    <a:cs typeface="Arial MT"/>
                  </a:rPr>
                  <a:t>Control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27" name="object 32"/>
              <p:cNvSpPr txBox="1"/>
              <p:nvPr/>
            </p:nvSpPr>
            <p:spPr>
              <a:xfrm>
                <a:off x="6929929" y="6685751"/>
                <a:ext cx="219710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20" dirty="0">
                    <a:latin typeface="Arial MT"/>
                    <a:cs typeface="Arial MT"/>
                  </a:rPr>
                  <a:t>Test</a:t>
                </a:r>
                <a:r>
                  <a:rPr sz="400" spc="10" dirty="0">
                    <a:latin typeface="Arial MT"/>
                    <a:cs typeface="Arial MT"/>
                  </a:rPr>
                  <a:t> </a:t>
                </a:r>
                <a:r>
                  <a:rPr sz="400" spc="-25" dirty="0">
                    <a:latin typeface="Arial MT"/>
                    <a:cs typeface="Arial MT"/>
                  </a:rPr>
                  <a:t>Bus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28" name="object 33"/>
              <p:cNvSpPr txBox="1"/>
              <p:nvPr/>
            </p:nvSpPr>
            <p:spPr>
              <a:xfrm>
                <a:off x="7146526" y="6359520"/>
                <a:ext cx="701040" cy="19685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5306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SYSTEM_CLK</a:t>
                </a:r>
                <a:endParaRPr sz="400" dirty="0">
                  <a:latin typeface="Arial MT"/>
                  <a:cs typeface="Arial MT"/>
                </a:endParaRPr>
              </a:p>
              <a:p>
                <a:pPr>
                  <a:lnSpc>
                    <a:spcPct val="100000"/>
                  </a:lnSpc>
                  <a:spcBef>
                    <a:spcPts val="45"/>
                  </a:spcBef>
                </a:pPr>
                <a:endParaRPr sz="400" dirty="0">
                  <a:latin typeface="Arial MT"/>
                  <a:cs typeface="Arial MT"/>
                </a:endParaRPr>
              </a:p>
              <a:p>
                <a:pPr marL="12700">
                  <a:lnSpc>
                    <a:spcPct val="100000"/>
                  </a:lnSpc>
                </a:pPr>
                <a:r>
                  <a:rPr sz="300" spc="-10" dirty="0">
                    <a:latin typeface="Arial MT"/>
                    <a:cs typeface="Arial MT"/>
                  </a:rPr>
                  <a:t>A3:A0</a:t>
                </a:r>
                <a:endParaRPr sz="300" dirty="0">
                  <a:latin typeface="Arial MT"/>
                  <a:cs typeface="Arial MT"/>
                </a:endParaRPr>
              </a:p>
            </p:txBody>
          </p:sp>
          <p:sp>
            <p:nvSpPr>
              <p:cNvPr id="29" name="object 34"/>
              <p:cNvSpPr txBox="1"/>
              <p:nvPr/>
            </p:nvSpPr>
            <p:spPr>
              <a:xfrm>
                <a:off x="6131142" y="6222624"/>
                <a:ext cx="340360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dirty="0">
                    <a:latin typeface="Arial MT"/>
                    <a:cs typeface="Arial MT"/>
                  </a:rPr>
                  <a:t>Logic</a:t>
                </a:r>
                <a:r>
                  <a:rPr sz="400" spc="-15" dirty="0">
                    <a:latin typeface="Arial MT"/>
                    <a:cs typeface="Arial MT"/>
                  </a:rPr>
                  <a:t> </a:t>
                </a:r>
                <a:r>
                  <a:rPr sz="400" dirty="0">
                    <a:latin typeface="Arial MT"/>
                    <a:cs typeface="Arial MT"/>
                  </a:rPr>
                  <a:t>&amp;</a:t>
                </a:r>
                <a:r>
                  <a:rPr sz="400" spc="-15" dirty="0">
                    <a:latin typeface="Arial MT"/>
                    <a:cs typeface="Arial MT"/>
                  </a:rPr>
                  <a:t> </a:t>
                </a:r>
                <a:r>
                  <a:rPr sz="400" spc="-20" dirty="0">
                    <a:latin typeface="Arial MT"/>
                    <a:cs typeface="Arial MT"/>
                  </a:rPr>
                  <a:t>FSMs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30" name="object 35"/>
              <p:cNvSpPr txBox="1"/>
              <p:nvPr/>
            </p:nvSpPr>
            <p:spPr>
              <a:xfrm>
                <a:off x="5973663" y="6602797"/>
                <a:ext cx="284480" cy="14732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 indent="5588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dirty="0">
                    <a:latin typeface="Arial MT"/>
                    <a:cs typeface="Arial MT"/>
                  </a:rPr>
                  <a:t>Bias</a:t>
                </a:r>
                <a:r>
                  <a:rPr sz="400" spc="-15" dirty="0">
                    <a:latin typeface="Arial MT"/>
                    <a:cs typeface="Arial MT"/>
                  </a:rPr>
                  <a:t> </a:t>
                </a:r>
                <a:r>
                  <a:rPr sz="400" spc="-50" dirty="0">
                    <a:latin typeface="Arial MT"/>
                    <a:cs typeface="Arial MT"/>
                  </a:rPr>
                  <a:t>&amp;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References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31" name="object 36"/>
              <p:cNvSpPr txBox="1"/>
              <p:nvPr/>
            </p:nvSpPr>
            <p:spPr>
              <a:xfrm>
                <a:off x="6342815" y="6602797"/>
                <a:ext cx="309245" cy="14732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82550" marR="5080" indent="-70485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20" dirty="0">
                    <a:latin typeface="Arial MT"/>
                    <a:cs typeface="Arial MT"/>
                  </a:rPr>
                  <a:t>Temperature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Sense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32" name="object 37"/>
              <p:cNvSpPr txBox="1"/>
              <p:nvPr/>
            </p:nvSpPr>
            <p:spPr>
              <a:xfrm>
                <a:off x="3914360" y="3644274"/>
                <a:ext cx="230504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LNA_IN0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33" name="object 38"/>
              <p:cNvSpPr txBox="1"/>
              <p:nvPr/>
            </p:nvSpPr>
            <p:spPr>
              <a:xfrm>
                <a:off x="3914360" y="3888657"/>
                <a:ext cx="230504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LNA_IN1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34" name="object 39"/>
              <p:cNvSpPr txBox="1"/>
              <p:nvPr/>
            </p:nvSpPr>
            <p:spPr>
              <a:xfrm>
                <a:off x="3914360" y="4146184"/>
                <a:ext cx="230504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LNA_IN2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35" name="object 40"/>
              <p:cNvSpPr txBox="1"/>
              <p:nvPr/>
            </p:nvSpPr>
            <p:spPr>
              <a:xfrm>
                <a:off x="3914360" y="4391071"/>
                <a:ext cx="230504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LNA_IN3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36" name="object 41"/>
              <p:cNvSpPr txBox="1"/>
              <p:nvPr/>
            </p:nvSpPr>
            <p:spPr>
              <a:xfrm>
                <a:off x="3914360" y="5145856"/>
                <a:ext cx="252095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PA_OUT0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37" name="object 42"/>
              <p:cNvSpPr txBox="1"/>
              <p:nvPr/>
            </p:nvSpPr>
            <p:spPr>
              <a:xfrm>
                <a:off x="3914360" y="5398631"/>
                <a:ext cx="252095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PA_OUT1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38" name="object 43"/>
              <p:cNvSpPr txBox="1"/>
              <p:nvPr/>
            </p:nvSpPr>
            <p:spPr>
              <a:xfrm>
                <a:off x="3914360" y="5650343"/>
                <a:ext cx="252095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PA_OUT2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39" name="object 44"/>
              <p:cNvSpPr txBox="1"/>
              <p:nvPr/>
            </p:nvSpPr>
            <p:spPr>
              <a:xfrm>
                <a:off x="3914360" y="5899932"/>
                <a:ext cx="252095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PA_OUT3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40" name="object 45"/>
              <p:cNvSpPr txBox="1"/>
              <p:nvPr/>
            </p:nvSpPr>
            <p:spPr>
              <a:xfrm>
                <a:off x="7487428" y="3864188"/>
                <a:ext cx="239395" cy="14478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 marR="5080" indent="-635">
                  <a:lnSpc>
                    <a:spcPts val="460"/>
                  </a:lnSpc>
                  <a:spcBef>
                    <a:spcPts val="130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RXBB_I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RXBB_IB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41" name="object 46"/>
              <p:cNvSpPr txBox="1"/>
              <p:nvPr/>
            </p:nvSpPr>
            <p:spPr>
              <a:xfrm>
                <a:off x="7487430" y="4160263"/>
                <a:ext cx="264795" cy="138430"/>
              </a:xfrm>
              <a:prstGeom prst="rect">
                <a:avLst/>
              </a:prstGeom>
            </p:spPr>
            <p:txBody>
              <a:bodyPr vert="horz" wrap="square" lIns="0" tIns="21590" rIns="0" bIns="0" rtlCol="0">
                <a:spAutoFit/>
              </a:bodyPr>
              <a:lstStyle/>
              <a:p>
                <a:pPr marL="12700" marR="5080">
                  <a:lnSpc>
                    <a:spcPts val="410"/>
                  </a:lnSpc>
                  <a:spcBef>
                    <a:spcPts val="170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RXBB_Q</a:t>
                </a:r>
                <a:r>
                  <a:rPr sz="400" spc="500" dirty="0">
                    <a:latin typeface="Arial MT"/>
                    <a:cs typeface="Arial MT"/>
                  </a:rPr>
                  <a:t> </a:t>
                </a:r>
                <a:r>
                  <a:rPr sz="400" spc="-10" dirty="0">
                    <a:latin typeface="Arial MT"/>
                    <a:cs typeface="Arial MT"/>
                  </a:rPr>
                  <a:t>RXBB_QB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42" name="object 47"/>
              <p:cNvSpPr txBox="1"/>
              <p:nvPr/>
            </p:nvSpPr>
            <p:spPr>
              <a:xfrm>
                <a:off x="5361292" y="5437483"/>
                <a:ext cx="81915" cy="267335"/>
              </a:xfrm>
              <a:prstGeom prst="rect">
                <a:avLst/>
              </a:prstGeom>
            </p:spPr>
            <p:txBody>
              <a:bodyPr vert="vert270" wrap="square" lIns="0" tIns="762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60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SPLITTER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43" name="object 48"/>
              <p:cNvSpPr txBox="1"/>
              <p:nvPr/>
            </p:nvSpPr>
            <p:spPr>
              <a:xfrm>
                <a:off x="7487427" y="4686338"/>
                <a:ext cx="227965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LO_OUT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44" name="object 49"/>
              <p:cNvSpPr txBox="1"/>
              <p:nvPr/>
            </p:nvSpPr>
            <p:spPr>
              <a:xfrm>
                <a:off x="7487427" y="4884817"/>
                <a:ext cx="172085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latin typeface="Arial MT"/>
                    <a:cs typeface="Arial MT"/>
                  </a:rPr>
                  <a:t>LO_IN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45" name="object 50"/>
              <p:cNvSpPr txBox="1"/>
              <p:nvPr/>
            </p:nvSpPr>
            <p:spPr>
              <a:xfrm>
                <a:off x="5838523" y="4690888"/>
                <a:ext cx="169545" cy="12700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300" spc="-25" dirty="0">
                    <a:latin typeface="Arial MT"/>
                    <a:cs typeface="Arial MT"/>
                  </a:rPr>
                  <a:t>LO</a:t>
                </a:r>
                <a:endParaRPr sz="300" dirty="0">
                  <a:latin typeface="Arial MT"/>
                  <a:cs typeface="Arial MT"/>
                </a:endParaRPr>
              </a:p>
              <a:p>
                <a:pPr algn="ctr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300" spc="-10" dirty="0">
                    <a:latin typeface="Arial MT"/>
                    <a:cs typeface="Arial MT"/>
                  </a:rPr>
                  <a:t>Doubler</a:t>
                </a:r>
                <a:endParaRPr sz="300" dirty="0">
                  <a:latin typeface="Arial MT"/>
                  <a:cs typeface="Arial MT"/>
                </a:endParaRPr>
              </a:p>
            </p:txBody>
          </p:sp>
          <p:sp>
            <p:nvSpPr>
              <p:cNvPr id="46" name="object 51"/>
              <p:cNvSpPr txBox="1"/>
              <p:nvPr/>
            </p:nvSpPr>
            <p:spPr>
              <a:xfrm>
                <a:off x="5853033" y="4888050"/>
                <a:ext cx="140970" cy="12700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42545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300" spc="-25" dirty="0">
                    <a:latin typeface="Arial MT"/>
                    <a:cs typeface="Arial MT"/>
                  </a:rPr>
                  <a:t>LO</a:t>
                </a:r>
                <a:endParaRPr sz="300" dirty="0">
                  <a:latin typeface="Arial MT"/>
                  <a:cs typeface="Arial MT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300" spc="-10" dirty="0">
                    <a:latin typeface="Arial MT"/>
                    <a:cs typeface="Arial MT"/>
                  </a:rPr>
                  <a:t>Tripler</a:t>
                </a:r>
                <a:endParaRPr sz="300" dirty="0">
                  <a:latin typeface="Arial MT"/>
                  <a:cs typeface="Arial MT"/>
                </a:endParaRPr>
              </a:p>
            </p:txBody>
          </p:sp>
          <p:sp>
            <p:nvSpPr>
              <p:cNvPr id="47" name="object 52"/>
              <p:cNvSpPr txBox="1"/>
              <p:nvPr/>
            </p:nvSpPr>
            <p:spPr>
              <a:xfrm>
                <a:off x="6355890" y="4805253"/>
                <a:ext cx="73025" cy="116839"/>
              </a:xfrm>
              <a:prstGeom prst="rect">
                <a:avLst/>
              </a:prstGeom>
            </p:spPr>
            <p:txBody>
              <a:bodyPr vert="vert270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300" spc="-25" dirty="0">
                    <a:latin typeface="Arial MT"/>
                    <a:cs typeface="Arial MT"/>
                  </a:rPr>
                  <a:t>MUX</a:t>
                </a:r>
                <a:endParaRPr sz="300" dirty="0">
                  <a:latin typeface="Arial MT"/>
                  <a:cs typeface="Arial MT"/>
                </a:endParaRPr>
              </a:p>
            </p:txBody>
          </p:sp>
          <p:sp>
            <p:nvSpPr>
              <p:cNvPr id="48" name="object 53"/>
              <p:cNvSpPr txBox="1"/>
              <p:nvPr/>
            </p:nvSpPr>
            <p:spPr>
              <a:xfrm>
                <a:off x="4374197" y="6721736"/>
                <a:ext cx="1078230" cy="135293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Ka-Band Tranceiver IC</a:t>
                </a:r>
                <a:endParaRPr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bject 54"/>
              <p:cNvSpPr txBox="1"/>
              <p:nvPr/>
            </p:nvSpPr>
            <p:spPr>
              <a:xfrm>
                <a:off x="3620823" y="4200308"/>
                <a:ext cx="157480" cy="1228725"/>
              </a:xfrm>
              <a:prstGeom prst="rect">
                <a:avLst/>
              </a:prstGeom>
            </p:spPr>
            <p:txBody>
              <a:bodyPr vert="vert270" wrap="square" lIns="0" tIns="508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900" spc="-1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Ka-Band Antenna Array</a:t>
                </a:r>
                <a:endParaRPr sz="900" dirty="0">
                  <a:latin typeface="Arial MT"/>
                  <a:cs typeface="Arial MT"/>
                </a:endParaRPr>
              </a:p>
            </p:txBody>
          </p:sp>
          <p:sp>
            <p:nvSpPr>
              <p:cNvPr id="50" name="object 55"/>
              <p:cNvSpPr txBox="1"/>
              <p:nvPr/>
            </p:nvSpPr>
            <p:spPr>
              <a:xfrm>
                <a:off x="8162676" y="6150981"/>
                <a:ext cx="239395" cy="207645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algn="ctr">
                  <a:lnSpc>
                    <a:spcPts val="480"/>
                  </a:lnSpc>
                  <a:spcBef>
                    <a:spcPts val="95"/>
                  </a:spcBef>
                </a:pPr>
                <a:r>
                  <a:rPr sz="400" spc="-25" dirty="0">
                    <a:solidFill>
                      <a:srgbClr val="FFFFFF"/>
                    </a:solidFill>
                    <a:latin typeface="Arial MT"/>
                    <a:cs typeface="Arial MT"/>
                  </a:rPr>
                  <a:t>SPI</a:t>
                </a:r>
                <a:endParaRPr sz="400" dirty="0">
                  <a:latin typeface="Arial MT"/>
                  <a:cs typeface="Arial MT"/>
                </a:endParaRPr>
              </a:p>
              <a:p>
                <a:pPr marL="12700" marR="5080" indent="-635" algn="ctr">
                  <a:lnSpc>
                    <a:spcPts val="480"/>
                  </a:lnSpc>
                  <a:spcBef>
                    <a:spcPts val="15"/>
                  </a:spcBef>
                </a:pPr>
                <a:r>
                  <a:rPr sz="400" spc="-1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Master</a:t>
                </a:r>
                <a:r>
                  <a:rPr sz="400" spc="50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 </a:t>
                </a:r>
                <a:r>
                  <a:rPr sz="400" spc="-2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Controller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51" name="object 56"/>
              <p:cNvSpPr txBox="1"/>
              <p:nvPr/>
            </p:nvSpPr>
            <p:spPr>
              <a:xfrm>
                <a:off x="8142156" y="5398624"/>
                <a:ext cx="206375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TX</a:t>
                </a:r>
                <a:r>
                  <a:rPr sz="400" spc="-3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 </a:t>
                </a:r>
                <a:r>
                  <a:rPr sz="400" spc="-25" dirty="0">
                    <a:solidFill>
                      <a:srgbClr val="FFFFFF"/>
                    </a:solidFill>
                    <a:latin typeface="Arial MT"/>
                    <a:cs typeface="Arial MT"/>
                  </a:rPr>
                  <a:t>DAC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52" name="object 57"/>
              <p:cNvSpPr txBox="1"/>
              <p:nvPr/>
            </p:nvSpPr>
            <p:spPr>
              <a:xfrm>
                <a:off x="8142156" y="5683652"/>
                <a:ext cx="206375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TX</a:t>
                </a:r>
                <a:r>
                  <a:rPr sz="400" spc="-3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 </a:t>
                </a:r>
                <a:r>
                  <a:rPr sz="400" spc="-25" dirty="0">
                    <a:solidFill>
                      <a:srgbClr val="FFFFFF"/>
                    </a:solidFill>
                    <a:latin typeface="Arial MT"/>
                    <a:cs typeface="Arial MT"/>
                  </a:rPr>
                  <a:t>DAC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grpSp>
            <p:nvGrpSpPr>
              <p:cNvPr id="53" name="object 58"/>
              <p:cNvGrpSpPr/>
              <p:nvPr/>
            </p:nvGrpSpPr>
            <p:grpSpPr>
              <a:xfrm>
                <a:off x="7783969" y="3813108"/>
                <a:ext cx="669925" cy="558165"/>
                <a:chOff x="6259969" y="6360547"/>
                <a:chExt cx="669925" cy="558165"/>
              </a:xfrm>
            </p:grpSpPr>
            <p:sp>
              <p:nvSpPr>
                <p:cNvPr id="54" name="object 59"/>
                <p:cNvSpPr/>
                <p:nvPr/>
              </p:nvSpPr>
              <p:spPr>
                <a:xfrm>
                  <a:off x="6259971" y="6496152"/>
                  <a:ext cx="31623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29">
                      <a:moveTo>
                        <a:pt x="315976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69A6">
                    <a:alpha val="64999"/>
                  </a:srgbClr>
                </a:solid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55" name="object 60"/>
                <p:cNvSpPr/>
                <p:nvPr/>
              </p:nvSpPr>
              <p:spPr>
                <a:xfrm>
                  <a:off x="6259969" y="6496150"/>
                  <a:ext cx="21971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10">
                      <a:moveTo>
                        <a:pt x="219227" y="0"/>
                      </a:moveTo>
                      <a:lnTo>
                        <a:pt x="0" y="0"/>
                      </a:lnTo>
                    </a:path>
                  </a:pathLst>
                </a:custGeom>
                <a:ln w="67411">
                  <a:solidFill>
                    <a:schemeClr val="tx1"/>
                  </a:solidFill>
                </a:ln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56" name="object 61"/>
                <p:cNvSpPr/>
                <p:nvPr/>
              </p:nvSpPr>
              <p:spPr>
                <a:xfrm>
                  <a:off x="6459525" y="6428943"/>
                  <a:ext cx="116839" cy="134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34620">
                      <a:moveTo>
                        <a:pt x="116408" y="67208"/>
                      </a:moveTo>
                      <a:lnTo>
                        <a:pt x="0" y="0"/>
                      </a:lnTo>
                      <a:lnTo>
                        <a:pt x="0" y="134429"/>
                      </a:lnTo>
                      <a:lnTo>
                        <a:pt x="116408" y="67208"/>
                      </a:lnTo>
                      <a:close/>
                    </a:path>
                  </a:pathLst>
                </a:custGeom>
                <a:solidFill>
                  <a:schemeClr val="tx1">
                    <a:alpha val="64999"/>
                  </a:schemeClr>
                </a:solid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57" name="object 62"/>
                <p:cNvSpPr/>
                <p:nvPr/>
              </p:nvSpPr>
              <p:spPr>
                <a:xfrm>
                  <a:off x="6260026" y="6783284"/>
                  <a:ext cx="2343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14">
                      <a:moveTo>
                        <a:pt x="233972" y="0"/>
                      </a:moveTo>
                      <a:lnTo>
                        <a:pt x="0" y="0"/>
                      </a:lnTo>
                    </a:path>
                  </a:pathLst>
                </a:custGeom>
                <a:ln w="67411">
                  <a:solidFill>
                    <a:schemeClr val="tx1"/>
                  </a:solidFill>
                </a:ln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58" name="object 63"/>
                <p:cNvSpPr/>
                <p:nvPr/>
              </p:nvSpPr>
              <p:spPr>
                <a:xfrm>
                  <a:off x="6474320" y="6360553"/>
                  <a:ext cx="455930" cy="55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929" h="558165">
                      <a:moveTo>
                        <a:pt x="116408" y="422744"/>
                      </a:moveTo>
                      <a:lnTo>
                        <a:pt x="0" y="355523"/>
                      </a:lnTo>
                      <a:lnTo>
                        <a:pt x="0" y="489953"/>
                      </a:lnTo>
                      <a:lnTo>
                        <a:pt x="116408" y="422744"/>
                      </a:lnTo>
                      <a:close/>
                    </a:path>
                    <a:path w="455929" h="558165">
                      <a:moveTo>
                        <a:pt x="455485" y="287616"/>
                      </a:moveTo>
                      <a:lnTo>
                        <a:pt x="284060" y="286829"/>
                      </a:lnTo>
                      <a:lnTo>
                        <a:pt x="144589" y="423811"/>
                      </a:lnTo>
                      <a:lnTo>
                        <a:pt x="283565" y="557390"/>
                      </a:lnTo>
                      <a:lnTo>
                        <a:pt x="455485" y="558025"/>
                      </a:lnTo>
                      <a:lnTo>
                        <a:pt x="455485" y="287616"/>
                      </a:lnTo>
                      <a:close/>
                    </a:path>
                    <a:path w="455929" h="558165">
                      <a:moveTo>
                        <a:pt x="455485" y="800"/>
                      </a:moveTo>
                      <a:lnTo>
                        <a:pt x="284060" y="0"/>
                      </a:lnTo>
                      <a:lnTo>
                        <a:pt x="144589" y="136982"/>
                      </a:lnTo>
                      <a:lnTo>
                        <a:pt x="283565" y="270573"/>
                      </a:lnTo>
                      <a:lnTo>
                        <a:pt x="455485" y="271195"/>
                      </a:lnTo>
                      <a:lnTo>
                        <a:pt x="455485" y="800"/>
                      </a:lnTo>
                      <a:close/>
                    </a:path>
                  </a:pathLst>
                </a:custGeom>
                <a:solidFill>
                  <a:schemeClr val="tx1">
                    <a:alpha val="64999"/>
                  </a:schemeClr>
                </a:solidFill>
              </p:spPr>
              <p:txBody>
                <a:bodyPr wrap="square" lIns="0" tIns="0" rIns="0" bIns="0" rtlCol="0"/>
                <a:lstStyle/>
                <a:p/>
              </p:txBody>
            </p:sp>
          </p:grpSp>
          <p:sp>
            <p:nvSpPr>
              <p:cNvPr id="59" name="object 64"/>
              <p:cNvSpPr txBox="1"/>
              <p:nvPr/>
            </p:nvSpPr>
            <p:spPr>
              <a:xfrm>
                <a:off x="8227107" y="4185219"/>
                <a:ext cx="209550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RX</a:t>
                </a:r>
                <a:r>
                  <a:rPr sz="400" spc="-2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 </a:t>
                </a:r>
                <a:r>
                  <a:rPr sz="400" spc="-25" dirty="0">
                    <a:solidFill>
                      <a:srgbClr val="FFFFFF"/>
                    </a:solidFill>
                    <a:latin typeface="Arial MT"/>
                    <a:cs typeface="Arial MT"/>
                  </a:rPr>
                  <a:t>ADC</a:t>
                </a:r>
                <a:endParaRPr sz="400" dirty="0">
                  <a:latin typeface="Arial MT"/>
                  <a:cs typeface="Arial MT"/>
                </a:endParaRPr>
              </a:p>
            </p:txBody>
          </p:sp>
          <p:sp>
            <p:nvSpPr>
              <p:cNvPr id="60" name="object 65"/>
              <p:cNvSpPr txBox="1"/>
              <p:nvPr/>
            </p:nvSpPr>
            <p:spPr>
              <a:xfrm>
                <a:off x="8227107" y="3899837"/>
                <a:ext cx="209550" cy="8636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400" spc="-1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RX</a:t>
                </a:r>
                <a:r>
                  <a:rPr sz="400" spc="-20" dirty="0">
                    <a:solidFill>
                      <a:srgbClr val="FFFFFF"/>
                    </a:solidFill>
                    <a:latin typeface="Arial MT"/>
                    <a:cs typeface="Arial MT"/>
                  </a:rPr>
                  <a:t> </a:t>
                </a:r>
                <a:r>
                  <a:rPr sz="400" spc="-25" dirty="0">
                    <a:solidFill>
                      <a:srgbClr val="FFFFFF"/>
                    </a:solidFill>
                    <a:latin typeface="Arial MT"/>
                    <a:cs typeface="Arial MT"/>
                  </a:rPr>
                  <a:t>ADC</a:t>
                </a:r>
                <a:endParaRPr sz="400" dirty="0">
                  <a:latin typeface="Arial MT"/>
                  <a:cs typeface="Arial MT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7565416" y="5188352"/>
              <a:ext cx="375106" cy="136748"/>
              <a:chOff x="7554263" y="5833423"/>
              <a:chExt cx="375106" cy="136748"/>
            </a:xfrm>
          </p:grpSpPr>
          <p:sp>
            <p:nvSpPr>
              <p:cNvPr id="62" name="object 23"/>
              <p:cNvSpPr/>
              <p:nvPr/>
            </p:nvSpPr>
            <p:spPr>
              <a:xfrm>
                <a:off x="7623869" y="5902861"/>
                <a:ext cx="2343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4315">
                    <a:moveTo>
                      <a:pt x="0" y="0"/>
                    </a:moveTo>
                    <a:lnTo>
                      <a:pt x="233972" y="0"/>
                    </a:lnTo>
                  </a:path>
                </a:pathLst>
              </a:custGeom>
              <a:ln w="67411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3" name="object 24"/>
              <p:cNvSpPr/>
              <p:nvPr/>
            </p:nvSpPr>
            <p:spPr>
              <a:xfrm>
                <a:off x="7554263" y="5835551"/>
                <a:ext cx="116839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116839" h="134620">
                    <a:moveTo>
                      <a:pt x="116395" y="0"/>
                    </a:moveTo>
                    <a:lnTo>
                      <a:pt x="0" y="67221"/>
                    </a:lnTo>
                    <a:lnTo>
                      <a:pt x="116395" y="134429"/>
                    </a:lnTo>
                    <a:lnTo>
                      <a:pt x="116395" y="0"/>
                    </a:lnTo>
                    <a:close/>
                  </a:path>
                </a:pathLst>
              </a:custGeom>
              <a:solidFill>
                <a:schemeClr val="tx1">
                  <a:alpha val="64999"/>
                </a:scheme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64" name="object 24"/>
              <p:cNvSpPr/>
              <p:nvPr/>
            </p:nvSpPr>
            <p:spPr>
              <a:xfrm flipH="1">
                <a:off x="7812530" y="5833423"/>
                <a:ext cx="116839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116839" h="134620">
                    <a:moveTo>
                      <a:pt x="116395" y="0"/>
                    </a:moveTo>
                    <a:lnTo>
                      <a:pt x="0" y="67221"/>
                    </a:lnTo>
                    <a:lnTo>
                      <a:pt x="116395" y="134429"/>
                    </a:lnTo>
                    <a:lnTo>
                      <a:pt x="116395" y="0"/>
                    </a:lnTo>
                    <a:close/>
                  </a:path>
                </a:pathLst>
              </a:custGeom>
              <a:solidFill>
                <a:schemeClr val="tx1">
                  <a:alpha val="64999"/>
                </a:scheme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cxnSp>
        <p:nvCxnSpPr>
          <p:cNvPr id="12" name="直接连接符 11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object 2"/>
          <p:cNvSpPr txBox="1"/>
          <p:nvPr/>
        </p:nvSpPr>
        <p:spPr>
          <a:xfrm>
            <a:off x="918126" y="271939"/>
            <a:ext cx="7684336" cy="513602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LEO RFIC – </a:t>
            </a:r>
            <a:r>
              <a:rPr lang="en-US" altLang="zh-TW" sz="2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</a:t>
            </a:r>
            <a:r>
              <a:rPr lang="zh-TW" altLang="en-US" sz="2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generation</a:t>
            </a:r>
            <a:endParaRPr lang="zh-CN" altLang="en-US" sz="28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bject 2"/>
          <p:cNvSpPr txBox="1"/>
          <p:nvPr/>
        </p:nvSpPr>
        <p:spPr>
          <a:xfrm>
            <a:off x="918126" y="271939"/>
            <a:ext cx="7684336" cy="513602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LEO RFIC – </a:t>
            </a:r>
            <a:r>
              <a:rPr lang="en-US" altLang="zh-TW" sz="2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</a:t>
            </a:r>
            <a:r>
              <a:rPr lang="zh-TW" altLang="en-US" sz="2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generation</a:t>
            </a:r>
            <a:endParaRPr lang="zh-CN" altLang="en-US" sz="28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2295071" y="1205754"/>
            <a:ext cx="29121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006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Specification Overview</a:t>
            </a: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9"/>
          <p:cNvGraphicFramePr>
            <a:graphicFrameLocks noGrp="1"/>
          </p:cNvGraphicFramePr>
          <p:nvPr/>
        </p:nvGraphicFramePr>
        <p:xfrm>
          <a:off x="2307771" y="1582528"/>
          <a:ext cx="6625590" cy="44938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4210"/>
                <a:gridCol w="597535"/>
                <a:gridCol w="590550"/>
                <a:gridCol w="597535"/>
                <a:gridCol w="2905760"/>
              </a:tblGrid>
              <a:tr h="227329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spc="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sz="9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6515" marB="0">
                    <a:solidFill>
                      <a:srgbClr val="006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spc="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Minimum</a:t>
                      </a:r>
                      <a:endParaRPr sz="9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6515" marB="0">
                    <a:solidFill>
                      <a:srgbClr val="006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spc="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Typical</a:t>
                      </a:r>
                      <a:endParaRPr sz="9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6515" marB="0">
                    <a:solidFill>
                      <a:srgbClr val="006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sz="9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0">
                    <a:solidFill>
                      <a:srgbClr val="006AA6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spc="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Comments</a:t>
                      </a:r>
                      <a:endParaRPr sz="9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6515" marB="0">
                    <a:solidFill>
                      <a:srgbClr val="006AA6"/>
                    </a:solidFill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50228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Receive frequency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 GHz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21.2 GHz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marL="4730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Transmit frequency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 GHz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GHz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24257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Rx antenna feeds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2273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for Tx antenna feeds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Antenna feed impedance, Rx or Tx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Ω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Single-ended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5994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Receiver noise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 dB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65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 dB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7555" marR="749935" indent="193675">
                        <a:lnSpc>
                          <a:spcPts val="1400"/>
                        </a:lnSpc>
                        <a:spcBef>
                          <a:spcPts val="3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Each Rx RF element Single Rx path to baseband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35496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Receiver maximum gain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dB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Rx path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Transmit output power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dBm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34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Tx path into 50 Ω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phase shifter resolution Rx/Tx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 deg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gain control step size RX/Tx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 dB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Baseband/IF bandwidth Rx/Tx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MHz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16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or Q, low pass response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506095" marR="163195" indent="-335915">
                        <a:lnSpc>
                          <a:spcPts val="1400"/>
                        </a:lnSpc>
                        <a:spcBef>
                          <a:spcPts val="3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Baseband interface impedance (differential I or Q)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Ω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8945" marR="108585" indent="-333375">
                        <a:lnSpc>
                          <a:spcPts val="1400"/>
                        </a:lnSpc>
                        <a:spcBef>
                          <a:spcPts val="3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Rx: external IQADC Zin. Tx: programmable to support multiple external IQDAC configurations.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259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LO input frequency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31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 GHz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 GHz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LO input power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dBm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50Ω interface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 power consumption (Rx)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mW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8387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4 Rx paths active at maximum gain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 power consumption (Tx)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 mW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197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4 Tx paths active at +10dBm each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resistance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20°C / W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02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Flip-chip bumped direct on to PCB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8424" y="1651139"/>
            <a:ext cx="3458806" cy="4163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773" y="1651139"/>
            <a:ext cx="3458806" cy="41637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22" y="1651140"/>
            <a:ext cx="3458806" cy="416378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3773" y="285732"/>
            <a:ext cx="847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低轨卫星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地面收发端芯片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第一代   全系列产品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03121" y="5839397"/>
            <a:ext cx="345880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</a:rPr>
              <a:t>Chipset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60773" y="5839397"/>
            <a:ext cx="345880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</a:rPr>
              <a:t>Module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18424" y="5839397"/>
            <a:ext cx="345880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</a:rPr>
              <a:t>System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71" y="2905978"/>
            <a:ext cx="6140117" cy="386763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/>
          <a:srcRect l="89" r="89"/>
          <a:stretch>
            <a:fillRect/>
          </a:stretch>
        </p:blipFill>
        <p:spPr>
          <a:xfrm>
            <a:off x="6370565" y="1241335"/>
            <a:ext cx="2824675" cy="158888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217" y="1244168"/>
            <a:ext cx="2824674" cy="1586047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4"/>
          <a:srcRect l="1" t="23282" r="32623" b="15527"/>
          <a:stretch>
            <a:fillRect/>
          </a:stretch>
        </p:blipFill>
        <p:spPr>
          <a:xfrm>
            <a:off x="9275217" y="2905978"/>
            <a:ext cx="2824674" cy="382199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3773" y="285732"/>
            <a:ext cx="991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低轨卫星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地面收发端芯片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第一代   使用场景以及评测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565" y="2905978"/>
            <a:ext cx="2824675" cy="380270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95" y="1241335"/>
            <a:ext cx="6133992" cy="15888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4088">
            <a:off x="4111352" y="1081754"/>
            <a:ext cx="4234555" cy="4200678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bject 2"/>
          <p:cNvSpPr txBox="1"/>
          <p:nvPr/>
        </p:nvSpPr>
        <p:spPr>
          <a:xfrm>
            <a:off x="721572" y="271939"/>
            <a:ext cx="5507057" cy="513602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低轨卫星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地面收发端芯片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第二代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13545" y="1625912"/>
            <a:ext cx="4230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ing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400" b="1" dirty="0">
                <a:solidFill>
                  <a:srgbClr val="BB6FC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</a:t>
            </a:r>
            <a:r>
              <a:rPr lang="en-US" altLang="zh-CN" sz="4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</a:t>
            </a:r>
            <a:endParaRPr lang="zh-CN" altLang="en-US" sz="4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14993" y="3095566"/>
            <a:ext cx="337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LEO </a:t>
            </a:r>
            <a:r>
              <a:rPr lang="en-US" altLang="zh-TW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Ka/Ku</a:t>
            </a: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13354" y="2624790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RFSOI Beamformer</a:t>
            </a:r>
            <a:endParaRPr lang="en-US" altLang="zh-CN" sz="1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506" y="5859838"/>
            <a:ext cx="625476" cy="496512"/>
          </a:xfrm>
          <a:prstGeom prst="rect">
            <a:avLst/>
          </a:prstGeom>
        </p:spPr>
      </p:pic>
      <p:sp>
        <p:nvSpPr>
          <p:cNvPr id="3" name="object 6"/>
          <p:cNvSpPr txBox="1"/>
          <p:nvPr/>
        </p:nvSpPr>
        <p:spPr>
          <a:xfrm>
            <a:off x="4639945" y="4248207"/>
            <a:ext cx="29121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006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Specification Overview</a:t>
            </a: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9"/>
          <p:cNvGraphicFramePr>
            <a:graphicFrameLocks noGrp="1"/>
          </p:cNvGraphicFramePr>
          <p:nvPr/>
        </p:nvGraphicFramePr>
        <p:xfrm>
          <a:off x="2783205" y="4627569"/>
          <a:ext cx="6625590" cy="20306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4210"/>
                <a:gridCol w="597535"/>
                <a:gridCol w="590550"/>
                <a:gridCol w="597535"/>
                <a:gridCol w="2905760"/>
              </a:tblGrid>
              <a:tr h="227329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spc="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sz="9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6515" marB="0">
                    <a:solidFill>
                      <a:srgbClr val="006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spc="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Minimum</a:t>
                      </a:r>
                      <a:endParaRPr sz="9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6515" marB="0">
                    <a:solidFill>
                      <a:srgbClr val="006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spc="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Typical</a:t>
                      </a:r>
                      <a:endParaRPr sz="9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6515" marB="0">
                    <a:solidFill>
                      <a:srgbClr val="006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sz="9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0">
                    <a:solidFill>
                      <a:srgbClr val="006AA6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spc="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Comments</a:t>
                      </a:r>
                      <a:endParaRPr sz="9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6515" marB="0">
                    <a:solidFill>
                      <a:srgbClr val="006AA6"/>
                    </a:solidFill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50228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Receive frequency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 GHz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B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21.2 GHz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marL="4730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Transmit frequency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 GHz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GHz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38351">
                <a:tc>
                  <a:txBody>
                    <a:bodyPr/>
                    <a:lstStyle/>
                    <a:p>
                      <a:pPr marL="5994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Receiver noise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 dB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7555" marR="749935" indent="193675">
                        <a:lnSpc>
                          <a:spcPts val="1400"/>
                        </a:lnSpc>
                        <a:spcBef>
                          <a:spcPts val="30"/>
                        </a:spcBef>
                      </a:pP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13064">
                <a:tc>
                  <a:txBody>
                    <a:bodyPr/>
                    <a:lstStyle/>
                    <a:p>
                      <a:pPr marL="35496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Receiver gain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dB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Transmit output power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dBm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34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 power consumption (Rx)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mW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8387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4 Rx paths active at maximum gain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 power consumption (Tx)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&lt;45</a:t>
                      </a: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mW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197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4 Tx paths active at +10dBm each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1000" spc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Die Size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 cap="flat" cmpd="sng" algn="ctr">
                      <a:solidFill>
                        <a:srgbClr val="006A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1000" spc="0" baseline="0" dirty="0">
                          <a:solidFill>
                            <a:srgbClr val="4D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3.5*3.7mm</a:t>
                      </a: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02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000" spc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6AA6"/>
                      </a:solidFill>
                      <a:prstDash val="solid"/>
                    </a:lnL>
                    <a:lnR w="6350">
                      <a:solidFill>
                        <a:srgbClr val="006AA6"/>
                      </a:solidFill>
                      <a:prstDash val="solid"/>
                    </a:lnR>
                    <a:lnT w="6350">
                      <a:solidFill>
                        <a:srgbClr val="006AA6"/>
                      </a:solidFill>
                      <a:prstDash val="solid"/>
                    </a:lnT>
                    <a:lnB w="6350">
                      <a:solidFill>
                        <a:srgbClr val="006AA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建筑, 男人, 大, 前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42" y="1278464"/>
            <a:ext cx="3232170" cy="26884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3773" y="285732"/>
            <a:ext cx="7653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低轨卫星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地面收发端芯片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未来使用场景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50471" y="1185535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24" y="4051691"/>
            <a:ext cx="3447818" cy="270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.M. Nomikos implements hybrid satcom service - Smart Maritime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" y="4051690"/>
            <a:ext cx="4258889" cy="269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41" y="4053340"/>
            <a:ext cx="4088765" cy="2688466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432" y="1278464"/>
            <a:ext cx="4301910" cy="268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ve fishing boats lined 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" y="1278464"/>
            <a:ext cx="4258889" cy="268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197706" y="531799"/>
            <a:ext cx="20270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第一期</a:t>
            </a:r>
            <a:r>
              <a:rPr lang="en-US" altLang="zh-TW" sz="1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TW" altLang="en-US" sz="1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第二期交付完毕</a:t>
            </a:r>
            <a:endParaRPr lang="en-US" altLang="zh-TW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sz="1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已入账</a:t>
            </a:r>
            <a:endParaRPr lang="en-US" altLang="zh-TW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sz="1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</a:t>
            </a:r>
            <a:r>
              <a:rPr lang="en-US" altLang="zh-TW" sz="1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TW" altLang="en-US" sz="1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四期分别明年后年交付</a:t>
            </a:r>
            <a:endParaRPr lang="zh-CN" alt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箭头: 右 9"/>
          <p:cNvSpPr/>
          <p:nvPr/>
        </p:nvSpPr>
        <p:spPr>
          <a:xfrm>
            <a:off x="4196452" y="825950"/>
            <a:ext cx="325256" cy="223148"/>
          </a:xfrm>
          <a:prstGeom prst="rightArrow">
            <a:avLst/>
          </a:prstGeom>
          <a:solidFill>
            <a:schemeClr val="bg1"/>
          </a:solidFill>
          <a:ln>
            <a:solidFill>
              <a:srgbClr val="4590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2507" y="2073781"/>
            <a:ext cx="4277428" cy="2419671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 flipH="1">
            <a:off x="221781" y="1859486"/>
            <a:ext cx="11542681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274541" y="4654232"/>
            <a:ext cx="11542681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380" y="4762202"/>
            <a:ext cx="4173101" cy="2014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304" y="2669875"/>
            <a:ext cx="2225802" cy="16672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904" y="209078"/>
            <a:ext cx="2848581" cy="14918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481" y="5106435"/>
            <a:ext cx="2012782" cy="15095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97576" y="5314244"/>
            <a:ext cx="2129508" cy="9580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69432" y="65532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Korea</a:t>
            </a:r>
            <a:endParaRPr lang="zh-CN" altLang="en-US" sz="2800" b="1" dirty="0">
              <a:solidFill>
                <a:srgbClr val="4590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4112" y="3112859"/>
            <a:ext cx="348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Asia-Pacific</a:t>
            </a:r>
            <a:endParaRPr lang="zh-CN" altLang="en-US" sz="2800" b="1" dirty="0">
              <a:solidFill>
                <a:srgbClr val="4590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25692" y="5570399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UK</a:t>
            </a:r>
            <a:endParaRPr lang="zh-CN" altLang="en-US" sz="2800" b="1" dirty="0">
              <a:solidFill>
                <a:srgbClr val="4590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和碩集團_和碩聯合科技股份有限公司Career Information 2023 | Glint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94" y="3908699"/>
            <a:ext cx="1269054" cy="122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直接连接符 51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bject 2"/>
          <p:cNvSpPr txBox="1">
            <a:spLocks noGrp="1"/>
          </p:cNvSpPr>
          <p:nvPr>
            <p:ph type="title" idx="4294967295"/>
          </p:nvPr>
        </p:nvSpPr>
        <p:spPr>
          <a:xfrm>
            <a:off x="433754" y="310120"/>
            <a:ext cx="3683000" cy="513602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战略伙伴与管道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73049" y="1671360"/>
            <a:ext cx="245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运营商</a:t>
            </a:r>
            <a:endParaRPr lang="zh-CN" altLang="en-US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95992" y="1659043"/>
            <a:ext cx="245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设备商</a:t>
            </a:r>
            <a:endParaRPr lang="zh-CN" altLang="en-US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882021" y="2410804"/>
            <a:ext cx="0" cy="410577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6" b="33648"/>
          <a:stretch>
            <a:fillRect/>
          </a:stretch>
        </p:blipFill>
        <p:spPr>
          <a:xfrm>
            <a:off x="1259869" y="2842842"/>
            <a:ext cx="1642041" cy="63189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09" y="2466377"/>
            <a:ext cx="15367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035" y="4521282"/>
            <a:ext cx="1197724" cy="78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77" y="3791260"/>
            <a:ext cx="1329227" cy="57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08" y="3688235"/>
            <a:ext cx="1762817" cy="78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10"/>
          <p:cNvSpPr/>
          <p:nvPr/>
        </p:nvSpPr>
        <p:spPr>
          <a:xfrm>
            <a:off x="6994676" y="3520823"/>
            <a:ext cx="1467857" cy="459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41" name="Picture 2" descr="GIGABYTE 技嘉科技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314" y="5220782"/>
            <a:ext cx="1280579" cy="1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671" y="4309231"/>
            <a:ext cx="1802181" cy="55390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4355" y="2466377"/>
            <a:ext cx="2124075" cy="685800"/>
          </a:xfrm>
          <a:prstGeom prst="rect">
            <a:avLst/>
          </a:prstGeom>
        </p:spPr>
      </p:pic>
      <p:pic>
        <p:nvPicPr>
          <p:cNvPr id="46" name="Picture 2" descr="仁寶CS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89" y="2576080"/>
            <a:ext cx="1090347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HOME - YTTEK Corp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357" y="3600882"/>
            <a:ext cx="1263793" cy="3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5654" y="5764132"/>
            <a:ext cx="1605898" cy="545286"/>
          </a:xfrm>
          <a:prstGeom prst="rect">
            <a:avLst/>
          </a:prstGeom>
        </p:spPr>
      </p:pic>
      <p:pic>
        <p:nvPicPr>
          <p:cNvPr id="1026" name="Picture 2" descr="A picture containing text, sign, clipart&#10;&#10;Description automatically generat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35" y="4891362"/>
            <a:ext cx="1225052" cy="82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 descr="图形用户界面, 应用程序&#10;&#10;描述已自动生成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10" y="5354328"/>
            <a:ext cx="1314811" cy="819609"/>
          </a:xfrm>
          <a:prstGeom prst="rect">
            <a:avLst/>
          </a:prstGeom>
        </p:spPr>
      </p:pic>
      <p:pic>
        <p:nvPicPr>
          <p:cNvPr id="16" name="图片 15" descr="徽标&#10;&#10;描述已自动生成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12" y="4913018"/>
            <a:ext cx="1193556" cy="11826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30"/>
          <p:cNvSpPr txBox="1"/>
          <p:nvPr/>
        </p:nvSpPr>
        <p:spPr>
          <a:xfrm>
            <a:off x="624944" y="375651"/>
            <a:ext cx="462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财务预估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16500" y="3901113"/>
            <a:ext cx="8900111" cy="2782620"/>
            <a:chOff x="3580668" y="4901628"/>
            <a:chExt cx="8900111" cy="3065202"/>
          </a:xfrm>
        </p:grpSpPr>
        <p:graphicFrame>
          <p:nvGraphicFramePr>
            <p:cNvPr id="26" name="图表 25"/>
            <p:cNvGraphicFramePr/>
            <p:nvPr/>
          </p:nvGraphicFramePr>
          <p:xfrm>
            <a:off x="6620129" y="4913394"/>
            <a:ext cx="3015622" cy="30534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graphicFrame>
          <p:nvGraphicFramePr>
            <p:cNvPr id="52" name="图表 51"/>
            <p:cNvGraphicFramePr/>
            <p:nvPr/>
          </p:nvGraphicFramePr>
          <p:xfrm>
            <a:off x="9420799" y="4901628"/>
            <a:ext cx="3059980" cy="30534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3" name="图表 62"/>
            <p:cNvGraphicFramePr/>
            <p:nvPr/>
          </p:nvGraphicFramePr>
          <p:xfrm>
            <a:off x="3580668" y="4936463"/>
            <a:ext cx="3054632" cy="30166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33" name="图表 32"/>
          <p:cNvGraphicFramePr/>
          <p:nvPr/>
        </p:nvGraphicFramePr>
        <p:xfrm>
          <a:off x="197122" y="3916022"/>
          <a:ext cx="3054633" cy="2738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图表 15"/>
          <p:cNvGraphicFramePr/>
          <p:nvPr/>
        </p:nvGraphicFramePr>
        <p:xfrm>
          <a:off x="425563" y="1146996"/>
          <a:ext cx="5025004" cy="2548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896746" y="2651106"/>
            <a:ext cx="488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1.26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251755" y="2210906"/>
            <a:ext cx="595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37.84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335241" y="1462951"/>
            <a:ext cx="817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190.04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6541042" y="1125723"/>
          <a:ext cx="4637741" cy="2569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091548" y="2512607"/>
            <a:ext cx="488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7.58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27764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599596" y="1974465"/>
            <a:ext cx="10702156" cy="4336942"/>
            <a:chOff x="669925" y="1370615"/>
            <a:chExt cx="10702156" cy="4336942"/>
          </a:xfrm>
        </p:grpSpPr>
        <p:grpSp>
          <p:nvGrpSpPr>
            <p:cNvPr id="9" name="íṣļîdê"/>
            <p:cNvGrpSpPr/>
            <p:nvPr/>
          </p:nvGrpSpPr>
          <p:grpSpPr>
            <a:xfrm>
              <a:off x="1683596" y="1370615"/>
              <a:ext cx="8824897" cy="4336942"/>
              <a:chOff x="3011299" y="414885"/>
              <a:chExt cx="5646553" cy="2774950"/>
            </a:xfrm>
            <a:solidFill>
              <a:srgbClr val="E4E6EA">
                <a:alpha val="40000"/>
              </a:srgbClr>
            </a:solidFill>
          </p:grpSpPr>
          <p:sp>
            <p:nvSpPr>
              <p:cNvPr id="35" name="ïSḷiḍe"/>
              <p:cNvSpPr/>
              <p:nvPr/>
            </p:nvSpPr>
            <p:spPr bwMode="auto">
              <a:xfrm>
                <a:off x="6523059" y="505936"/>
                <a:ext cx="42023" cy="22413"/>
              </a:xfrm>
              <a:custGeom>
                <a:avLst/>
                <a:gdLst>
                  <a:gd name="T0" fmla="*/ 10 w 20"/>
                  <a:gd name="T1" fmla="*/ 0 h 11"/>
                  <a:gd name="T2" fmla="*/ 12 w 20"/>
                  <a:gd name="T3" fmla="*/ 2 h 11"/>
                  <a:gd name="T4" fmla="*/ 16 w 20"/>
                  <a:gd name="T5" fmla="*/ 9 h 11"/>
                  <a:gd name="T6" fmla="*/ 6 w 20"/>
                  <a:gd name="T7" fmla="*/ 6 h 11"/>
                  <a:gd name="T8" fmla="*/ 10 w 2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0" y="0"/>
                    </a:moveTo>
                    <a:cubicBezTo>
                      <a:pt x="12" y="0"/>
                      <a:pt x="12" y="1"/>
                      <a:pt x="12" y="2"/>
                    </a:cubicBezTo>
                    <a:cubicBezTo>
                      <a:pt x="14" y="5"/>
                      <a:pt x="20" y="5"/>
                      <a:pt x="16" y="9"/>
                    </a:cubicBezTo>
                    <a:cubicBezTo>
                      <a:pt x="10" y="11"/>
                      <a:pt x="13" y="3"/>
                      <a:pt x="6" y="6"/>
                    </a:cubicBezTo>
                    <a:cubicBezTo>
                      <a:pt x="0" y="3"/>
                      <a:pt x="14" y="6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îṧ1iďé"/>
              <p:cNvSpPr/>
              <p:nvPr/>
            </p:nvSpPr>
            <p:spPr bwMode="auto">
              <a:xfrm>
                <a:off x="7114188" y="505936"/>
                <a:ext cx="81245" cy="42023"/>
              </a:xfrm>
              <a:custGeom>
                <a:avLst/>
                <a:gdLst>
                  <a:gd name="T0" fmla="*/ 37 w 39"/>
                  <a:gd name="T1" fmla="*/ 15 h 20"/>
                  <a:gd name="T2" fmla="*/ 23 w 39"/>
                  <a:gd name="T3" fmla="*/ 19 h 20"/>
                  <a:gd name="T4" fmla="*/ 4 w 39"/>
                  <a:gd name="T5" fmla="*/ 19 h 20"/>
                  <a:gd name="T6" fmla="*/ 0 w 39"/>
                  <a:gd name="T7" fmla="*/ 15 h 20"/>
                  <a:gd name="T8" fmla="*/ 30 w 39"/>
                  <a:gd name="T9" fmla="*/ 0 h 20"/>
                  <a:gd name="T10" fmla="*/ 36 w 39"/>
                  <a:gd name="T11" fmla="*/ 4 h 20"/>
                  <a:gd name="T12" fmla="*/ 32 w 39"/>
                  <a:gd name="T13" fmla="*/ 6 h 20"/>
                  <a:gd name="T14" fmla="*/ 37 w 39"/>
                  <a:gd name="T15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20">
                    <a:moveTo>
                      <a:pt x="37" y="15"/>
                    </a:moveTo>
                    <a:cubicBezTo>
                      <a:pt x="32" y="16"/>
                      <a:pt x="23" y="13"/>
                      <a:pt x="23" y="19"/>
                    </a:cubicBezTo>
                    <a:cubicBezTo>
                      <a:pt x="19" y="16"/>
                      <a:pt x="12" y="20"/>
                      <a:pt x="4" y="19"/>
                    </a:cubicBezTo>
                    <a:cubicBezTo>
                      <a:pt x="5" y="16"/>
                      <a:pt x="2" y="15"/>
                      <a:pt x="0" y="15"/>
                    </a:cubicBezTo>
                    <a:cubicBezTo>
                      <a:pt x="4" y="4"/>
                      <a:pt x="15" y="0"/>
                      <a:pt x="30" y="0"/>
                    </a:cubicBezTo>
                    <a:cubicBezTo>
                      <a:pt x="28" y="5"/>
                      <a:pt x="34" y="2"/>
                      <a:pt x="36" y="4"/>
                    </a:cubicBezTo>
                    <a:cubicBezTo>
                      <a:pt x="37" y="5"/>
                      <a:pt x="32" y="5"/>
                      <a:pt x="32" y="6"/>
                    </a:cubicBezTo>
                    <a:cubicBezTo>
                      <a:pt x="31" y="8"/>
                      <a:pt x="39" y="7"/>
                      <a:pt x="37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i$lîďê"/>
              <p:cNvSpPr/>
              <p:nvPr/>
            </p:nvSpPr>
            <p:spPr bwMode="auto">
              <a:xfrm>
                <a:off x="6651931" y="510139"/>
                <a:ext cx="39222" cy="22413"/>
              </a:xfrm>
              <a:custGeom>
                <a:avLst/>
                <a:gdLst>
                  <a:gd name="T0" fmla="*/ 19 w 19"/>
                  <a:gd name="T1" fmla="*/ 2 h 11"/>
                  <a:gd name="T2" fmla="*/ 17 w 19"/>
                  <a:gd name="T3" fmla="*/ 9 h 11"/>
                  <a:gd name="T4" fmla="*/ 10 w 19"/>
                  <a:gd name="T5" fmla="*/ 11 h 11"/>
                  <a:gd name="T6" fmla="*/ 0 w 19"/>
                  <a:gd name="T7" fmla="*/ 6 h 11"/>
                  <a:gd name="T8" fmla="*/ 12 w 19"/>
                  <a:gd name="T9" fmla="*/ 6 h 11"/>
                  <a:gd name="T10" fmla="*/ 19 w 19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1">
                    <a:moveTo>
                      <a:pt x="19" y="2"/>
                    </a:moveTo>
                    <a:cubicBezTo>
                      <a:pt x="18" y="3"/>
                      <a:pt x="17" y="6"/>
                      <a:pt x="17" y="9"/>
                    </a:cubicBezTo>
                    <a:cubicBezTo>
                      <a:pt x="13" y="8"/>
                      <a:pt x="12" y="11"/>
                      <a:pt x="10" y="11"/>
                    </a:cubicBezTo>
                    <a:cubicBezTo>
                      <a:pt x="6" y="9"/>
                      <a:pt x="0" y="11"/>
                      <a:pt x="0" y="6"/>
                    </a:cubicBezTo>
                    <a:cubicBezTo>
                      <a:pt x="6" y="6"/>
                      <a:pt x="8" y="1"/>
                      <a:pt x="12" y="6"/>
                    </a:cubicBezTo>
                    <a:cubicBezTo>
                      <a:pt x="14" y="5"/>
                      <a:pt x="13" y="0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îṡliḑe"/>
              <p:cNvSpPr/>
              <p:nvPr/>
            </p:nvSpPr>
            <p:spPr bwMode="auto">
              <a:xfrm>
                <a:off x="6402592" y="522746"/>
                <a:ext cx="50428" cy="26615"/>
              </a:xfrm>
              <a:custGeom>
                <a:avLst/>
                <a:gdLst>
                  <a:gd name="T0" fmla="*/ 23 w 24"/>
                  <a:gd name="T1" fmla="*/ 0 h 13"/>
                  <a:gd name="T2" fmla="*/ 20 w 24"/>
                  <a:gd name="T3" fmla="*/ 5 h 13"/>
                  <a:gd name="T4" fmla="*/ 14 w 24"/>
                  <a:gd name="T5" fmla="*/ 11 h 13"/>
                  <a:gd name="T6" fmla="*/ 10 w 24"/>
                  <a:gd name="T7" fmla="*/ 7 h 13"/>
                  <a:gd name="T8" fmla="*/ 5 w 24"/>
                  <a:gd name="T9" fmla="*/ 9 h 13"/>
                  <a:gd name="T10" fmla="*/ 1 w 24"/>
                  <a:gd name="T11" fmla="*/ 5 h 13"/>
                  <a:gd name="T12" fmla="*/ 10 w 24"/>
                  <a:gd name="T13" fmla="*/ 3 h 13"/>
                  <a:gd name="T14" fmla="*/ 10 w 24"/>
                  <a:gd name="T15" fmla="*/ 1 h 13"/>
                  <a:gd name="T16" fmla="*/ 23 w 24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3">
                    <a:moveTo>
                      <a:pt x="23" y="0"/>
                    </a:moveTo>
                    <a:cubicBezTo>
                      <a:pt x="24" y="4"/>
                      <a:pt x="20" y="2"/>
                      <a:pt x="20" y="5"/>
                    </a:cubicBezTo>
                    <a:cubicBezTo>
                      <a:pt x="20" y="6"/>
                      <a:pt x="17" y="10"/>
                      <a:pt x="14" y="11"/>
                    </a:cubicBezTo>
                    <a:cubicBezTo>
                      <a:pt x="10" y="13"/>
                      <a:pt x="11" y="7"/>
                      <a:pt x="10" y="7"/>
                    </a:cubicBezTo>
                    <a:cubicBezTo>
                      <a:pt x="10" y="7"/>
                      <a:pt x="7" y="9"/>
                      <a:pt x="5" y="9"/>
                    </a:cubicBezTo>
                    <a:cubicBezTo>
                      <a:pt x="4" y="9"/>
                      <a:pt x="3" y="5"/>
                      <a:pt x="1" y="5"/>
                    </a:cubicBezTo>
                    <a:cubicBezTo>
                      <a:pt x="0" y="0"/>
                      <a:pt x="8" y="5"/>
                      <a:pt x="10" y="3"/>
                    </a:cubicBezTo>
                    <a:cubicBezTo>
                      <a:pt x="11" y="3"/>
                      <a:pt x="10" y="1"/>
                      <a:pt x="10" y="1"/>
                    </a:cubicBezTo>
                    <a:cubicBezTo>
                      <a:pt x="15" y="0"/>
                      <a:pt x="17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íṧ1íḋé"/>
              <p:cNvSpPr/>
              <p:nvPr/>
            </p:nvSpPr>
            <p:spPr bwMode="auto">
              <a:xfrm>
                <a:off x="6604304" y="518544"/>
                <a:ext cx="42023" cy="14008"/>
              </a:xfrm>
              <a:custGeom>
                <a:avLst/>
                <a:gdLst>
                  <a:gd name="T0" fmla="*/ 18 w 20"/>
                  <a:gd name="T1" fmla="*/ 7 h 7"/>
                  <a:gd name="T2" fmla="*/ 3 w 20"/>
                  <a:gd name="T3" fmla="*/ 7 h 7"/>
                  <a:gd name="T4" fmla="*/ 8 w 20"/>
                  <a:gd name="T5" fmla="*/ 2 h 7"/>
                  <a:gd name="T6" fmla="*/ 18 w 20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7">
                    <a:moveTo>
                      <a:pt x="18" y="7"/>
                    </a:moveTo>
                    <a:cubicBezTo>
                      <a:pt x="13" y="7"/>
                      <a:pt x="8" y="7"/>
                      <a:pt x="3" y="7"/>
                    </a:cubicBezTo>
                    <a:cubicBezTo>
                      <a:pt x="0" y="1"/>
                      <a:pt x="9" y="6"/>
                      <a:pt x="8" y="2"/>
                    </a:cubicBezTo>
                    <a:cubicBezTo>
                      <a:pt x="10" y="5"/>
                      <a:pt x="20" y="0"/>
                      <a:pt x="18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ïS1ïḋe"/>
              <p:cNvSpPr/>
              <p:nvPr/>
            </p:nvSpPr>
            <p:spPr bwMode="auto">
              <a:xfrm>
                <a:off x="6544071" y="536753"/>
                <a:ext cx="50428" cy="18211"/>
              </a:xfrm>
              <a:custGeom>
                <a:avLst/>
                <a:gdLst>
                  <a:gd name="T0" fmla="*/ 17 w 24"/>
                  <a:gd name="T1" fmla="*/ 0 h 9"/>
                  <a:gd name="T2" fmla="*/ 17 w 24"/>
                  <a:gd name="T3" fmla="*/ 7 h 9"/>
                  <a:gd name="T4" fmla="*/ 0 w 24"/>
                  <a:gd name="T5" fmla="*/ 6 h 9"/>
                  <a:gd name="T6" fmla="*/ 17 w 2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9">
                    <a:moveTo>
                      <a:pt x="17" y="0"/>
                    </a:moveTo>
                    <a:cubicBezTo>
                      <a:pt x="24" y="3"/>
                      <a:pt x="17" y="2"/>
                      <a:pt x="17" y="7"/>
                    </a:cubicBezTo>
                    <a:cubicBezTo>
                      <a:pt x="11" y="7"/>
                      <a:pt x="3" y="9"/>
                      <a:pt x="0" y="6"/>
                    </a:cubicBezTo>
                    <a:cubicBezTo>
                      <a:pt x="3" y="1"/>
                      <a:pt x="13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ïşľïdè"/>
              <p:cNvSpPr/>
              <p:nvPr/>
            </p:nvSpPr>
            <p:spPr bwMode="auto">
              <a:xfrm>
                <a:off x="4077293" y="552163"/>
                <a:ext cx="22413" cy="15409"/>
              </a:xfrm>
              <a:custGeom>
                <a:avLst/>
                <a:gdLst>
                  <a:gd name="T0" fmla="*/ 1 w 11"/>
                  <a:gd name="T1" fmla="*/ 0 h 8"/>
                  <a:gd name="T2" fmla="*/ 10 w 11"/>
                  <a:gd name="T3" fmla="*/ 8 h 8"/>
                  <a:gd name="T4" fmla="*/ 1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1" y="0"/>
                    </a:moveTo>
                    <a:cubicBezTo>
                      <a:pt x="6" y="1"/>
                      <a:pt x="11" y="1"/>
                      <a:pt x="10" y="8"/>
                    </a:cubicBezTo>
                    <a:cubicBezTo>
                      <a:pt x="7" y="5"/>
                      <a:pt x="0" y="6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îşḷïḓe"/>
              <p:cNvSpPr/>
              <p:nvPr/>
            </p:nvSpPr>
            <p:spPr bwMode="auto">
              <a:xfrm>
                <a:off x="7143606" y="549361"/>
                <a:ext cx="89650" cy="46226"/>
              </a:xfrm>
              <a:custGeom>
                <a:avLst/>
                <a:gdLst>
                  <a:gd name="T0" fmla="*/ 38 w 43"/>
                  <a:gd name="T1" fmla="*/ 5 h 22"/>
                  <a:gd name="T2" fmla="*/ 42 w 43"/>
                  <a:gd name="T3" fmla="*/ 15 h 22"/>
                  <a:gd name="T4" fmla="*/ 23 w 43"/>
                  <a:gd name="T5" fmla="*/ 20 h 22"/>
                  <a:gd name="T6" fmla="*/ 20 w 43"/>
                  <a:gd name="T7" fmla="*/ 18 h 22"/>
                  <a:gd name="T8" fmla="*/ 12 w 43"/>
                  <a:gd name="T9" fmla="*/ 18 h 22"/>
                  <a:gd name="T10" fmla="*/ 12 w 43"/>
                  <a:gd name="T11" fmla="*/ 15 h 22"/>
                  <a:gd name="T12" fmla="*/ 7 w 43"/>
                  <a:gd name="T13" fmla="*/ 16 h 22"/>
                  <a:gd name="T14" fmla="*/ 9 w 43"/>
                  <a:gd name="T15" fmla="*/ 13 h 22"/>
                  <a:gd name="T16" fmla="*/ 1 w 43"/>
                  <a:gd name="T17" fmla="*/ 11 h 22"/>
                  <a:gd name="T18" fmla="*/ 5 w 43"/>
                  <a:gd name="T19" fmla="*/ 7 h 22"/>
                  <a:gd name="T20" fmla="*/ 10 w 43"/>
                  <a:gd name="T21" fmla="*/ 3 h 22"/>
                  <a:gd name="T22" fmla="*/ 27 w 43"/>
                  <a:gd name="T23" fmla="*/ 1 h 22"/>
                  <a:gd name="T24" fmla="*/ 27 w 43"/>
                  <a:gd name="T25" fmla="*/ 5 h 22"/>
                  <a:gd name="T26" fmla="*/ 38 w 43"/>
                  <a:gd name="T2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22">
                    <a:moveTo>
                      <a:pt x="38" y="5"/>
                    </a:moveTo>
                    <a:cubicBezTo>
                      <a:pt x="37" y="11"/>
                      <a:pt x="31" y="15"/>
                      <a:pt x="42" y="15"/>
                    </a:cubicBezTo>
                    <a:cubicBezTo>
                      <a:pt x="43" y="22"/>
                      <a:pt x="31" y="21"/>
                      <a:pt x="23" y="20"/>
                    </a:cubicBezTo>
                    <a:cubicBezTo>
                      <a:pt x="20" y="20"/>
                      <a:pt x="21" y="20"/>
                      <a:pt x="20" y="18"/>
                    </a:cubicBezTo>
                    <a:cubicBezTo>
                      <a:pt x="16" y="15"/>
                      <a:pt x="17" y="21"/>
                      <a:pt x="12" y="18"/>
                    </a:cubicBezTo>
                    <a:cubicBezTo>
                      <a:pt x="12" y="18"/>
                      <a:pt x="13" y="15"/>
                      <a:pt x="12" y="15"/>
                    </a:cubicBezTo>
                    <a:cubicBezTo>
                      <a:pt x="11" y="14"/>
                      <a:pt x="9" y="17"/>
                      <a:pt x="7" y="16"/>
                    </a:cubicBezTo>
                    <a:cubicBezTo>
                      <a:pt x="6" y="16"/>
                      <a:pt x="9" y="13"/>
                      <a:pt x="9" y="13"/>
                    </a:cubicBezTo>
                    <a:cubicBezTo>
                      <a:pt x="7" y="11"/>
                      <a:pt x="0" y="15"/>
                      <a:pt x="1" y="11"/>
                    </a:cubicBezTo>
                    <a:cubicBezTo>
                      <a:pt x="0" y="7"/>
                      <a:pt x="3" y="8"/>
                      <a:pt x="5" y="7"/>
                    </a:cubicBezTo>
                    <a:cubicBezTo>
                      <a:pt x="7" y="5"/>
                      <a:pt x="6" y="4"/>
                      <a:pt x="10" y="3"/>
                    </a:cubicBezTo>
                    <a:cubicBezTo>
                      <a:pt x="12" y="3"/>
                      <a:pt x="20" y="0"/>
                      <a:pt x="27" y="1"/>
                    </a:cubicBezTo>
                    <a:cubicBezTo>
                      <a:pt x="27" y="2"/>
                      <a:pt x="27" y="5"/>
                      <a:pt x="27" y="5"/>
                    </a:cubicBezTo>
                    <a:cubicBezTo>
                      <a:pt x="30" y="7"/>
                      <a:pt x="37" y="3"/>
                      <a:pt x="3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îṧľïďê"/>
              <p:cNvSpPr/>
              <p:nvPr/>
            </p:nvSpPr>
            <p:spPr bwMode="auto">
              <a:xfrm>
                <a:off x="7105785" y="552163"/>
                <a:ext cx="35020" cy="22413"/>
              </a:xfrm>
              <a:custGeom>
                <a:avLst/>
                <a:gdLst>
                  <a:gd name="T0" fmla="*/ 17 w 17"/>
                  <a:gd name="T1" fmla="*/ 6 h 11"/>
                  <a:gd name="T2" fmla="*/ 12 w 17"/>
                  <a:gd name="T3" fmla="*/ 6 h 11"/>
                  <a:gd name="T4" fmla="*/ 10 w 17"/>
                  <a:gd name="T5" fmla="*/ 10 h 11"/>
                  <a:gd name="T6" fmla="*/ 0 w 17"/>
                  <a:gd name="T7" fmla="*/ 6 h 11"/>
                  <a:gd name="T8" fmla="*/ 17 w 17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7" y="6"/>
                    </a:moveTo>
                    <a:cubicBezTo>
                      <a:pt x="16" y="9"/>
                      <a:pt x="14" y="6"/>
                      <a:pt x="12" y="6"/>
                    </a:cubicBezTo>
                    <a:cubicBezTo>
                      <a:pt x="10" y="6"/>
                      <a:pt x="10" y="8"/>
                      <a:pt x="10" y="10"/>
                    </a:cubicBezTo>
                    <a:cubicBezTo>
                      <a:pt x="4" y="11"/>
                      <a:pt x="6" y="5"/>
                      <a:pt x="0" y="6"/>
                    </a:cubicBezTo>
                    <a:cubicBezTo>
                      <a:pt x="4" y="0"/>
                      <a:pt x="12" y="4"/>
                      <a:pt x="17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íšľîḓé"/>
              <p:cNvSpPr/>
              <p:nvPr/>
            </p:nvSpPr>
            <p:spPr bwMode="auto">
              <a:xfrm>
                <a:off x="3997449" y="578777"/>
                <a:ext cx="91051" cy="49028"/>
              </a:xfrm>
              <a:custGeom>
                <a:avLst/>
                <a:gdLst>
                  <a:gd name="T0" fmla="*/ 31 w 44"/>
                  <a:gd name="T1" fmla="*/ 6 h 24"/>
                  <a:gd name="T2" fmla="*/ 37 w 44"/>
                  <a:gd name="T3" fmla="*/ 14 h 24"/>
                  <a:gd name="T4" fmla="*/ 42 w 44"/>
                  <a:gd name="T5" fmla="*/ 23 h 24"/>
                  <a:gd name="T6" fmla="*/ 37 w 44"/>
                  <a:gd name="T7" fmla="*/ 23 h 24"/>
                  <a:gd name="T8" fmla="*/ 37 w 44"/>
                  <a:gd name="T9" fmla="*/ 19 h 24"/>
                  <a:gd name="T10" fmla="*/ 33 w 44"/>
                  <a:gd name="T11" fmla="*/ 17 h 24"/>
                  <a:gd name="T12" fmla="*/ 9 w 44"/>
                  <a:gd name="T13" fmla="*/ 15 h 24"/>
                  <a:gd name="T14" fmla="*/ 15 w 44"/>
                  <a:gd name="T15" fmla="*/ 12 h 24"/>
                  <a:gd name="T16" fmla="*/ 11 w 44"/>
                  <a:gd name="T17" fmla="*/ 8 h 24"/>
                  <a:gd name="T18" fmla="*/ 0 w 44"/>
                  <a:gd name="T19" fmla="*/ 2 h 24"/>
                  <a:gd name="T20" fmla="*/ 15 w 44"/>
                  <a:gd name="T21" fmla="*/ 2 h 24"/>
                  <a:gd name="T22" fmla="*/ 18 w 44"/>
                  <a:gd name="T23" fmla="*/ 6 h 24"/>
                  <a:gd name="T24" fmla="*/ 26 w 44"/>
                  <a:gd name="T25" fmla="*/ 6 h 24"/>
                  <a:gd name="T26" fmla="*/ 31 w 44"/>
                  <a:gd name="T27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24">
                    <a:moveTo>
                      <a:pt x="31" y="6"/>
                    </a:moveTo>
                    <a:cubicBezTo>
                      <a:pt x="34" y="8"/>
                      <a:pt x="35" y="11"/>
                      <a:pt x="37" y="14"/>
                    </a:cubicBezTo>
                    <a:cubicBezTo>
                      <a:pt x="39" y="16"/>
                      <a:pt x="44" y="18"/>
                      <a:pt x="42" y="23"/>
                    </a:cubicBezTo>
                    <a:cubicBezTo>
                      <a:pt x="41" y="22"/>
                      <a:pt x="38" y="24"/>
                      <a:pt x="37" y="23"/>
                    </a:cubicBezTo>
                    <a:cubicBezTo>
                      <a:pt x="36" y="22"/>
                      <a:pt x="37" y="20"/>
                      <a:pt x="37" y="19"/>
                    </a:cubicBezTo>
                    <a:cubicBezTo>
                      <a:pt x="36" y="19"/>
                      <a:pt x="32" y="23"/>
                      <a:pt x="33" y="17"/>
                    </a:cubicBezTo>
                    <a:cubicBezTo>
                      <a:pt x="22" y="17"/>
                      <a:pt x="15" y="17"/>
                      <a:pt x="9" y="15"/>
                    </a:cubicBezTo>
                    <a:cubicBezTo>
                      <a:pt x="8" y="11"/>
                      <a:pt x="12" y="12"/>
                      <a:pt x="15" y="12"/>
                    </a:cubicBezTo>
                    <a:cubicBezTo>
                      <a:pt x="14" y="10"/>
                      <a:pt x="11" y="10"/>
                      <a:pt x="11" y="8"/>
                    </a:cubicBezTo>
                    <a:cubicBezTo>
                      <a:pt x="4" y="6"/>
                      <a:pt x="1" y="11"/>
                      <a:pt x="0" y="2"/>
                    </a:cubicBezTo>
                    <a:cubicBezTo>
                      <a:pt x="4" y="0"/>
                      <a:pt x="10" y="1"/>
                      <a:pt x="15" y="2"/>
                    </a:cubicBezTo>
                    <a:cubicBezTo>
                      <a:pt x="17" y="3"/>
                      <a:pt x="18" y="3"/>
                      <a:pt x="18" y="6"/>
                    </a:cubicBezTo>
                    <a:cubicBezTo>
                      <a:pt x="20" y="8"/>
                      <a:pt x="26" y="0"/>
                      <a:pt x="26" y="6"/>
                    </a:cubicBezTo>
                    <a:cubicBezTo>
                      <a:pt x="26" y="8"/>
                      <a:pt x="32" y="9"/>
                      <a:pt x="31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iṡļíḋê"/>
              <p:cNvSpPr/>
              <p:nvPr/>
            </p:nvSpPr>
            <p:spPr bwMode="auto">
              <a:xfrm>
                <a:off x="7237457" y="578777"/>
                <a:ext cx="88250" cy="44825"/>
              </a:xfrm>
              <a:custGeom>
                <a:avLst/>
                <a:gdLst>
                  <a:gd name="T0" fmla="*/ 18 w 43"/>
                  <a:gd name="T1" fmla="*/ 1 h 22"/>
                  <a:gd name="T2" fmla="*/ 25 w 43"/>
                  <a:gd name="T3" fmla="*/ 6 h 22"/>
                  <a:gd name="T4" fmla="*/ 27 w 43"/>
                  <a:gd name="T5" fmla="*/ 2 h 22"/>
                  <a:gd name="T6" fmla="*/ 31 w 43"/>
                  <a:gd name="T7" fmla="*/ 6 h 22"/>
                  <a:gd name="T8" fmla="*/ 34 w 43"/>
                  <a:gd name="T9" fmla="*/ 6 h 22"/>
                  <a:gd name="T10" fmla="*/ 34 w 43"/>
                  <a:gd name="T11" fmla="*/ 8 h 22"/>
                  <a:gd name="T12" fmla="*/ 42 w 43"/>
                  <a:gd name="T13" fmla="*/ 10 h 22"/>
                  <a:gd name="T14" fmla="*/ 29 w 43"/>
                  <a:gd name="T15" fmla="*/ 14 h 22"/>
                  <a:gd name="T16" fmla="*/ 27 w 43"/>
                  <a:gd name="T17" fmla="*/ 17 h 22"/>
                  <a:gd name="T18" fmla="*/ 10 w 43"/>
                  <a:gd name="T19" fmla="*/ 17 h 22"/>
                  <a:gd name="T20" fmla="*/ 8 w 43"/>
                  <a:gd name="T21" fmla="*/ 21 h 22"/>
                  <a:gd name="T22" fmla="*/ 1 w 43"/>
                  <a:gd name="T23" fmla="*/ 19 h 22"/>
                  <a:gd name="T24" fmla="*/ 1 w 43"/>
                  <a:gd name="T25" fmla="*/ 14 h 22"/>
                  <a:gd name="T26" fmla="*/ 5 w 43"/>
                  <a:gd name="T27" fmla="*/ 14 h 22"/>
                  <a:gd name="T28" fmla="*/ 6 w 43"/>
                  <a:gd name="T29" fmla="*/ 8 h 22"/>
                  <a:gd name="T30" fmla="*/ 10 w 43"/>
                  <a:gd name="T31" fmla="*/ 8 h 22"/>
                  <a:gd name="T32" fmla="*/ 18 w 43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22">
                    <a:moveTo>
                      <a:pt x="18" y="1"/>
                    </a:moveTo>
                    <a:cubicBezTo>
                      <a:pt x="19" y="4"/>
                      <a:pt x="27" y="0"/>
                      <a:pt x="25" y="6"/>
                    </a:cubicBezTo>
                    <a:cubicBezTo>
                      <a:pt x="27" y="7"/>
                      <a:pt x="27" y="2"/>
                      <a:pt x="27" y="2"/>
                    </a:cubicBezTo>
                    <a:cubicBezTo>
                      <a:pt x="29" y="2"/>
                      <a:pt x="29" y="5"/>
                      <a:pt x="31" y="6"/>
                    </a:cubicBezTo>
                    <a:cubicBezTo>
                      <a:pt x="31" y="7"/>
                      <a:pt x="34" y="5"/>
                      <a:pt x="34" y="6"/>
                    </a:cubicBezTo>
                    <a:cubicBezTo>
                      <a:pt x="35" y="6"/>
                      <a:pt x="34" y="8"/>
                      <a:pt x="34" y="8"/>
                    </a:cubicBezTo>
                    <a:cubicBezTo>
                      <a:pt x="37" y="9"/>
                      <a:pt x="42" y="6"/>
                      <a:pt x="42" y="10"/>
                    </a:cubicBezTo>
                    <a:cubicBezTo>
                      <a:pt x="43" y="17"/>
                      <a:pt x="33" y="12"/>
                      <a:pt x="29" y="14"/>
                    </a:cubicBezTo>
                    <a:cubicBezTo>
                      <a:pt x="27" y="13"/>
                      <a:pt x="28" y="17"/>
                      <a:pt x="27" y="17"/>
                    </a:cubicBezTo>
                    <a:cubicBezTo>
                      <a:pt x="23" y="19"/>
                      <a:pt x="12" y="18"/>
                      <a:pt x="10" y="17"/>
                    </a:cubicBezTo>
                    <a:cubicBezTo>
                      <a:pt x="8" y="17"/>
                      <a:pt x="9" y="20"/>
                      <a:pt x="8" y="21"/>
                    </a:cubicBezTo>
                    <a:cubicBezTo>
                      <a:pt x="4" y="18"/>
                      <a:pt x="5" y="22"/>
                      <a:pt x="1" y="19"/>
                    </a:cubicBezTo>
                    <a:cubicBezTo>
                      <a:pt x="2" y="18"/>
                      <a:pt x="0" y="14"/>
                      <a:pt x="1" y="14"/>
                    </a:cubicBezTo>
                    <a:cubicBezTo>
                      <a:pt x="1" y="13"/>
                      <a:pt x="4" y="14"/>
                      <a:pt x="5" y="14"/>
                    </a:cubicBezTo>
                    <a:cubicBezTo>
                      <a:pt x="6" y="12"/>
                      <a:pt x="5" y="9"/>
                      <a:pt x="6" y="8"/>
                    </a:cubicBezTo>
                    <a:cubicBezTo>
                      <a:pt x="7" y="7"/>
                      <a:pt x="10" y="9"/>
                      <a:pt x="10" y="8"/>
                    </a:cubicBezTo>
                    <a:cubicBezTo>
                      <a:pt x="12" y="5"/>
                      <a:pt x="15" y="4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î$ḻiďê"/>
              <p:cNvSpPr/>
              <p:nvPr/>
            </p:nvSpPr>
            <p:spPr bwMode="auto">
              <a:xfrm>
                <a:off x="3837760" y="612396"/>
                <a:ext cx="16809" cy="26615"/>
              </a:xfrm>
              <a:custGeom>
                <a:avLst/>
                <a:gdLst>
                  <a:gd name="T0" fmla="*/ 8 w 8"/>
                  <a:gd name="T1" fmla="*/ 7 h 13"/>
                  <a:gd name="T2" fmla="*/ 8 w 8"/>
                  <a:gd name="T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13">
                    <a:moveTo>
                      <a:pt x="8" y="7"/>
                    </a:moveTo>
                    <a:cubicBezTo>
                      <a:pt x="3" y="13"/>
                      <a:pt x="0" y="0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íṧľïḑé"/>
              <p:cNvSpPr/>
              <p:nvPr/>
            </p:nvSpPr>
            <p:spPr bwMode="auto">
              <a:xfrm>
                <a:off x="3872779" y="617999"/>
                <a:ext cx="50428" cy="29417"/>
              </a:xfrm>
              <a:custGeom>
                <a:avLst/>
                <a:gdLst>
                  <a:gd name="T0" fmla="*/ 22 w 24"/>
                  <a:gd name="T1" fmla="*/ 4 h 14"/>
                  <a:gd name="T2" fmla="*/ 6 w 24"/>
                  <a:gd name="T3" fmla="*/ 13 h 14"/>
                  <a:gd name="T4" fmla="*/ 0 w 24"/>
                  <a:gd name="T5" fmla="*/ 8 h 14"/>
                  <a:gd name="T6" fmla="*/ 11 w 24"/>
                  <a:gd name="T7" fmla="*/ 4 h 14"/>
                  <a:gd name="T8" fmla="*/ 22 w 24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4">
                    <a:moveTo>
                      <a:pt x="22" y="4"/>
                    </a:moveTo>
                    <a:cubicBezTo>
                      <a:pt x="24" y="14"/>
                      <a:pt x="10" y="9"/>
                      <a:pt x="6" y="13"/>
                    </a:cubicBezTo>
                    <a:cubicBezTo>
                      <a:pt x="2" y="13"/>
                      <a:pt x="4" y="7"/>
                      <a:pt x="0" y="8"/>
                    </a:cubicBezTo>
                    <a:cubicBezTo>
                      <a:pt x="1" y="2"/>
                      <a:pt x="11" y="9"/>
                      <a:pt x="11" y="4"/>
                    </a:cubicBezTo>
                    <a:cubicBezTo>
                      <a:pt x="11" y="0"/>
                      <a:pt x="16" y="6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îṩ1ïḓè"/>
              <p:cNvSpPr/>
              <p:nvPr/>
            </p:nvSpPr>
            <p:spPr bwMode="auto">
              <a:xfrm>
                <a:off x="4148733" y="622202"/>
                <a:ext cx="44825" cy="22413"/>
              </a:xfrm>
              <a:custGeom>
                <a:avLst/>
                <a:gdLst>
                  <a:gd name="T0" fmla="*/ 18 w 21"/>
                  <a:gd name="T1" fmla="*/ 4 h 11"/>
                  <a:gd name="T2" fmla="*/ 18 w 21"/>
                  <a:gd name="T3" fmla="*/ 7 h 11"/>
                  <a:gd name="T4" fmla="*/ 12 w 21"/>
                  <a:gd name="T5" fmla="*/ 9 h 11"/>
                  <a:gd name="T6" fmla="*/ 10 w 21"/>
                  <a:gd name="T7" fmla="*/ 11 h 11"/>
                  <a:gd name="T8" fmla="*/ 5 w 21"/>
                  <a:gd name="T9" fmla="*/ 9 h 11"/>
                  <a:gd name="T10" fmla="*/ 3 w 21"/>
                  <a:gd name="T11" fmla="*/ 11 h 11"/>
                  <a:gd name="T12" fmla="*/ 1 w 21"/>
                  <a:gd name="T13" fmla="*/ 9 h 11"/>
                  <a:gd name="T14" fmla="*/ 18 w 21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1">
                    <a:moveTo>
                      <a:pt x="18" y="4"/>
                    </a:moveTo>
                    <a:cubicBezTo>
                      <a:pt x="21" y="5"/>
                      <a:pt x="19" y="7"/>
                      <a:pt x="18" y="7"/>
                    </a:cubicBezTo>
                    <a:cubicBezTo>
                      <a:pt x="16" y="9"/>
                      <a:pt x="15" y="9"/>
                      <a:pt x="12" y="9"/>
                    </a:cubicBezTo>
                    <a:cubicBezTo>
                      <a:pt x="11" y="10"/>
                      <a:pt x="10" y="11"/>
                      <a:pt x="10" y="11"/>
                    </a:cubicBezTo>
                    <a:cubicBezTo>
                      <a:pt x="9" y="11"/>
                      <a:pt x="7" y="9"/>
                      <a:pt x="5" y="9"/>
                    </a:cubicBezTo>
                    <a:cubicBezTo>
                      <a:pt x="5" y="9"/>
                      <a:pt x="4" y="11"/>
                      <a:pt x="3" y="11"/>
                    </a:cubicBezTo>
                    <a:cubicBezTo>
                      <a:pt x="1" y="11"/>
                      <a:pt x="1" y="11"/>
                      <a:pt x="1" y="9"/>
                    </a:cubicBezTo>
                    <a:cubicBezTo>
                      <a:pt x="0" y="0"/>
                      <a:pt x="17" y="1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iş1íḑè"/>
              <p:cNvSpPr/>
              <p:nvPr/>
            </p:nvSpPr>
            <p:spPr bwMode="auto">
              <a:xfrm>
                <a:off x="3984841" y="634808"/>
                <a:ext cx="25214" cy="9806"/>
              </a:xfrm>
              <a:custGeom>
                <a:avLst/>
                <a:gdLst>
                  <a:gd name="T0" fmla="*/ 0 w 12"/>
                  <a:gd name="T1" fmla="*/ 3 h 5"/>
                  <a:gd name="T2" fmla="*/ 9 w 12"/>
                  <a:gd name="T3" fmla="*/ 5 h 5"/>
                  <a:gd name="T4" fmla="*/ 0 w 12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5">
                    <a:moveTo>
                      <a:pt x="0" y="3"/>
                    </a:moveTo>
                    <a:cubicBezTo>
                      <a:pt x="0" y="0"/>
                      <a:pt x="12" y="0"/>
                      <a:pt x="9" y="5"/>
                    </a:cubicBezTo>
                    <a:cubicBezTo>
                      <a:pt x="5" y="3"/>
                      <a:pt x="6" y="5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î$lîḓé"/>
              <p:cNvSpPr/>
              <p:nvPr/>
            </p:nvSpPr>
            <p:spPr bwMode="auto">
              <a:xfrm>
                <a:off x="4228577" y="636209"/>
                <a:ext cx="12607" cy="12607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4" y="0"/>
                      <a:pt x="6" y="2"/>
                      <a:pt x="6" y="6"/>
                    </a:cubicBezTo>
                    <a:cubicBezTo>
                      <a:pt x="4" y="6"/>
                      <a:pt x="2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ï$ḷïdé"/>
              <p:cNvSpPr/>
              <p:nvPr/>
            </p:nvSpPr>
            <p:spPr bwMode="auto">
              <a:xfrm>
                <a:off x="4124920" y="657221"/>
                <a:ext cx="274553" cy="84047"/>
              </a:xfrm>
              <a:custGeom>
                <a:avLst/>
                <a:gdLst>
                  <a:gd name="T0" fmla="*/ 132 w 132"/>
                  <a:gd name="T1" fmla="*/ 22 h 40"/>
                  <a:gd name="T2" fmla="*/ 132 w 132"/>
                  <a:gd name="T3" fmla="*/ 31 h 40"/>
                  <a:gd name="T4" fmla="*/ 127 w 132"/>
                  <a:gd name="T5" fmla="*/ 35 h 40"/>
                  <a:gd name="T6" fmla="*/ 104 w 132"/>
                  <a:gd name="T7" fmla="*/ 35 h 40"/>
                  <a:gd name="T8" fmla="*/ 97 w 132"/>
                  <a:gd name="T9" fmla="*/ 39 h 40"/>
                  <a:gd name="T10" fmla="*/ 91 w 132"/>
                  <a:gd name="T11" fmla="*/ 37 h 40"/>
                  <a:gd name="T12" fmla="*/ 90 w 132"/>
                  <a:gd name="T13" fmla="*/ 39 h 40"/>
                  <a:gd name="T14" fmla="*/ 82 w 132"/>
                  <a:gd name="T15" fmla="*/ 39 h 40"/>
                  <a:gd name="T16" fmla="*/ 82 w 132"/>
                  <a:gd name="T17" fmla="*/ 37 h 40"/>
                  <a:gd name="T18" fmla="*/ 78 w 132"/>
                  <a:gd name="T19" fmla="*/ 39 h 40"/>
                  <a:gd name="T20" fmla="*/ 71 w 132"/>
                  <a:gd name="T21" fmla="*/ 35 h 40"/>
                  <a:gd name="T22" fmla="*/ 43 w 132"/>
                  <a:gd name="T23" fmla="*/ 35 h 40"/>
                  <a:gd name="T24" fmla="*/ 45 w 132"/>
                  <a:gd name="T25" fmla="*/ 31 h 40"/>
                  <a:gd name="T26" fmla="*/ 41 w 132"/>
                  <a:gd name="T27" fmla="*/ 30 h 40"/>
                  <a:gd name="T28" fmla="*/ 37 w 132"/>
                  <a:gd name="T29" fmla="*/ 22 h 40"/>
                  <a:gd name="T30" fmla="*/ 41 w 132"/>
                  <a:gd name="T31" fmla="*/ 18 h 40"/>
                  <a:gd name="T32" fmla="*/ 37 w 132"/>
                  <a:gd name="T33" fmla="*/ 11 h 40"/>
                  <a:gd name="T34" fmla="*/ 21 w 132"/>
                  <a:gd name="T35" fmla="*/ 13 h 40"/>
                  <a:gd name="T36" fmla="*/ 17 w 132"/>
                  <a:gd name="T37" fmla="*/ 9 h 40"/>
                  <a:gd name="T38" fmla="*/ 13 w 132"/>
                  <a:gd name="T39" fmla="*/ 7 h 40"/>
                  <a:gd name="T40" fmla="*/ 6 w 132"/>
                  <a:gd name="T41" fmla="*/ 9 h 40"/>
                  <a:gd name="T42" fmla="*/ 2 w 132"/>
                  <a:gd name="T43" fmla="*/ 2 h 40"/>
                  <a:gd name="T44" fmla="*/ 22 w 132"/>
                  <a:gd name="T45" fmla="*/ 0 h 40"/>
                  <a:gd name="T46" fmla="*/ 26 w 132"/>
                  <a:gd name="T47" fmla="*/ 2 h 40"/>
                  <a:gd name="T48" fmla="*/ 26 w 132"/>
                  <a:gd name="T49" fmla="*/ 5 h 40"/>
                  <a:gd name="T50" fmla="*/ 32 w 132"/>
                  <a:gd name="T51" fmla="*/ 9 h 40"/>
                  <a:gd name="T52" fmla="*/ 49 w 132"/>
                  <a:gd name="T53" fmla="*/ 9 h 40"/>
                  <a:gd name="T54" fmla="*/ 49 w 132"/>
                  <a:gd name="T55" fmla="*/ 18 h 40"/>
                  <a:gd name="T56" fmla="*/ 62 w 132"/>
                  <a:gd name="T57" fmla="*/ 20 h 40"/>
                  <a:gd name="T58" fmla="*/ 62 w 132"/>
                  <a:gd name="T59" fmla="*/ 24 h 40"/>
                  <a:gd name="T60" fmla="*/ 65 w 132"/>
                  <a:gd name="T61" fmla="*/ 22 h 40"/>
                  <a:gd name="T62" fmla="*/ 88 w 132"/>
                  <a:gd name="T63" fmla="*/ 22 h 40"/>
                  <a:gd name="T64" fmla="*/ 91 w 132"/>
                  <a:gd name="T65" fmla="*/ 24 h 40"/>
                  <a:gd name="T66" fmla="*/ 97 w 132"/>
                  <a:gd name="T67" fmla="*/ 20 h 40"/>
                  <a:gd name="T68" fmla="*/ 103 w 132"/>
                  <a:gd name="T69" fmla="*/ 20 h 40"/>
                  <a:gd name="T70" fmla="*/ 132 w 132"/>
                  <a:gd name="T71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2" h="40">
                    <a:moveTo>
                      <a:pt x="132" y="22"/>
                    </a:moveTo>
                    <a:cubicBezTo>
                      <a:pt x="132" y="25"/>
                      <a:pt x="132" y="28"/>
                      <a:pt x="132" y="31"/>
                    </a:cubicBezTo>
                    <a:cubicBezTo>
                      <a:pt x="129" y="31"/>
                      <a:pt x="128" y="33"/>
                      <a:pt x="127" y="35"/>
                    </a:cubicBezTo>
                    <a:cubicBezTo>
                      <a:pt x="118" y="36"/>
                      <a:pt x="111" y="35"/>
                      <a:pt x="104" y="35"/>
                    </a:cubicBezTo>
                    <a:cubicBezTo>
                      <a:pt x="102" y="35"/>
                      <a:pt x="99" y="38"/>
                      <a:pt x="97" y="39"/>
                    </a:cubicBezTo>
                    <a:cubicBezTo>
                      <a:pt x="94" y="40"/>
                      <a:pt x="94" y="37"/>
                      <a:pt x="91" y="37"/>
                    </a:cubicBezTo>
                    <a:cubicBezTo>
                      <a:pt x="92" y="37"/>
                      <a:pt x="90" y="39"/>
                      <a:pt x="90" y="39"/>
                    </a:cubicBezTo>
                    <a:cubicBezTo>
                      <a:pt x="89" y="39"/>
                      <a:pt x="82" y="39"/>
                      <a:pt x="82" y="39"/>
                    </a:cubicBezTo>
                    <a:cubicBezTo>
                      <a:pt x="82" y="39"/>
                      <a:pt x="82" y="37"/>
                      <a:pt x="82" y="37"/>
                    </a:cubicBezTo>
                    <a:cubicBezTo>
                      <a:pt x="80" y="37"/>
                      <a:pt x="78" y="39"/>
                      <a:pt x="78" y="39"/>
                    </a:cubicBezTo>
                    <a:cubicBezTo>
                      <a:pt x="74" y="38"/>
                      <a:pt x="74" y="35"/>
                      <a:pt x="71" y="35"/>
                    </a:cubicBezTo>
                    <a:cubicBezTo>
                      <a:pt x="63" y="35"/>
                      <a:pt x="54" y="40"/>
                      <a:pt x="43" y="35"/>
                    </a:cubicBezTo>
                    <a:cubicBezTo>
                      <a:pt x="43" y="34"/>
                      <a:pt x="45" y="33"/>
                      <a:pt x="45" y="31"/>
                    </a:cubicBezTo>
                    <a:cubicBezTo>
                      <a:pt x="44" y="29"/>
                      <a:pt x="42" y="31"/>
                      <a:pt x="41" y="30"/>
                    </a:cubicBezTo>
                    <a:cubicBezTo>
                      <a:pt x="39" y="27"/>
                      <a:pt x="41" y="23"/>
                      <a:pt x="37" y="22"/>
                    </a:cubicBezTo>
                    <a:cubicBezTo>
                      <a:pt x="38" y="20"/>
                      <a:pt x="41" y="21"/>
                      <a:pt x="41" y="18"/>
                    </a:cubicBezTo>
                    <a:cubicBezTo>
                      <a:pt x="41" y="15"/>
                      <a:pt x="36" y="16"/>
                      <a:pt x="37" y="11"/>
                    </a:cubicBezTo>
                    <a:cubicBezTo>
                      <a:pt x="34" y="14"/>
                      <a:pt x="26" y="12"/>
                      <a:pt x="21" y="13"/>
                    </a:cubicBezTo>
                    <a:cubicBezTo>
                      <a:pt x="17" y="14"/>
                      <a:pt x="18" y="10"/>
                      <a:pt x="17" y="9"/>
                    </a:cubicBezTo>
                    <a:cubicBezTo>
                      <a:pt x="16" y="8"/>
                      <a:pt x="13" y="10"/>
                      <a:pt x="13" y="7"/>
                    </a:cubicBezTo>
                    <a:cubicBezTo>
                      <a:pt x="11" y="9"/>
                      <a:pt x="9" y="9"/>
                      <a:pt x="6" y="9"/>
                    </a:cubicBezTo>
                    <a:cubicBezTo>
                      <a:pt x="12" y="3"/>
                      <a:pt x="0" y="8"/>
                      <a:pt x="2" y="2"/>
                    </a:cubicBezTo>
                    <a:cubicBezTo>
                      <a:pt x="10" y="3"/>
                      <a:pt x="16" y="1"/>
                      <a:pt x="22" y="0"/>
                    </a:cubicBezTo>
                    <a:cubicBezTo>
                      <a:pt x="22" y="2"/>
                      <a:pt x="26" y="1"/>
                      <a:pt x="26" y="2"/>
                    </a:cubicBezTo>
                    <a:cubicBezTo>
                      <a:pt x="27" y="2"/>
                      <a:pt x="26" y="5"/>
                      <a:pt x="26" y="5"/>
                    </a:cubicBezTo>
                    <a:cubicBezTo>
                      <a:pt x="28" y="7"/>
                      <a:pt x="33" y="4"/>
                      <a:pt x="32" y="9"/>
                    </a:cubicBezTo>
                    <a:cubicBezTo>
                      <a:pt x="37" y="4"/>
                      <a:pt x="42" y="10"/>
                      <a:pt x="49" y="9"/>
                    </a:cubicBezTo>
                    <a:cubicBezTo>
                      <a:pt x="47" y="15"/>
                      <a:pt x="52" y="15"/>
                      <a:pt x="49" y="18"/>
                    </a:cubicBezTo>
                    <a:cubicBezTo>
                      <a:pt x="52" y="19"/>
                      <a:pt x="57" y="18"/>
                      <a:pt x="62" y="20"/>
                    </a:cubicBezTo>
                    <a:cubicBezTo>
                      <a:pt x="63" y="21"/>
                      <a:pt x="53" y="25"/>
                      <a:pt x="62" y="24"/>
                    </a:cubicBezTo>
                    <a:cubicBezTo>
                      <a:pt x="63" y="24"/>
                      <a:pt x="63" y="22"/>
                      <a:pt x="65" y="22"/>
                    </a:cubicBezTo>
                    <a:cubicBezTo>
                      <a:pt x="71" y="22"/>
                      <a:pt x="80" y="21"/>
                      <a:pt x="88" y="22"/>
                    </a:cubicBezTo>
                    <a:cubicBezTo>
                      <a:pt x="89" y="22"/>
                      <a:pt x="92" y="24"/>
                      <a:pt x="91" y="24"/>
                    </a:cubicBezTo>
                    <a:cubicBezTo>
                      <a:pt x="96" y="24"/>
                      <a:pt x="88" y="21"/>
                      <a:pt x="97" y="20"/>
                    </a:cubicBezTo>
                    <a:cubicBezTo>
                      <a:pt x="99" y="20"/>
                      <a:pt x="101" y="21"/>
                      <a:pt x="103" y="20"/>
                    </a:cubicBezTo>
                    <a:cubicBezTo>
                      <a:pt x="110" y="19"/>
                      <a:pt x="122" y="19"/>
                      <a:pt x="132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iṩḻîḍe"/>
              <p:cNvSpPr/>
              <p:nvPr/>
            </p:nvSpPr>
            <p:spPr bwMode="auto">
              <a:xfrm>
                <a:off x="6475433" y="655820"/>
                <a:ext cx="278756" cy="198911"/>
              </a:xfrm>
              <a:custGeom>
                <a:avLst/>
                <a:gdLst>
                  <a:gd name="T0" fmla="*/ 110 w 134"/>
                  <a:gd name="T1" fmla="*/ 3 h 96"/>
                  <a:gd name="T2" fmla="*/ 132 w 134"/>
                  <a:gd name="T3" fmla="*/ 1 h 96"/>
                  <a:gd name="T4" fmla="*/ 130 w 134"/>
                  <a:gd name="T5" fmla="*/ 10 h 96"/>
                  <a:gd name="T6" fmla="*/ 106 w 134"/>
                  <a:gd name="T7" fmla="*/ 14 h 96"/>
                  <a:gd name="T8" fmla="*/ 102 w 134"/>
                  <a:gd name="T9" fmla="*/ 18 h 96"/>
                  <a:gd name="T10" fmla="*/ 98 w 134"/>
                  <a:gd name="T11" fmla="*/ 18 h 96"/>
                  <a:gd name="T12" fmla="*/ 95 w 134"/>
                  <a:gd name="T13" fmla="*/ 21 h 96"/>
                  <a:gd name="T14" fmla="*/ 91 w 134"/>
                  <a:gd name="T15" fmla="*/ 19 h 96"/>
                  <a:gd name="T16" fmla="*/ 83 w 134"/>
                  <a:gd name="T17" fmla="*/ 21 h 96"/>
                  <a:gd name="T18" fmla="*/ 76 w 134"/>
                  <a:gd name="T19" fmla="*/ 23 h 96"/>
                  <a:gd name="T20" fmla="*/ 74 w 134"/>
                  <a:gd name="T21" fmla="*/ 27 h 96"/>
                  <a:gd name="T22" fmla="*/ 65 w 134"/>
                  <a:gd name="T23" fmla="*/ 32 h 96"/>
                  <a:gd name="T24" fmla="*/ 59 w 134"/>
                  <a:gd name="T25" fmla="*/ 36 h 96"/>
                  <a:gd name="T26" fmla="*/ 56 w 134"/>
                  <a:gd name="T27" fmla="*/ 40 h 96"/>
                  <a:gd name="T28" fmla="*/ 54 w 134"/>
                  <a:gd name="T29" fmla="*/ 44 h 96"/>
                  <a:gd name="T30" fmla="*/ 44 w 134"/>
                  <a:gd name="T31" fmla="*/ 47 h 96"/>
                  <a:gd name="T32" fmla="*/ 43 w 134"/>
                  <a:gd name="T33" fmla="*/ 49 h 96"/>
                  <a:gd name="T34" fmla="*/ 35 w 134"/>
                  <a:gd name="T35" fmla="*/ 53 h 96"/>
                  <a:gd name="T36" fmla="*/ 31 w 134"/>
                  <a:gd name="T37" fmla="*/ 60 h 96"/>
                  <a:gd name="T38" fmla="*/ 33 w 134"/>
                  <a:gd name="T39" fmla="*/ 72 h 96"/>
                  <a:gd name="T40" fmla="*/ 28 w 134"/>
                  <a:gd name="T41" fmla="*/ 75 h 96"/>
                  <a:gd name="T42" fmla="*/ 31 w 134"/>
                  <a:gd name="T43" fmla="*/ 83 h 96"/>
                  <a:gd name="T44" fmla="*/ 29 w 134"/>
                  <a:gd name="T45" fmla="*/ 85 h 96"/>
                  <a:gd name="T46" fmla="*/ 31 w 134"/>
                  <a:gd name="T47" fmla="*/ 87 h 96"/>
                  <a:gd name="T48" fmla="*/ 33 w 134"/>
                  <a:gd name="T49" fmla="*/ 85 h 96"/>
                  <a:gd name="T50" fmla="*/ 39 w 134"/>
                  <a:gd name="T51" fmla="*/ 88 h 96"/>
                  <a:gd name="T52" fmla="*/ 37 w 134"/>
                  <a:gd name="T53" fmla="*/ 96 h 96"/>
                  <a:gd name="T54" fmla="*/ 20 w 134"/>
                  <a:gd name="T55" fmla="*/ 96 h 96"/>
                  <a:gd name="T56" fmla="*/ 22 w 134"/>
                  <a:gd name="T57" fmla="*/ 92 h 96"/>
                  <a:gd name="T58" fmla="*/ 16 w 134"/>
                  <a:gd name="T59" fmla="*/ 90 h 96"/>
                  <a:gd name="T60" fmla="*/ 13 w 134"/>
                  <a:gd name="T61" fmla="*/ 87 h 96"/>
                  <a:gd name="T62" fmla="*/ 9 w 134"/>
                  <a:gd name="T63" fmla="*/ 87 h 96"/>
                  <a:gd name="T64" fmla="*/ 3 w 134"/>
                  <a:gd name="T65" fmla="*/ 87 h 96"/>
                  <a:gd name="T66" fmla="*/ 2 w 134"/>
                  <a:gd name="T67" fmla="*/ 73 h 96"/>
                  <a:gd name="T68" fmla="*/ 11 w 134"/>
                  <a:gd name="T69" fmla="*/ 70 h 96"/>
                  <a:gd name="T70" fmla="*/ 9 w 134"/>
                  <a:gd name="T71" fmla="*/ 68 h 96"/>
                  <a:gd name="T72" fmla="*/ 11 w 134"/>
                  <a:gd name="T73" fmla="*/ 64 h 96"/>
                  <a:gd name="T74" fmla="*/ 20 w 134"/>
                  <a:gd name="T75" fmla="*/ 60 h 96"/>
                  <a:gd name="T76" fmla="*/ 20 w 134"/>
                  <a:gd name="T77" fmla="*/ 53 h 96"/>
                  <a:gd name="T78" fmla="*/ 26 w 134"/>
                  <a:gd name="T79" fmla="*/ 51 h 96"/>
                  <a:gd name="T80" fmla="*/ 29 w 134"/>
                  <a:gd name="T81" fmla="*/ 46 h 96"/>
                  <a:gd name="T82" fmla="*/ 29 w 134"/>
                  <a:gd name="T83" fmla="*/ 36 h 96"/>
                  <a:gd name="T84" fmla="*/ 44 w 134"/>
                  <a:gd name="T85" fmla="*/ 31 h 96"/>
                  <a:gd name="T86" fmla="*/ 46 w 134"/>
                  <a:gd name="T87" fmla="*/ 27 h 96"/>
                  <a:gd name="T88" fmla="*/ 48 w 134"/>
                  <a:gd name="T89" fmla="*/ 29 h 96"/>
                  <a:gd name="T90" fmla="*/ 52 w 134"/>
                  <a:gd name="T91" fmla="*/ 25 h 96"/>
                  <a:gd name="T92" fmla="*/ 54 w 134"/>
                  <a:gd name="T93" fmla="*/ 21 h 96"/>
                  <a:gd name="T94" fmla="*/ 63 w 134"/>
                  <a:gd name="T95" fmla="*/ 19 h 96"/>
                  <a:gd name="T96" fmla="*/ 74 w 134"/>
                  <a:gd name="T97" fmla="*/ 18 h 96"/>
                  <a:gd name="T98" fmla="*/ 76 w 134"/>
                  <a:gd name="T99" fmla="*/ 16 h 96"/>
                  <a:gd name="T100" fmla="*/ 80 w 134"/>
                  <a:gd name="T101" fmla="*/ 18 h 96"/>
                  <a:gd name="T102" fmla="*/ 82 w 134"/>
                  <a:gd name="T103" fmla="*/ 14 h 96"/>
                  <a:gd name="T104" fmla="*/ 83 w 134"/>
                  <a:gd name="T105" fmla="*/ 14 h 96"/>
                  <a:gd name="T106" fmla="*/ 97 w 134"/>
                  <a:gd name="T107" fmla="*/ 12 h 96"/>
                  <a:gd name="T108" fmla="*/ 100 w 134"/>
                  <a:gd name="T109" fmla="*/ 10 h 96"/>
                  <a:gd name="T110" fmla="*/ 102 w 134"/>
                  <a:gd name="T111" fmla="*/ 8 h 96"/>
                  <a:gd name="T112" fmla="*/ 110 w 134"/>
                  <a:gd name="T113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4" h="96">
                    <a:moveTo>
                      <a:pt x="110" y="3"/>
                    </a:moveTo>
                    <a:cubicBezTo>
                      <a:pt x="116" y="7"/>
                      <a:pt x="124" y="0"/>
                      <a:pt x="132" y="1"/>
                    </a:cubicBezTo>
                    <a:cubicBezTo>
                      <a:pt x="134" y="6"/>
                      <a:pt x="129" y="6"/>
                      <a:pt x="130" y="10"/>
                    </a:cubicBezTo>
                    <a:cubicBezTo>
                      <a:pt x="124" y="7"/>
                      <a:pt x="114" y="13"/>
                      <a:pt x="106" y="14"/>
                    </a:cubicBezTo>
                    <a:cubicBezTo>
                      <a:pt x="104" y="14"/>
                      <a:pt x="103" y="17"/>
                      <a:pt x="102" y="18"/>
                    </a:cubicBezTo>
                    <a:cubicBezTo>
                      <a:pt x="101" y="18"/>
                      <a:pt x="99" y="17"/>
                      <a:pt x="98" y="18"/>
                    </a:cubicBezTo>
                    <a:cubicBezTo>
                      <a:pt x="98" y="18"/>
                      <a:pt x="95" y="21"/>
                      <a:pt x="95" y="21"/>
                    </a:cubicBezTo>
                    <a:cubicBezTo>
                      <a:pt x="93" y="22"/>
                      <a:pt x="93" y="19"/>
                      <a:pt x="91" y="19"/>
                    </a:cubicBezTo>
                    <a:cubicBezTo>
                      <a:pt x="89" y="20"/>
                      <a:pt x="86" y="21"/>
                      <a:pt x="83" y="21"/>
                    </a:cubicBezTo>
                    <a:cubicBezTo>
                      <a:pt x="82" y="22"/>
                      <a:pt x="78" y="22"/>
                      <a:pt x="76" y="23"/>
                    </a:cubicBezTo>
                    <a:cubicBezTo>
                      <a:pt x="74" y="24"/>
                      <a:pt x="76" y="26"/>
                      <a:pt x="74" y="27"/>
                    </a:cubicBezTo>
                    <a:cubicBezTo>
                      <a:pt x="73" y="28"/>
                      <a:pt x="65" y="27"/>
                      <a:pt x="65" y="32"/>
                    </a:cubicBezTo>
                    <a:cubicBezTo>
                      <a:pt x="65" y="34"/>
                      <a:pt x="61" y="35"/>
                      <a:pt x="59" y="36"/>
                    </a:cubicBezTo>
                    <a:cubicBezTo>
                      <a:pt x="58" y="37"/>
                      <a:pt x="56" y="39"/>
                      <a:pt x="56" y="40"/>
                    </a:cubicBezTo>
                    <a:cubicBezTo>
                      <a:pt x="55" y="41"/>
                      <a:pt x="53" y="42"/>
                      <a:pt x="54" y="44"/>
                    </a:cubicBezTo>
                    <a:cubicBezTo>
                      <a:pt x="48" y="46"/>
                      <a:pt x="48" y="42"/>
                      <a:pt x="44" y="47"/>
                    </a:cubicBezTo>
                    <a:cubicBezTo>
                      <a:pt x="44" y="48"/>
                      <a:pt x="43" y="47"/>
                      <a:pt x="43" y="49"/>
                    </a:cubicBezTo>
                    <a:cubicBezTo>
                      <a:pt x="42" y="52"/>
                      <a:pt x="38" y="51"/>
                      <a:pt x="35" y="53"/>
                    </a:cubicBezTo>
                    <a:cubicBezTo>
                      <a:pt x="35" y="56"/>
                      <a:pt x="37" y="62"/>
                      <a:pt x="31" y="60"/>
                    </a:cubicBezTo>
                    <a:cubicBezTo>
                      <a:pt x="32" y="64"/>
                      <a:pt x="29" y="71"/>
                      <a:pt x="33" y="72"/>
                    </a:cubicBezTo>
                    <a:cubicBezTo>
                      <a:pt x="32" y="73"/>
                      <a:pt x="30" y="74"/>
                      <a:pt x="28" y="75"/>
                    </a:cubicBezTo>
                    <a:cubicBezTo>
                      <a:pt x="25" y="80"/>
                      <a:pt x="32" y="79"/>
                      <a:pt x="31" y="83"/>
                    </a:cubicBezTo>
                    <a:cubicBezTo>
                      <a:pt x="31" y="83"/>
                      <a:pt x="28" y="83"/>
                      <a:pt x="29" y="85"/>
                    </a:cubicBezTo>
                    <a:cubicBezTo>
                      <a:pt x="29" y="84"/>
                      <a:pt x="33" y="87"/>
                      <a:pt x="31" y="87"/>
                    </a:cubicBezTo>
                    <a:cubicBezTo>
                      <a:pt x="33" y="87"/>
                      <a:pt x="34" y="85"/>
                      <a:pt x="33" y="85"/>
                    </a:cubicBezTo>
                    <a:cubicBezTo>
                      <a:pt x="35" y="86"/>
                      <a:pt x="35" y="89"/>
                      <a:pt x="39" y="88"/>
                    </a:cubicBezTo>
                    <a:cubicBezTo>
                      <a:pt x="39" y="92"/>
                      <a:pt x="36" y="92"/>
                      <a:pt x="37" y="96"/>
                    </a:cubicBezTo>
                    <a:cubicBezTo>
                      <a:pt x="31" y="96"/>
                      <a:pt x="26" y="96"/>
                      <a:pt x="20" y="96"/>
                    </a:cubicBezTo>
                    <a:cubicBezTo>
                      <a:pt x="20" y="95"/>
                      <a:pt x="23" y="93"/>
                      <a:pt x="22" y="92"/>
                    </a:cubicBezTo>
                    <a:cubicBezTo>
                      <a:pt x="21" y="90"/>
                      <a:pt x="18" y="91"/>
                      <a:pt x="16" y="90"/>
                    </a:cubicBezTo>
                    <a:cubicBezTo>
                      <a:pt x="15" y="90"/>
                      <a:pt x="14" y="87"/>
                      <a:pt x="13" y="87"/>
                    </a:cubicBezTo>
                    <a:cubicBezTo>
                      <a:pt x="12" y="86"/>
                      <a:pt x="9" y="87"/>
                      <a:pt x="9" y="87"/>
                    </a:cubicBezTo>
                    <a:cubicBezTo>
                      <a:pt x="7" y="84"/>
                      <a:pt x="7" y="87"/>
                      <a:pt x="3" y="87"/>
                    </a:cubicBezTo>
                    <a:cubicBezTo>
                      <a:pt x="3" y="82"/>
                      <a:pt x="0" y="80"/>
                      <a:pt x="2" y="73"/>
                    </a:cubicBezTo>
                    <a:cubicBezTo>
                      <a:pt x="7" y="80"/>
                      <a:pt x="2" y="66"/>
                      <a:pt x="11" y="70"/>
                    </a:cubicBezTo>
                    <a:cubicBezTo>
                      <a:pt x="12" y="68"/>
                      <a:pt x="9" y="68"/>
                      <a:pt x="9" y="68"/>
                    </a:cubicBezTo>
                    <a:cubicBezTo>
                      <a:pt x="9" y="66"/>
                      <a:pt x="15" y="65"/>
                      <a:pt x="11" y="64"/>
                    </a:cubicBezTo>
                    <a:cubicBezTo>
                      <a:pt x="12" y="61"/>
                      <a:pt x="17" y="61"/>
                      <a:pt x="20" y="60"/>
                    </a:cubicBezTo>
                    <a:cubicBezTo>
                      <a:pt x="18" y="57"/>
                      <a:pt x="26" y="54"/>
                      <a:pt x="20" y="53"/>
                    </a:cubicBezTo>
                    <a:cubicBezTo>
                      <a:pt x="20" y="51"/>
                      <a:pt x="24" y="51"/>
                      <a:pt x="26" y="51"/>
                    </a:cubicBezTo>
                    <a:cubicBezTo>
                      <a:pt x="26" y="48"/>
                      <a:pt x="27" y="46"/>
                      <a:pt x="29" y="46"/>
                    </a:cubicBezTo>
                    <a:cubicBezTo>
                      <a:pt x="26" y="42"/>
                      <a:pt x="31" y="42"/>
                      <a:pt x="29" y="36"/>
                    </a:cubicBezTo>
                    <a:cubicBezTo>
                      <a:pt x="37" y="37"/>
                      <a:pt x="39" y="32"/>
                      <a:pt x="44" y="31"/>
                    </a:cubicBezTo>
                    <a:cubicBezTo>
                      <a:pt x="47" y="31"/>
                      <a:pt x="45" y="27"/>
                      <a:pt x="46" y="27"/>
                    </a:cubicBezTo>
                    <a:cubicBezTo>
                      <a:pt x="47" y="26"/>
                      <a:pt x="49" y="28"/>
                      <a:pt x="48" y="29"/>
                    </a:cubicBezTo>
                    <a:cubicBezTo>
                      <a:pt x="49" y="28"/>
                      <a:pt x="51" y="26"/>
                      <a:pt x="52" y="25"/>
                    </a:cubicBezTo>
                    <a:cubicBezTo>
                      <a:pt x="53" y="24"/>
                      <a:pt x="54" y="23"/>
                      <a:pt x="54" y="21"/>
                    </a:cubicBezTo>
                    <a:cubicBezTo>
                      <a:pt x="57" y="22"/>
                      <a:pt x="60" y="21"/>
                      <a:pt x="63" y="19"/>
                    </a:cubicBezTo>
                    <a:cubicBezTo>
                      <a:pt x="66" y="18"/>
                      <a:pt x="68" y="19"/>
                      <a:pt x="74" y="18"/>
                    </a:cubicBezTo>
                    <a:cubicBezTo>
                      <a:pt x="76" y="17"/>
                      <a:pt x="75" y="16"/>
                      <a:pt x="76" y="16"/>
                    </a:cubicBezTo>
                    <a:cubicBezTo>
                      <a:pt x="78" y="15"/>
                      <a:pt x="80" y="18"/>
                      <a:pt x="80" y="18"/>
                    </a:cubicBezTo>
                    <a:cubicBezTo>
                      <a:pt x="83" y="17"/>
                      <a:pt x="78" y="14"/>
                      <a:pt x="82" y="14"/>
                    </a:cubicBezTo>
                    <a:cubicBezTo>
                      <a:pt x="82" y="14"/>
                      <a:pt x="83" y="14"/>
                      <a:pt x="83" y="14"/>
                    </a:cubicBezTo>
                    <a:cubicBezTo>
                      <a:pt x="85" y="13"/>
                      <a:pt x="91" y="13"/>
                      <a:pt x="97" y="12"/>
                    </a:cubicBezTo>
                    <a:cubicBezTo>
                      <a:pt x="100" y="11"/>
                      <a:pt x="99" y="12"/>
                      <a:pt x="100" y="10"/>
                    </a:cubicBezTo>
                    <a:cubicBezTo>
                      <a:pt x="100" y="10"/>
                      <a:pt x="102" y="8"/>
                      <a:pt x="102" y="8"/>
                    </a:cubicBezTo>
                    <a:cubicBezTo>
                      <a:pt x="107" y="6"/>
                      <a:pt x="110" y="12"/>
                      <a:pt x="1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íṡlïďè"/>
              <p:cNvSpPr/>
              <p:nvPr/>
            </p:nvSpPr>
            <p:spPr bwMode="auto">
              <a:xfrm>
                <a:off x="4053480" y="668427"/>
                <a:ext cx="29417" cy="12607"/>
              </a:xfrm>
              <a:custGeom>
                <a:avLst/>
                <a:gdLst>
                  <a:gd name="T0" fmla="*/ 10 w 14"/>
                  <a:gd name="T1" fmla="*/ 0 h 6"/>
                  <a:gd name="T2" fmla="*/ 14 w 14"/>
                  <a:gd name="T3" fmla="*/ 0 h 6"/>
                  <a:gd name="T4" fmla="*/ 10 w 1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0" y="0"/>
                    </a:moveTo>
                    <a:cubicBezTo>
                      <a:pt x="11" y="0"/>
                      <a:pt x="12" y="0"/>
                      <a:pt x="14" y="0"/>
                    </a:cubicBezTo>
                    <a:cubicBezTo>
                      <a:pt x="14" y="6"/>
                      <a:pt x="0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îSļidè"/>
              <p:cNvSpPr/>
              <p:nvPr/>
            </p:nvSpPr>
            <p:spPr bwMode="auto">
              <a:xfrm>
                <a:off x="7827188" y="682435"/>
                <a:ext cx="85448" cy="67238"/>
              </a:xfrm>
              <a:custGeom>
                <a:avLst/>
                <a:gdLst>
                  <a:gd name="T0" fmla="*/ 11 w 41"/>
                  <a:gd name="T1" fmla="*/ 1 h 32"/>
                  <a:gd name="T2" fmla="*/ 13 w 41"/>
                  <a:gd name="T3" fmla="*/ 3 h 32"/>
                  <a:gd name="T4" fmla="*/ 24 w 41"/>
                  <a:gd name="T5" fmla="*/ 8 h 32"/>
                  <a:gd name="T6" fmla="*/ 30 w 41"/>
                  <a:gd name="T7" fmla="*/ 5 h 32"/>
                  <a:gd name="T8" fmla="*/ 41 w 41"/>
                  <a:gd name="T9" fmla="*/ 6 h 32"/>
                  <a:gd name="T10" fmla="*/ 37 w 41"/>
                  <a:gd name="T11" fmla="*/ 16 h 32"/>
                  <a:gd name="T12" fmla="*/ 23 w 41"/>
                  <a:gd name="T13" fmla="*/ 19 h 32"/>
                  <a:gd name="T14" fmla="*/ 23 w 41"/>
                  <a:gd name="T15" fmla="*/ 21 h 32"/>
                  <a:gd name="T16" fmla="*/ 19 w 41"/>
                  <a:gd name="T17" fmla="*/ 25 h 32"/>
                  <a:gd name="T18" fmla="*/ 13 w 41"/>
                  <a:gd name="T19" fmla="*/ 27 h 32"/>
                  <a:gd name="T20" fmla="*/ 6 w 41"/>
                  <a:gd name="T21" fmla="*/ 23 h 32"/>
                  <a:gd name="T22" fmla="*/ 0 w 41"/>
                  <a:gd name="T23" fmla="*/ 8 h 32"/>
                  <a:gd name="T24" fmla="*/ 11 w 41"/>
                  <a:gd name="T2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" h="32">
                    <a:moveTo>
                      <a:pt x="11" y="1"/>
                    </a:moveTo>
                    <a:cubicBezTo>
                      <a:pt x="13" y="0"/>
                      <a:pt x="13" y="2"/>
                      <a:pt x="13" y="3"/>
                    </a:cubicBezTo>
                    <a:cubicBezTo>
                      <a:pt x="15" y="7"/>
                      <a:pt x="21" y="6"/>
                      <a:pt x="24" y="8"/>
                    </a:cubicBezTo>
                    <a:cubicBezTo>
                      <a:pt x="28" y="10"/>
                      <a:pt x="29" y="5"/>
                      <a:pt x="30" y="5"/>
                    </a:cubicBezTo>
                    <a:cubicBezTo>
                      <a:pt x="32" y="4"/>
                      <a:pt x="35" y="8"/>
                      <a:pt x="41" y="6"/>
                    </a:cubicBezTo>
                    <a:cubicBezTo>
                      <a:pt x="40" y="8"/>
                      <a:pt x="31" y="12"/>
                      <a:pt x="37" y="16"/>
                    </a:cubicBezTo>
                    <a:cubicBezTo>
                      <a:pt x="36" y="20"/>
                      <a:pt x="29" y="20"/>
                      <a:pt x="23" y="19"/>
                    </a:cubicBezTo>
                    <a:cubicBezTo>
                      <a:pt x="20" y="20"/>
                      <a:pt x="21" y="21"/>
                      <a:pt x="23" y="21"/>
                    </a:cubicBezTo>
                    <a:cubicBezTo>
                      <a:pt x="24" y="25"/>
                      <a:pt x="12" y="22"/>
                      <a:pt x="19" y="25"/>
                    </a:cubicBezTo>
                    <a:cubicBezTo>
                      <a:pt x="19" y="32"/>
                      <a:pt x="13" y="21"/>
                      <a:pt x="13" y="27"/>
                    </a:cubicBezTo>
                    <a:cubicBezTo>
                      <a:pt x="10" y="26"/>
                      <a:pt x="12" y="21"/>
                      <a:pt x="6" y="23"/>
                    </a:cubicBezTo>
                    <a:cubicBezTo>
                      <a:pt x="4" y="18"/>
                      <a:pt x="5" y="10"/>
                      <a:pt x="0" y="8"/>
                    </a:cubicBezTo>
                    <a:cubicBezTo>
                      <a:pt x="2" y="4"/>
                      <a:pt x="13" y="8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ïṡļíḍé"/>
              <p:cNvSpPr/>
              <p:nvPr/>
            </p:nvSpPr>
            <p:spPr bwMode="auto">
              <a:xfrm>
                <a:off x="3770522" y="692241"/>
                <a:ext cx="23814" cy="15409"/>
              </a:xfrm>
              <a:custGeom>
                <a:avLst/>
                <a:gdLst>
                  <a:gd name="T0" fmla="*/ 6 w 11"/>
                  <a:gd name="T1" fmla="*/ 0 h 7"/>
                  <a:gd name="T2" fmla="*/ 8 w 11"/>
                  <a:gd name="T3" fmla="*/ 7 h 7"/>
                  <a:gd name="T4" fmla="*/ 0 w 11"/>
                  <a:gd name="T5" fmla="*/ 5 h 7"/>
                  <a:gd name="T6" fmla="*/ 6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6" y="0"/>
                    </a:moveTo>
                    <a:cubicBezTo>
                      <a:pt x="11" y="1"/>
                      <a:pt x="8" y="2"/>
                      <a:pt x="8" y="7"/>
                    </a:cubicBezTo>
                    <a:cubicBezTo>
                      <a:pt x="6" y="6"/>
                      <a:pt x="4" y="5"/>
                      <a:pt x="0" y="5"/>
                    </a:cubicBezTo>
                    <a:cubicBezTo>
                      <a:pt x="1" y="2"/>
                      <a:pt x="7" y="4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îŝ1îdè"/>
              <p:cNvSpPr/>
              <p:nvPr/>
            </p:nvSpPr>
            <p:spPr bwMode="auto">
              <a:xfrm>
                <a:off x="7921040" y="692241"/>
                <a:ext cx="39222" cy="36420"/>
              </a:xfrm>
              <a:custGeom>
                <a:avLst/>
                <a:gdLst>
                  <a:gd name="T0" fmla="*/ 0 w 19"/>
                  <a:gd name="T1" fmla="*/ 5 h 17"/>
                  <a:gd name="T2" fmla="*/ 19 w 19"/>
                  <a:gd name="T3" fmla="*/ 9 h 17"/>
                  <a:gd name="T4" fmla="*/ 11 w 19"/>
                  <a:gd name="T5" fmla="*/ 16 h 17"/>
                  <a:gd name="T6" fmla="*/ 7 w 19"/>
                  <a:gd name="T7" fmla="*/ 13 h 17"/>
                  <a:gd name="T8" fmla="*/ 4 w 19"/>
                  <a:gd name="T9" fmla="*/ 13 h 17"/>
                  <a:gd name="T10" fmla="*/ 0 w 19"/>
                  <a:gd name="T1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7">
                    <a:moveTo>
                      <a:pt x="0" y="5"/>
                    </a:moveTo>
                    <a:cubicBezTo>
                      <a:pt x="6" y="0"/>
                      <a:pt x="16" y="5"/>
                      <a:pt x="19" y="9"/>
                    </a:cubicBezTo>
                    <a:cubicBezTo>
                      <a:pt x="18" y="13"/>
                      <a:pt x="10" y="10"/>
                      <a:pt x="11" y="16"/>
                    </a:cubicBezTo>
                    <a:cubicBezTo>
                      <a:pt x="9" y="17"/>
                      <a:pt x="8" y="13"/>
                      <a:pt x="7" y="13"/>
                    </a:cubicBezTo>
                    <a:cubicBezTo>
                      <a:pt x="7" y="12"/>
                      <a:pt x="4" y="13"/>
                      <a:pt x="4" y="13"/>
                    </a:cubicBezTo>
                    <a:cubicBezTo>
                      <a:pt x="2" y="10"/>
                      <a:pt x="4" y="6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ïṣľíďè"/>
              <p:cNvSpPr/>
              <p:nvPr/>
            </p:nvSpPr>
            <p:spPr bwMode="auto">
              <a:xfrm>
                <a:off x="7971468" y="703447"/>
                <a:ext cx="60234" cy="30817"/>
              </a:xfrm>
              <a:custGeom>
                <a:avLst/>
                <a:gdLst>
                  <a:gd name="T0" fmla="*/ 2 w 29"/>
                  <a:gd name="T1" fmla="*/ 2 h 15"/>
                  <a:gd name="T2" fmla="*/ 6 w 29"/>
                  <a:gd name="T3" fmla="*/ 2 h 15"/>
                  <a:gd name="T4" fmla="*/ 15 w 29"/>
                  <a:gd name="T5" fmla="*/ 6 h 15"/>
                  <a:gd name="T6" fmla="*/ 24 w 29"/>
                  <a:gd name="T7" fmla="*/ 9 h 15"/>
                  <a:gd name="T8" fmla="*/ 28 w 29"/>
                  <a:gd name="T9" fmla="*/ 13 h 15"/>
                  <a:gd name="T10" fmla="*/ 6 w 29"/>
                  <a:gd name="T11" fmla="*/ 9 h 15"/>
                  <a:gd name="T12" fmla="*/ 2 w 29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5">
                    <a:moveTo>
                      <a:pt x="2" y="2"/>
                    </a:moveTo>
                    <a:cubicBezTo>
                      <a:pt x="3" y="2"/>
                      <a:pt x="4" y="2"/>
                      <a:pt x="6" y="2"/>
                    </a:cubicBezTo>
                    <a:cubicBezTo>
                      <a:pt x="11" y="0"/>
                      <a:pt x="11" y="5"/>
                      <a:pt x="15" y="6"/>
                    </a:cubicBezTo>
                    <a:cubicBezTo>
                      <a:pt x="19" y="7"/>
                      <a:pt x="21" y="8"/>
                      <a:pt x="24" y="9"/>
                    </a:cubicBezTo>
                    <a:cubicBezTo>
                      <a:pt x="26" y="11"/>
                      <a:pt x="29" y="9"/>
                      <a:pt x="28" y="13"/>
                    </a:cubicBezTo>
                    <a:cubicBezTo>
                      <a:pt x="17" y="15"/>
                      <a:pt x="14" y="10"/>
                      <a:pt x="6" y="9"/>
                    </a:cubicBezTo>
                    <a:cubicBezTo>
                      <a:pt x="8" y="3"/>
                      <a:pt x="0" y="8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îṣļïďe"/>
              <p:cNvSpPr/>
              <p:nvPr/>
            </p:nvSpPr>
            <p:spPr bwMode="auto">
              <a:xfrm>
                <a:off x="4035270" y="752474"/>
                <a:ext cx="98055" cy="81245"/>
              </a:xfrm>
              <a:custGeom>
                <a:avLst/>
                <a:gdLst>
                  <a:gd name="T0" fmla="*/ 15 w 47"/>
                  <a:gd name="T1" fmla="*/ 8 h 39"/>
                  <a:gd name="T2" fmla="*/ 15 w 47"/>
                  <a:gd name="T3" fmla="*/ 6 h 39"/>
                  <a:gd name="T4" fmla="*/ 36 w 47"/>
                  <a:gd name="T5" fmla="*/ 0 h 39"/>
                  <a:gd name="T6" fmla="*/ 39 w 47"/>
                  <a:gd name="T7" fmla="*/ 8 h 39"/>
                  <a:gd name="T8" fmla="*/ 36 w 47"/>
                  <a:gd name="T9" fmla="*/ 13 h 39"/>
                  <a:gd name="T10" fmla="*/ 45 w 47"/>
                  <a:gd name="T11" fmla="*/ 15 h 39"/>
                  <a:gd name="T12" fmla="*/ 47 w 47"/>
                  <a:gd name="T13" fmla="*/ 30 h 39"/>
                  <a:gd name="T14" fmla="*/ 41 w 47"/>
                  <a:gd name="T15" fmla="*/ 30 h 39"/>
                  <a:gd name="T16" fmla="*/ 41 w 47"/>
                  <a:gd name="T17" fmla="*/ 34 h 39"/>
                  <a:gd name="T18" fmla="*/ 36 w 47"/>
                  <a:gd name="T19" fmla="*/ 34 h 39"/>
                  <a:gd name="T20" fmla="*/ 30 w 47"/>
                  <a:gd name="T21" fmla="*/ 38 h 39"/>
                  <a:gd name="T22" fmla="*/ 24 w 47"/>
                  <a:gd name="T23" fmla="*/ 32 h 39"/>
                  <a:gd name="T24" fmla="*/ 19 w 47"/>
                  <a:gd name="T25" fmla="*/ 26 h 39"/>
                  <a:gd name="T26" fmla="*/ 15 w 47"/>
                  <a:gd name="T27" fmla="*/ 23 h 39"/>
                  <a:gd name="T28" fmla="*/ 6 w 47"/>
                  <a:gd name="T29" fmla="*/ 21 h 39"/>
                  <a:gd name="T30" fmla="*/ 0 w 47"/>
                  <a:gd name="T31" fmla="*/ 17 h 39"/>
                  <a:gd name="T32" fmla="*/ 19 w 47"/>
                  <a:gd name="T33" fmla="*/ 19 h 39"/>
                  <a:gd name="T34" fmla="*/ 21 w 47"/>
                  <a:gd name="T35" fmla="*/ 12 h 39"/>
                  <a:gd name="T36" fmla="*/ 13 w 47"/>
                  <a:gd name="T37" fmla="*/ 6 h 39"/>
                  <a:gd name="T38" fmla="*/ 15 w 47"/>
                  <a:gd name="T3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39">
                    <a:moveTo>
                      <a:pt x="15" y="8"/>
                    </a:moveTo>
                    <a:cubicBezTo>
                      <a:pt x="17" y="7"/>
                      <a:pt x="16" y="6"/>
                      <a:pt x="15" y="6"/>
                    </a:cubicBezTo>
                    <a:cubicBezTo>
                      <a:pt x="19" y="2"/>
                      <a:pt x="33" y="6"/>
                      <a:pt x="36" y="0"/>
                    </a:cubicBezTo>
                    <a:cubicBezTo>
                      <a:pt x="38" y="2"/>
                      <a:pt x="39" y="4"/>
                      <a:pt x="39" y="8"/>
                    </a:cubicBezTo>
                    <a:cubicBezTo>
                      <a:pt x="40" y="12"/>
                      <a:pt x="36" y="11"/>
                      <a:pt x="36" y="13"/>
                    </a:cubicBezTo>
                    <a:cubicBezTo>
                      <a:pt x="37" y="19"/>
                      <a:pt x="41" y="16"/>
                      <a:pt x="45" y="15"/>
                    </a:cubicBezTo>
                    <a:cubicBezTo>
                      <a:pt x="47" y="23"/>
                      <a:pt x="45" y="22"/>
                      <a:pt x="47" y="30"/>
                    </a:cubicBezTo>
                    <a:cubicBezTo>
                      <a:pt x="46" y="31"/>
                      <a:pt x="42" y="29"/>
                      <a:pt x="41" y="30"/>
                    </a:cubicBezTo>
                    <a:cubicBezTo>
                      <a:pt x="41" y="31"/>
                      <a:pt x="42" y="34"/>
                      <a:pt x="41" y="34"/>
                    </a:cubicBezTo>
                    <a:cubicBezTo>
                      <a:pt x="40" y="35"/>
                      <a:pt x="37" y="34"/>
                      <a:pt x="36" y="34"/>
                    </a:cubicBezTo>
                    <a:cubicBezTo>
                      <a:pt x="33" y="34"/>
                      <a:pt x="33" y="37"/>
                      <a:pt x="30" y="38"/>
                    </a:cubicBezTo>
                    <a:cubicBezTo>
                      <a:pt x="26" y="39"/>
                      <a:pt x="26" y="34"/>
                      <a:pt x="24" y="32"/>
                    </a:cubicBezTo>
                    <a:cubicBezTo>
                      <a:pt x="23" y="31"/>
                      <a:pt x="17" y="31"/>
                      <a:pt x="19" y="26"/>
                    </a:cubicBezTo>
                    <a:cubicBezTo>
                      <a:pt x="16" y="27"/>
                      <a:pt x="15" y="25"/>
                      <a:pt x="15" y="23"/>
                    </a:cubicBezTo>
                    <a:cubicBezTo>
                      <a:pt x="12" y="24"/>
                      <a:pt x="9" y="22"/>
                      <a:pt x="6" y="21"/>
                    </a:cubicBezTo>
                    <a:cubicBezTo>
                      <a:pt x="3" y="20"/>
                      <a:pt x="0" y="22"/>
                      <a:pt x="0" y="17"/>
                    </a:cubicBezTo>
                    <a:cubicBezTo>
                      <a:pt x="8" y="16"/>
                      <a:pt x="11" y="20"/>
                      <a:pt x="19" y="19"/>
                    </a:cubicBezTo>
                    <a:cubicBezTo>
                      <a:pt x="21" y="18"/>
                      <a:pt x="20" y="14"/>
                      <a:pt x="21" y="12"/>
                    </a:cubicBezTo>
                    <a:cubicBezTo>
                      <a:pt x="21" y="7"/>
                      <a:pt x="10" y="13"/>
                      <a:pt x="13" y="6"/>
                    </a:cubicBezTo>
                    <a:cubicBezTo>
                      <a:pt x="15" y="6"/>
                      <a:pt x="15" y="7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iṧlïdé"/>
              <p:cNvSpPr/>
              <p:nvPr/>
            </p:nvSpPr>
            <p:spPr bwMode="auto">
              <a:xfrm>
                <a:off x="4384064" y="760879"/>
                <a:ext cx="58833" cy="28016"/>
              </a:xfrm>
              <a:custGeom>
                <a:avLst/>
                <a:gdLst>
                  <a:gd name="T0" fmla="*/ 0 w 28"/>
                  <a:gd name="T1" fmla="*/ 2 h 13"/>
                  <a:gd name="T2" fmla="*/ 7 w 28"/>
                  <a:gd name="T3" fmla="*/ 0 h 13"/>
                  <a:gd name="T4" fmla="*/ 28 w 28"/>
                  <a:gd name="T5" fmla="*/ 6 h 13"/>
                  <a:gd name="T6" fmla="*/ 26 w 28"/>
                  <a:gd name="T7" fmla="*/ 13 h 13"/>
                  <a:gd name="T8" fmla="*/ 6 w 28"/>
                  <a:gd name="T9" fmla="*/ 6 h 13"/>
                  <a:gd name="T10" fmla="*/ 0 w 28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3">
                    <a:moveTo>
                      <a:pt x="0" y="2"/>
                    </a:moveTo>
                    <a:cubicBezTo>
                      <a:pt x="0" y="0"/>
                      <a:pt x="5" y="0"/>
                      <a:pt x="7" y="0"/>
                    </a:cubicBezTo>
                    <a:cubicBezTo>
                      <a:pt x="14" y="1"/>
                      <a:pt x="22" y="5"/>
                      <a:pt x="28" y="6"/>
                    </a:cubicBezTo>
                    <a:cubicBezTo>
                      <a:pt x="28" y="9"/>
                      <a:pt x="26" y="10"/>
                      <a:pt x="26" y="13"/>
                    </a:cubicBezTo>
                    <a:cubicBezTo>
                      <a:pt x="16" y="13"/>
                      <a:pt x="12" y="11"/>
                      <a:pt x="6" y="6"/>
                    </a:cubicBezTo>
                    <a:cubicBezTo>
                      <a:pt x="4" y="4"/>
                      <a:pt x="4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ïṧ1ídé"/>
              <p:cNvSpPr/>
              <p:nvPr/>
            </p:nvSpPr>
            <p:spPr bwMode="auto">
              <a:xfrm>
                <a:off x="7881818" y="760879"/>
                <a:ext cx="39222" cy="15409"/>
              </a:xfrm>
              <a:custGeom>
                <a:avLst/>
                <a:gdLst>
                  <a:gd name="T0" fmla="*/ 19 w 19"/>
                  <a:gd name="T1" fmla="*/ 6 h 7"/>
                  <a:gd name="T2" fmla="*/ 0 w 19"/>
                  <a:gd name="T3" fmla="*/ 4 h 7"/>
                  <a:gd name="T4" fmla="*/ 6 w 19"/>
                  <a:gd name="T5" fmla="*/ 0 h 7"/>
                  <a:gd name="T6" fmla="*/ 19 w 19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7">
                    <a:moveTo>
                      <a:pt x="19" y="6"/>
                    </a:moveTo>
                    <a:cubicBezTo>
                      <a:pt x="16" y="7"/>
                      <a:pt x="5" y="6"/>
                      <a:pt x="0" y="4"/>
                    </a:cubicBezTo>
                    <a:cubicBezTo>
                      <a:pt x="1" y="1"/>
                      <a:pt x="6" y="3"/>
                      <a:pt x="6" y="0"/>
                    </a:cubicBezTo>
                    <a:cubicBezTo>
                      <a:pt x="10" y="2"/>
                      <a:pt x="19" y="0"/>
                      <a:pt x="19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ïŝ1iďê"/>
              <p:cNvSpPr/>
              <p:nvPr/>
            </p:nvSpPr>
            <p:spPr bwMode="auto">
              <a:xfrm>
                <a:off x="4811304" y="846327"/>
                <a:ext cx="30817" cy="21012"/>
              </a:xfrm>
              <a:custGeom>
                <a:avLst/>
                <a:gdLst>
                  <a:gd name="T0" fmla="*/ 15 w 15"/>
                  <a:gd name="T1" fmla="*/ 8 h 10"/>
                  <a:gd name="T2" fmla="*/ 0 w 15"/>
                  <a:gd name="T3" fmla="*/ 4 h 10"/>
                  <a:gd name="T4" fmla="*/ 15 w 15"/>
                  <a:gd name="T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0">
                    <a:moveTo>
                      <a:pt x="15" y="8"/>
                    </a:moveTo>
                    <a:cubicBezTo>
                      <a:pt x="6" y="10"/>
                      <a:pt x="8" y="2"/>
                      <a:pt x="0" y="4"/>
                    </a:cubicBezTo>
                    <a:cubicBezTo>
                      <a:pt x="3" y="0"/>
                      <a:pt x="15" y="2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iṧlïďè"/>
              <p:cNvSpPr/>
              <p:nvPr/>
            </p:nvSpPr>
            <p:spPr bwMode="auto">
              <a:xfrm>
                <a:off x="4790291" y="867338"/>
                <a:ext cx="43425" cy="25214"/>
              </a:xfrm>
              <a:custGeom>
                <a:avLst/>
                <a:gdLst>
                  <a:gd name="T0" fmla="*/ 21 w 21"/>
                  <a:gd name="T1" fmla="*/ 7 h 12"/>
                  <a:gd name="T2" fmla="*/ 3 w 21"/>
                  <a:gd name="T3" fmla="*/ 7 h 12"/>
                  <a:gd name="T4" fmla="*/ 8 w 21"/>
                  <a:gd name="T5" fmla="*/ 1 h 12"/>
                  <a:gd name="T6" fmla="*/ 21 w 21"/>
                  <a:gd name="T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2">
                    <a:moveTo>
                      <a:pt x="21" y="7"/>
                    </a:moveTo>
                    <a:cubicBezTo>
                      <a:pt x="19" y="12"/>
                      <a:pt x="5" y="12"/>
                      <a:pt x="3" y="7"/>
                    </a:cubicBezTo>
                    <a:cubicBezTo>
                      <a:pt x="0" y="0"/>
                      <a:pt x="9" y="6"/>
                      <a:pt x="8" y="1"/>
                    </a:cubicBezTo>
                    <a:cubicBezTo>
                      <a:pt x="12" y="4"/>
                      <a:pt x="16" y="6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ï$líḍè"/>
              <p:cNvSpPr/>
              <p:nvPr/>
            </p:nvSpPr>
            <p:spPr bwMode="auto">
              <a:xfrm>
                <a:off x="6419400" y="885549"/>
                <a:ext cx="29417" cy="23814"/>
              </a:xfrm>
              <a:custGeom>
                <a:avLst/>
                <a:gdLst>
                  <a:gd name="T0" fmla="*/ 6 w 14"/>
                  <a:gd name="T1" fmla="*/ 0 h 11"/>
                  <a:gd name="T2" fmla="*/ 14 w 14"/>
                  <a:gd name="T3" fmla="*/ 7 h 11"/>
                  <a:gd name="T4" fmla="*/ 4 w 14"/>
                  <a:gd name="T5" fmla="*/ 11 h 11"/>
                  <a:gd name="T6" fmla="*/ 2 w 14"/>
                  <a:gd name="T7" fmla="*/ 2 h 11"/>
                  <a:gd name="T8" fmla="*/ 6 w 14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6" y="0"/>
                    </a:moveTo>
                    <a:cubicBezTo>
                      <a:pt x="11" y="0"/>
                      <a:pt x="13" y="2"/>
                      <a:pt x="14" y="7"/>
                    </a:cubicBezTo>
                    <a:cubicBezTo>
                      <a:pt x="9" y="7"/>
                      <a:pt x="5" y="7"/>
                      <a:pt x="4" y="11"/>
                    </a:cubicBezTo>
                    <a:cubicBezTo>
                      <a:pt x="0" y="11"/>
                      <a:pt x="3" y="4"/>
                      <a:pt x="2" y="2"/>
                    </a:cubicBezTo>
                    <a:cubicBezTo>
                      <a:pt x="5" y="2"/>
                      <a:pt x="6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ïšļíḋé"/>
              <p:cNvSpPr/>
              <p:nvPr/>
            </p:nvSpPr>
            <p:spPr bwMode="auto">
              <a:xfrm>
                <a:off x="3945620" y="900957"/>
                <a:ext cx="29417" cy="21012"/>
              </a:xfrm>
              <a:custGeom>
                <a:avLst/>
                <a:gdLst>
                  <a:gd name="T0" fmla="*/ 13 w 14"/>
                  <a:gd name="T1" fmla="*/ 8 h 10"/>
                  <a:gd name="T2" fmla="*/ 0 w 14"/>
                  <a:gd name="T3" fmla="*/ 10 h 10"/>
                  <a:gd name="T4" fmla="*/ 13 w 14"/>
                  <a:gd name="T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13" y="8"/>
                    </a:moveTo>
                    <a:cubicBezTo>
                      <a:pt x="7" y="7"/>
                      <a:pt x="5" y="9"/>
                      <a:pt x="0" y="10"/>
                    </a:cubicBezTo>
                    <a:cubicBezTo>
                      <a:pt x="1" y="6"/>
                      <a:pt x="14" y="0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íšļíḓè"/>
              <p:cNvSpPr/>
              <p:nvPr/>
            </p:nvSpPr>
            <p:spPr bwMode="auto">
              <a:xfrm>
                <a:off x="4434494" y="917766"/>
                <a:ext cx="47627" cy="29417"/>
              </a:xfrm>
              <a:custGeom>
                <a:avLst/>
                <a:gdLst>
                  <a:gd name="T0" fmla="*/ 19 w 23"/>
                  <a:gd name="T1" fmla="*/ 2 h 14"/>
                  <a:gd name="T2" fmla="*/ 21 w 23"/>
                  <a:gd name="T3" fmla="*/ 13 h 14"/>
                  <a:gd name="T4" fmla="*/ 2 w 23"/>
                  <a:gd name="T5" fmla="*/ 9 h 14"/>
                  <a:gd name="T6" fmla="*/ 6 w 23"/>
                  <a:gd name="T7" fmla="*/ 2 h 14"/>
                  <a:gd name="T8" fmla="*/ 19 w 2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21" y="4"/>
                      <a:pt x="23" y="11"/>
                      <a:pt x="21" y="13"/>
                    </a:cubicBezTo>
                    <a:cubicBezTo>
                      <a:pt x="13" y="12"/>
                      <a:pt x="4" y="14"/>
                      <a:pt x="2" y="9"/>
                    </a:cubicBezTo>
                    <a:cubicBezTo>
                      <a:pt x="0" y="3"/>
                      <a:pt x="8" y="8"/>
                      <a:pt x="6" y="2"/>
                    </a:cubicBezTo>
                    <a:cubicBezTo>
                      <a:pt x="11" y="0"/>
                      <a:pt x="19" y="5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íṥļîḍe"/>
              <p:cNvSpPr/>
              <p:nvPr/>
            </p:nvSpPr>
            <p:spPr bwMode="auto">
              <a:xfrm>
                <a:off x="4416282" y="999012"/>
                <a:ext cx="57433" cy="26615"/>
              </a:xfrm>
              <a:custGeom>
                <a:avLst/>
                <a:gdLst>
                  <a:gd name="T0" fmla="*/ 26 w 28"/>
                  <a:gd name="T1" fmla="*/ 5 h 13"/>
                  <a:gd name="T2" fmla="*/ 19 w 28"/>
                  <a:gd name="T3" fmla="*/ 9 h 13"/>
                  <a:gd name="T4" fmla="*/ 11 w 28"/>
                  <a:gd name="T5" fmla="*/ 11 h 13"/>
                  <a:gd name="T6" fmla="*/ 4 w 28"/>
                  <a:gd name="T7" fmla="*/ 9 h 13"/>
                  <a:gd name="T8" fmla="*/ 5 w 28"/>
                  <a:gd name="T9" fmla="*/ 4 h 13"/>
                  <a:gd name="T10" fmla="*/ 11 w 28"/>
                  <a:gd name="T11" fmla="*/ 0 h 13"/>
                  <a:gd name="T12" fmla="*/ 26 w 28"/>
                  <a:gd name="T1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3">
                    <a:moveTo>
                      <a:pt x="26" y="5"/>
                    </a:moveTo>
                    <a:cubicBezTo>
                      <a:pt x="28" y="11"/>
                      <a:pt x="21" y="9"/>
                      <a:pt x="19" y="9"/>
                    </a:cubicBezTo>
                    <a:cubicBezTo>
                      <a:pt x="18" y="9"/>
                      <a:pt x="13" y="13"/>
                      <a:pt x="11" y="11"/>
                    </a:cubicBezTo>
                    <a:cubicBezTo>
                      <a:pt x="10" y="9"/>
                      <a:pt x="6" y="10"/>
                      <a:pt x="4" y="9"/>
                    </a:cubicBezTo>
                    <a:cubicBezTo>
                      <a:pt x="0" y="4"/>
                      <a:pt x="12" y="6"/>
                      <a:pt x="5" y="4"/>
                    </a:cubicBezTo>
                    <a:cubicBezTo>
                      <a:pt x="6" y="1"/>
                      <a:pt x="11" y="3"/>
                      <a:pt x="11" y="0"/>
                    </a:cubicBezTo>
                    <a:cubicBezTo>
                      <a:pt x="16" y="1"/>
                      <a:pt x="22" y="2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iṡḷîḓe"/>
              <p:cNvSpPr/>
              <p:nvPr/>
            </p:nvSpPr>
            <p:spPr bwMode="auto">
              <a:xfrm>
                <a:off x="4417683" y="1039635"/>
                <a:ext cx="26615" cy="12607"/>
              </a:xfrm>
              <a:custGeom>
                <a:avLst/>
                <a:gdLst>
                  <a:gd name="T0" fmla="*/ 10 w 13"/>
                  <a:gd name="T1" fmla="*/ 6 h 6"/>
                  <a:gd name="T2" fmla="*/ 3 w 13"/>
                  <a:gd name="T3" fmla="*/ 6 h 6"/>
                  <a:gd name="T4" fmla="*/ 10 w 1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6">
                    <a:moveTo>
                      <a:pt x="10" y="6"/>
                    </a:moveTo>
                    <a:cubicBezTo>
                      <a:pt x="6" y="3"/>
                      <a:pt x="8" y="6"/>
                      <a:pt x="3" y="6"/>
                    </a:cubicBezTo>
                    <a:cubicBezTo>
                      <a:pt x="0" y="0"/>
                      <a:pt x="13" y="0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ïṡḻïďê"/>
              <p:cNvSpPr/>
              <p:nvPr/>
            </p:nvSpPr>
            <p:spPr bwMode="auto">
              <a:xfrm>
                <a:off x="4330835" y="1059246"/>
                <a:ext cx="30817" cy="18211"/>
              </a:xfrm>
              <a:custGeom>
                <a:avLst/>
                <a:gdLst>
                  <a:gd name="T0" fmla="*/ 13 w 15"/>
                  <a:gd name="T1" fmla="*/ 1 h 9"/>
                  <a:gd name="T2" fmla="*/ 15 w 15"/>
                  <a:gd name="T3" fmla="*/ 4 h 9"/>
                  <a:gd name="T4" fmla="*/ 7 w 15"/>
                  <a:gd name="T5" fmla="*/ 6 h 9"/>
                  <a:gd name="T6" fmla="*/ 0 w 15"/>
                  <a:gd name="T7" fmla="*/ 6 h 9"/>
                  <a:gd name="T8" fmla="*/ 13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3" y="1"/>
                    </a:moveTo>
                    <a:cubicBezTo>
                      <a:pt x="13" y="3"/>
                      <a:pt x="13" y="4"/>
                      <a:pt x="15" y="4"/>
                    </a:cubicBezTo>
                    <a:cubicBezTo>
                      <a:pt x="15" y="8"/>
                      <a:pt x="9" y="5"/>
                      <a:pt x="7" y="6"/>
                    </a:cubicBezTo>
                    <a:cubicBezTo>
                      <a:pt x="5" y="9"/>
                      <a:pt x="7" y="6"/>
                      <a:pt x="0" y="6"/>
                    </a:cubicBezTo>
                    <a:cubicBezTo>
                      <a:pt x="3" y="3"/>
                      <a:pt x="6" y="0"/>
                      <a:pt x="1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íṣlîḑe"/>
              <p:cNvSpPr/>
              <p:nvPr/>
            </p:nvSpPr>
            <p:spPr bwMode="auto">
              <a:xfrm>
                <a:off x="4388266" y="1076055"/>
                <a:ext cx="12607" cy="18211"/>
              </a:xfrm>
              <a:custGeom>
                <a:avLst/>
                <a:gdLst>
                  <a:gd name="T0" fmla="*/ 2 w 6"/>
                  <a:gd name="T1" fmla="*/ 0 h 9"/>
                  <a:gd name="T2" fmla="*/ 5 w 6"/>
                  <a:gd name="T3" fmla="*/ 8 h 9"/>
                  <a:gd name="T4" fmla="*/ 2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2" y="0"/>
                    </a:moveTo>
                    <a:cubicBezTo>
                      <a:pt x="5" y="1"/>
                      <a:pt x="6" y="3"/>
                      <a:pt x="5" y="8"/>
                    </a:cubicBezTo>
                    <a:cubicBezTo>
                      <a:pt x="0" y="9"/>
                      <a:pt x="2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iṥļíḓe"/>
              <p:cNvSpPr/>
              <p:nvPr/>
            </p:nvSpPr>
            <p:spPr bwMode="auto">
              <a:xfrm>
                <a:off x="5499087" y="1237145"/>
                <a:ext cx="68639" cy="84047"/>
              </a:xfrm>
              <a:custGeom>
                <a:avLst/>
                <a:gdLst>
                  <a:gd name="T0" fmla="*/ 12 w 33"/>
                  <a:gd name="T1" fmla="*/ 0 h 40"/>
                  <a:gd name="T2" fmla="*/ 14 w 33"/>
                  <a:gd name="T3" fmla="*/ 2 h 40"/>
                  <a:gd name="T4" fmla="*/ 27 w 33"/>
                  <a:gd name="T5" fmla="*/ 2 h 40"/>
                  <a:gd name="T6" fmla="*/ 32 w 33"/>
                  <a:gd name="T7" fmla="*/ 6 h 40"/>
                  <a:gd name="T8" fmla="*/ 31 w 33"/>
                  <a:gd name="T9" fmla="*/ 10 h 40"/>
                  <a:gd name="T10" fmla="*/ 27 w 33"/>
                  <a:gd name="T11" fmla="*/ 12 h 40"/>
                  <a:gd name="T12" fmla="*/ 31 w 33"/>
                  <a:gd name="T13" fmla="*/ 21 h 40"/>
                  <a:gd name="T14" fmla="*/ 29 w 33"/>
                  <a:gd name="T15" fmla="*/ 30 h 40"/>
                  <a:gd name="T16" fmla="*/ 19 w 33"/>
                  <a:gd name="T17" fmla="*/ 30 h 40"/>
                  <a:gd name="T18" fmla="*/ 18 w 33"/>
                  <a:gd name="T19" fmla="*/ 36 h 40"/>
                  <a:gd name="T20" fmla="*/ 14 w 33"/>
                  <a:gd name="T21" fmla="*/ 40 h 40"/>
                  <a:gd name="T22" fmla="*/ 3 w 33"/>
                  <a:gd name="T23" fmla="*/ 40 h 40"/>
                  <a:gd name="T24" fmla="*/ 6 w 33"/>
                  <a:gd name="T25" fmla="*/ 28 h 40"/>
                  <a:gd name="T26" fmla="*/ 6 w 33"/>
                  <a:gd name="T27" fmla="*/ 21 h 40"/>
                  <a:gd name="T28" fmla="*/ 3 w 33"/>
                  <a:gd name="T29" fmla="*/ 12 h 40"/>
                  <a:gd name="T30" fmla="*/ 10 w 33"/>
                  <a:gd name="T31" fmla="*/ 13 h 40"/>
                  <a:gd name="T32" fmla="*/ 12 w 33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0">
                    <a:moveTo>
                      <a:pt x="12" y="0"/>
                    </a:moveTo>
                    <a:cubicBezTo>
                      <a:pt x="14" y="0"/>
                      <a:pt x="14" y="1"/>
                      <a:pt x="14" y="2"/>
                    </a:cubicBezTo>
                    <a:cubicBezTo>
                      <a:pt x="14" y="5"/>
                      <a:pt x="22" y="0"/>
                      <a:pt x="27" y="2"/>
                    </a:cubicBezTo>
                    <a:cubicBezTo>
                      <a:pt x="28" y="5"/>
                      <a:pt x="29" y="6"/>
                      <a:pt x="32" y="6"/>
                    </a:cubicBezTo>
                    <a:cubicBezTo>
                      <a:pt x="33" y="8"/>
                      <a:pt x="32" y="9"/>
                      <a:pt x="31" y="10"/>
                    </a:cubicBezTo>
                    <a:cubicBezTo>
                      <a:pt x="31" y="11"/>
                      <a:pt x="28" y="11"/>
                      <a:pt x="27" y="12"/>
                    </a:cubicBezTo>
                    <a:cubicBezTo>
                      <a:pt x="27" y="16"/>
                      <a:pt x="30" y="17"/>
                      <a:pt x="31" y="21"/>
                    </a:cubicBezTo>
                    <a:cubicBezTo>
                      <a:pt x="31" y="24"/>
                      <a:pt x="28" y="26"/>
                      <a:pt x="29" y="30"/>
                    </a:cubicBezTo>
                    <a:cubicBezTo>
                      <a:pt x="26" y="30"/>
                      <a:pt x="23" y="30"/>
                      <a:pt x="19" y="30"/>
                    </a:cubicBezTo>
                    <a:cubicBezTo>
                      <a:pt x="17" y="30"/>
                      <a:pt x="19" y="34"/>
                      <a:pt x="18" y="36"/>
                    </a:cubicBezTo>
                    <a:cubicBezTo>
                      <a:pt x="17" y="37"/>
                      <a:pt x="12" y="36"/>
                      <a:pt x="14" y="40"/>
                    </a:cubicBezTo>
                    <a:cubicBezTo>
                      <a:pt x="10" y="40"/>
                      <a:pt x="6" y="40"/>
                      <a:pt x="3" y="40"/>
                    </a:cubicBezTo>
                    <a:cubicBezTo>
                      <a:pt x="4" y="36"/>
                      <a:pt x="0" y="27"/>
                      <a:pt x="6" y="28"/>
                    </a:cubicBezTo>
                    <a:cubicBezTo>
                      <a:pt x="7" y="23"/>
                      <a:pt x="3" y="25"/>
                      <a:pt x="6" y="21"/>
                    </a:cubicBezTo>
                    <a:cubicBezTo>
                      <a:pt x="8" y="15"/>
                      <a:pt x="1" y="17"/>
                      <a:pt x="3" y="12"/>
                    </a:cubicBezTo>
                    <a:cubicBezTo>
                      <a:pt x="7" y="11"/>
                      <a:pt x="8" y="13"/>
                      <a:pt x="10" y="13"/>
                    </a:cubicBezTo>
                    <a:cubicBezTo>
                      <a:pt x="14" y="13"/>
                      <a:pt x="11" y="4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iṧ1ïḑè"/>
              <p:cNvSpPr/>
              <p:nvPr/>
            </p:nvSpPr>
            <p:spPr bwMode="auto">
              <a:xfrm>
                <a:off x="3054722" y="1241347"/>
                <a:ext cx="21012" cy="19611"/>
              </a:xfrm>
              <a:custGeom>
                <a:avLst/>
                <a:gdLst>
                  <a:gd name="T0" fmla="*/ 9 w 10"/>
                  <a:gd name="T1" fmla="*/ 0 h 9"/>
                  <a:gd name="T2" fmla="*/ 7 w 10"/>
                  <a:gd name="T3" fmla="*/ 4 h 9"/>
                  <a:gd name="T4" fmla="*/ 0 w 10"/>
                  <a:gd name="T5" fmla="*/ 6 h 9"/>
                  <a:gd name="T6" fmla="*/ 9 w 10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10" y="3"/>
                      <a:pt x="8" y="3"/>
                      <a:pt x="7" y="4"/>
                    </a:cubicBezTo>
                    <a:cubicBezTo>
                      <a:pt x="5" y="7"/>
                      <a:pt x="4" y="9"/>
                      <a:pt x="0" y="6"/>
                    </a:cubicBezTo>
                    <a:cubicBezTo>
                      <a:pt x="1" y="2"/>
                      <a:pt x="5" y="1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ïśḷide"/>
              <p:cNvSpPr/>
              <p:nvPr/>
            </p:nvSpPr>
            <p:spPr bwMode="auto">
              <a:xfrm>
                <a:off x="3560405" y="1258157"/>
                <a:ext cx="25214" cy="37822"/>
              </a:xfrm>
              <a:custGeom>
                <a:avLst/>
                <a:gdLst>
                  <a:gd name="T0" fmla="*/ 3 w 12"/>
                  <a:gd name="T1" fmla="*/ 0 h 18"/>
                  <a:gd name="T2" fmla="*/ 12 w 12"/>
                  <a:gd name="T3" fmla="*/ 13 h 18"/>
                  <a:gd name="T4" fmla="*/ 5 w 12"/>
                  <a:gd name="T5" fmla="*/ 9 h 18"/>
                  <a:gd name="T6" fmla="*/ 3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3" y="0"/>
                    </a:moveTo>
                    <a:cubicBezTo>
                      <a:pt x="6" y="4"/>
                      <a:pt x="7" y="11"/>
                      <a:pt x="12" y="13"/>
                    </a:cubicBezTo>
                    <a:cubicBezTo>
                      <a:pt x="10" y="18"/>
                      <a:pt x="5" y="12"/>
                      <a:pt x="5" y="9"/>
                    </a:cubicBezTo>
                    <a:cubicBezTo>
                      <a:pt x="0" y="9"/>
                      <a:pt x="0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îS1íḑê"/>
              <p:cNvSpPr/>
              <p:nvPr/>
            </p:nvSpPr>
            <p:spPr bwMode="auto">
              <a:xfrm>
                <a:off x="7900029" y="1241347"/>
                <a:ext cx="40623" cy="180701"/>
              </a:xfrm>
              <a:custGeom>
                <a:avLst/>
                <a:gdLst>
                  <a:gd name="T0" fmla="*/ 6 w 19"/>
                  <a:gd name="T1" fmla="*/ 10 h 87"/>
                  <a:gd name="T2" fmla="*/ 10 w 19"/>
                  <a:gd name="T3" fmla="*/ 23 h 87"/>
                  <a:gd name="T4" fmla="*/ 12 w 19"/>
                  <a:gd name="T5" fmla="*/ 30 h 87"/>
                  <a:gd name="T6" fmla="*/ 12 w 19"/>
                  <a:gd name="T7" fmla="*/ 36 h 87"/>
                  <a:gd name="T8" fmla="*/ 14 w 19"/>
                  <a:gd name="T9" fmla="*/ 51 h 87"/>
                  <a:gd name="T10" fmla="*/ 19 w 19"/>
                  <a:gd name="T11" fmla="*/ 58 h 87"/>
                  <a:gd name="T12" fmla="*/ 12 w 19"/>
                  <a:gd name="T13" fmla="*/ 60 h 87"/>
                  <a:gd name="T14" fmla="*/ 12 w 19"/>
                  <a:gd name="T15" fmla="*/ 73 h 87"/>
                  <a:gd name="T16" fmla="*/ 8 w 19"/>
                  <a:gd name="T17" fmla="*/ 73 h 87"/>
                  <a:gd name="T18" fmla="*/ 12 w 19"/>
                  <a:gd name="T19" fmla="*/ 86 h 87"/>
                  <a:gd name="T20" fmla="*/ 2 w 19"/>
                  <a:gd name="T21" fmla="*/ 84 h 87"/>
                  <a:gd name="T22" fmla="*/ 4 w 19"/>
                  <a:gd name="T23" fmla="*/ 73 h 87"/>
                  <a:gd name="T24" fmla="*/ 1 w 19"/>
                  <a:gd name="T25" fmla="*/ 67 h 87"/>
                  <a:gd name="T26" fmla="*/ 4 w 19"/>
                  <a:gd name="T27" fmla="*/ 45 h 87"/>
                  <a:gd name="T28" fmla="*/ 1 w 19"/>
                  <a:gd name="T29" fmla="*/ 36 h 87"/>
                  <a:gd name="T30" fmla="*/ 1 w 19"/>
                  <a:gd name="T31" fmla="*/ 23 h 87"/>
                  <a:gd name="T32" fmla="*/ 6 w 19"/>
                  <a:gd name="T33" fmla="*/ 17 h 87"/>
                  <a:gd name="T34" fmla="*/ 8 w 19"/>
                  <a:gd name="T35" fmla="*/ 11 h 87"/>
                  <a:gd name="T36" fmla="*/ 6 w 19"/>
                  <a:gd name="T37" fmla="*/ 1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87">
                    <a:moveTo>
                      <a:pt x="6" y="10"/>
                    </a:moveTo>
                    <a:cubicBezTo>
                      <a:pt x="14" y="0"/>
                      <a:pt x="7" y="20"/>
                      <a:pt x="10" y="23"/>
                    </a:cubicBezTo>
                    <a:cubicBezTo>
                      <a:pt x="13" y="25"/>
                      <a:pt x="8" y="26"/>
                      <a:pt x="12" y="30"/>
                    </a:cubicBezTo>
                    <a:cubicBezTo>
                      <a:pt x="14" y="33"/>
                      <a:pt x="12" y="33"/>
                      <a:pt x="12" y="36"/>
                    </a:cubicBezTo>
                    <a:cubicBezTo>
                      <a:pt x="12" y="38"/>
                      <a:pt x="15" y="43"/>
                      <a:pt x="14" y="51"/>
                    </a:cubicBezTo>
                    <a:cubicBezTo>
                      <a:pt x="13" y="55"/>
                      <a:pt x="16" y="56"/>
                      <a:pt x="19" y="58"/>
                    </a:cubicBezTo>
                    <a:cubicBezTo>
                      <a:pt x="19" y="62"/>
                      <a:pt x="14" y="62"/>
                      <a:pt x="12" y="60"/>
                    </a:cubicBezTo>
                    <a:cubicBezTo>
                      <a:pt x="11" y="65"/>
                      <a:pt x="11" y="73"/>
                      <a:pt x="12" y="73"/>
                    </a:cubicBezTo>
                    <a:cubicBezTo>
                      <a:pt x="12" y="73"/>
                      <a:pt x="8" y="73"/>
                      <a:pt x="8" y="73"/>
                    </a:cubicBezTo>
                    <a:cubicBezTo>
                      <a:pt x="8" y="77"/>
                      <a:pt x="13" y="78"/>
                      <a:pt x="12" y="86"/>
                    </a:cubicBezTo>
                    <a:cubicBezTo>
                      <a:pt x="6" y="84"/>
                      <a:pt x="7" y="87"/>
                      <a:pt x="2" y="84"/>
                    </a:cubicBezTo>
                    <a:cubicBezTo>
                      <a:pt x="6" y="79"/>
                      <a:pt x="2" y="78"/>
                      <a:pt x="4" y="73"/>
                    </a:cubicBezTo>
                    <a:cubicBezTo>
                      <a:pt x="4" y="70"/>
                      <a:pt x="3" y="68"/>
                      <a:pt x="1" y="67"/>
                    </a:cubicBezTo>
                    <a:cubicBezTo>
                      <a:pt x="2" y="63"/>
                      <a:pt x="6" y="55"/>
                      <a:pt x="4" y="45"/>
                    </a:cubicBezTo>
                    <a:cubicBezTo>
                      <a:pt x="4" y="41"/>
                      <a:pt x="1" y="39"/>
                      <a:pt x="1" y="36"/>
                    </a:cubicBezTo>
                    <a:cubicBezTo>
                      <a:pt x="0" y="30"/>
                      <a:pt x="5" y="26"/>
                      <a:pt x="1" y="23"/>
                    </a:cubicBezTo>
                    <a:cubicBezTo>
                      <a:pt x="2" y="20"/>
                      <a:pt x="3" y="18"/>
                      <a:pt x="6" y="17"/>
                    </a:cubicBezTo>
                    <a:cubicBezTo>
                      <a:pt x="6" y="14"/>
                      <a:pt x="6" y="12"/>
                      <a:pt x="8" y="11"/>
                    </a:cubicBezTo>
                    <a:cubicBezTo>
                      <a:pt x="8" y="10"/>
                      <a:pt x="7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ïṥḻîďe"/>
              <p:cNvSpPr/>
              <p:nvPr/>
            </p:nvSpPr>
            <p:spPr bwMode="auto">
              <a:xfrm>
                <a:off x="3023905" y="1260958"/>
                <a:ext cx="9806" cy="18211"/>
              </a:xfrm>
              <a:custGeom>
                <a:avLst/>
                <a:gdLst>
                  <a:gd name="T0" fmla="*/ 2 w 5"/>
                  <a:gd name="T1" fmla="*/ 1 h 9"/>
                  <a:gd name="T2" fmla="*/ 0 w 5"/>
                  <a:gd name="T3" fmla="*/ 6 h 9"/>
                  <a:gd name="T4" fmla="*/ 0 w 5"/>
                  <a:gd name="T5" fmla="*/ 2 h 9"/>
                  <a:gd name="T6" fmla="*/ 2 w 5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2" y="1"/>
                    </a:moveTo>
                    <a:cubicBezTo>
                      <a:pt x="5" y="0"/>
                      <a:pt x="4" y="9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iṣḻíḍê"/>
              <p:cNvSpPr/>
              <p:nvPr/>
            </p:nvSpPr>
            <p:spPr bwMode="auto">
              <a:xfrm>
                <a:off x="4717451" y="1322593"/>
                <a:ext cx="116265" cy="98055"/>
              </a:xfrm>
              <a:custGeom>
                <a:avLst/>
                <a:gdLst>
                  <a:gd name="T0" fmla="*/ 25 w 56"/>
                  <a:gd name="T1" fmla="*/ 0 h 47"/>
                  <a:gd name="T2" fmla="*/ 30 w 56"/>
                  <a:gd name="T3" fmla="*/ 4 h 47"/>
                  <a:gd name="T4" fmla="*/ 28 w 56"/>
                  <a:gd name="T5" fmla="*/ 12 h 47"/>
                  <a:gd name="T6" fmla="*/ 36 w 56"/>
                  <a:gd name="T7" fmla="*/ 15 h 47"/>
                  <a:gd name="T8" fmla="*/ 47 w 56"/>
                  <a:gd name="T9" fmla="*/ 19 h 47"/>
                  <a:gd name="T10" fmla="*/ 45 w 56"/>
                  <a:gd name="T11" fmla="*/ 26 h 47"/>
                  <a:gd name="T12" fmla="*/ 51 w 56"/>
                  <a:gd name="T13" fmla="*/ 28 h 47"/>
                  <a:gd name="T14" fmla="*/ 54 w 56"/>
                  <a:gd name="T15" fmla="*/ 34 h 47"/>
                  <a:gd name="T16" fmla="*/ 51 w 56"/>
                  <a:gd name="T17" fmla="*/ 43 h 47"/>
                  <a:gd name="T18" fmla="*/ 49 w 56"/>
                  <a:gd name="T19" fmla="*/ 40 h 47"/>
                  <a:gd name="T20" fmla="*/ 38 w 56"/>
                  <a:gd name="T21" fmla="*/ 40 h 47"/>
                  <a:gd name="T22" fmla="*/ 30 w 56"/>
                  <a:gd name="T23" fmla="*/ 47 h 47"/>
                  <a:gd name="T24" fmla="*/ 26 w 56"/>
                  <a:gd name="T25" fmla="*/ 41 h 47"/>
                  <a:gd name="T26" fmla="*/ 21 w 56"/>
                  <a:gd name="T27" fmla="*/ 40 h 47"/>
                  <a:gd name="T28" fmla="*/ 13 w 56"/>
                  <a:gd name="T29" fmla="*/ 34 h 47"/>
                  <a:gd name="T30" fmla="*/ 0 w 56"/>
                  <a:gd name="T31" fmla="*/ 36 h 47"/>
                  <a:gd name="T32" fmla="*/ 2 w 56"/>
                  <a:gd name="T33" fmla="*/ 28 h 47"/>
                  <a:gd name="T34" fmla="*/ 10 w 56"/>
                  <a:gd name="T35" fmla="*/ 25 h 47"/>
                  <a:gd name="T36" fmla="*/ 13 w 56"/>
                  <a:gd name="T37" fmla="*/ 17 h 47"/>
                  <a:gd name="T38" fmla="*/ 15 w 56"/>
                  <a:gd name="T39" fmla="*/ 8 h 47"/>
                  <a:gd name="T40" fmla="*/ 19 w 56"/>
                  <a:gd name="T41" fmla="*/ 8 h 47"/>
                  <a:gd name="T42" fmla="*/ 19 w 56"/>
                  <a:gd name="T43" fmla="*/ 4 h 47"/>
                  <a:gd name="T44" fmla="*/ 25 w 56"/>
                  <a:gd name="T4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47">
                    <a:moveTo>
                      <a:pt x="25" y="0"/>
                    </a:moveTo>
                    <a:cubicBezTo>
                      <a:pt x="27" y="1"/>
                      <a:pt x="27" y="4"/>
                      <a:pt x="30" y="4"/>
                    </a:cubicBezTo>
                    <a:cubicBezTo>
                      <a:pt x="29" y="8"/>
                      <a:pt x="24" y="8"/>
                      <a:pt x="28" y="12"/>
                    </a:cubicBezTo>
                    <a:cubicBezTo>
                      <a:pt x="27" y="16"/>
                      <a:pt x="33" y="14"/>
                      <a:pt x="36" y="15"/>
                    </a:cubicBezTo>
                    <a:cubicBezTo>
                      <a:pt x="37" y="16"/>
                      <a:pt x="40" y="22"/>
                      <a:pt x="47" y="19"/>
                    </a:cubicBezTo>
                    <a:cubicBezTo>
                      <a:pt x="47" y="24"/>
                      <a:pt x="50" y="25"/>
                      <a:pt x="45" y="26"/>
                    </a:cubicBezTo>
                    <a:cubicBezTo>
                      <a:pt x="45" y="29"/>
                      <a:pt x="49" y="27"/>
                      <a:pt x="51" y="28"/>
                    </a:cubicBezTo>
                    <a:cubicBezTo>
                      <a:pt x="52" y="30"/>
                      <a:pt x="49" y="36"/>
                      <a:pt x="54" y="34"/>
                    </a:cubicBezTo>
                    <a:cubicBezTo>
                      <a:pt x="56" y="40"/>
                      <a:pt x="49" y="38"/>
                      <a:pt x="51" y="43"/>
                    </a:cubicBezTo>
                    <a:cubicBezTo>
                      <a:pt x="49" y="43"/>
                      <a:pt x="49" y="41"/>
                      <a:pt x="49" y="40"/>
                    </a:cubicBezTo>
                    <a:cubicBezTo>
                      <a:pt x="42" y="40"/>
                      <a:pt x="43" y="42"/>
                      <a:pt x="38" y="40"/>
                    </a:cubicBezTo>
                    <a:cubicBezTo>
                      <a:pt x="35" y="42"/>
                      <a:pt x="30" y="42"/>
                      <a:pt x="30" y="47"/>
                    </a:cubicBezTo>
                    <a:cubicBezTo>
                      <a:pt x="27" y="47"/>
                      <a:pt x="28" y="43"/>
                      <a:pt x="26" y="41"/>
                    </a:cubicBezTo>
                    <a:cubicBezTo>
                      <a:pt x="25" y="40"/>
                      <a:pt x="22" y="41"/>
                      <a:pt x="21" y="40"/>
                    </a:cubicBezTo>
                    <a:cubicBezTo>
                      <a:pt x="19" y="38"/>
                      <a:pt x="18" y="35"/>
                      <a:pt x="13" y="34"/>
                    </a:cubicBezTo>
                    <a:cubicBezTo>
                      <a:pt x="7" y="33"/>
                      <a:pt x="7" y="37"/>
                      <a:pt x="0" y="36"/>
                    </a:cubicBezTo>
                    <a:cubicBezTo>
                      <a:pt x="2" y="34"/>
                      <a:pt x="2" y="32"/>
                      <a:pt x="2" y="28"/>
                    </a:cubicBezTo>
                    <a:cubicBezTo>
                      <a:pt x="8" y="31"/>
                      <a:pt x="4" y="22"/>
                      <a:pt x="10" y="25"/>
                    </a:cubicBezTo>
                    <a:cubicBezTo>
                      <a:pt x="7" y="20"/>
                      <a:pt x="12" y="19"/>
                      <a:pt x="13" y="17"/>
                    </a:cubicBezTo>
                    <a:cubicBezTo>
                      <a:pt x="14" y="15"/>
                      <a:pt x="13" y="11"/>
                      <a:pt x="15" y="8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20" y="7"/>
                      <a:pt x="18" y="5"/>
                      <a:pt x="19" y="4"/>
                    </a:cubicBezTo>
                    <a:cubicBezTo>
                      <a:pt x="21" y="3"/>
                      <a:pt x="25" y="4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îṧļïḑê"/>
              <p:cNvSpPr/>
              <p:nvPr/>
            </p:nvSpPr>
            <p:spPr bwMode="auto">
              <a:xfrm>
                <a:off x="4654415" y="1353410"/>
                <a:ext cx="29417" cy="25214"/>
              </a:xfrm>
              <a:custGeom>
                <a:avLst/>
                <a:gdLst>
                  <a:gd name="T0" fmla="*/ 0 w 14"/>
                  <a:gd name="T1" fmla="*/ 0 h 12"/>
                  <a:gd name="T2" fmla="*/ 14 w 14"/>
                  <a:gd name="T3" fmla="*/ 6 h 12"/>
                  <a:gd name="T4" fmla="*/ 0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cubicBezTo>
                      <a:pt x="7" y="0"/>
                      <a:pt x="7" y="6"/>
                      <a:pt x="14" y="6"/>
                    </a:cubicBezTo>
                    <a:cubicBezTo>
                      <a:pt x="12" y="12"/>
                      <a:pt x="1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ïšḷídé"/>
              <p:cNvSpPr/>
              <p:nvPr/>
            </p:nvSpPr>
            <p:spPr bwMode="auto">
              <a:xfrm>
                <a:off x="7886021" y="1451465"/>
                <a:ext cx="81245" cy="58833"/>
              </a:xfrm>
              <a:custGeom>
                <a:avLst/>
                <a:gdLst>
                  <a:gd name="T0" fmla="*/ 11 w 39"/>
                  <a:gd name="T1" fmla="*/ 0 h 28"/>
                  <a:gd name="T2" fmla="*/ 13 w 39"/>
                  <a:gd name="T3" fmla="*/ 2 h 28"/>
                  <a:gd name="T4" fmla="*/ 21 w 39"/>
                  <a:gd name="T5" fmla="*/ 9 h 28"/>
                  <a:gd name="T6" fmla="*/ 39 w 39"/>
                  <a:gd name="T7" fmla="*/ 7 h 28"/>
                  <a:gd name="T8" fmla="*/ 32 w 39"/>
                  <a:gd name="T9" fmla="*/ 19 h 28"/>
                  <a:gd name="T10" fmla="*/ 26 w 39"/>
                  <a:gd name="T11" fmla="*/ 17 h 28"/>
                  <a:gd name="T12" fmla="*/ 19 w 39"/>
                  <a:gd name="T13" fmla="*/ 20 h 28"/>
                  <a:gd name="T14" fmla="*/ 17 w 39"/>
                  <a:gd name="T15" fmla="*/ 26 h 28"/>
                  <a:gd name="T16" fmla="*/ 8 w 39"/>
                  <a:gd name="T17" fmla="*/ 22 h 28"/>
                  <a:gd name="T18" fmla="*/ 11 w 39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28">
                    <a:moveTo>
                      <a:pt x="11" y="0"/>
                    </a:moveTo>
                    <a:cubicBezTo>
                      <a:pt x="13" y="0"/>
                      <a:pt x="13" y="1"/>
                      <a:pt x="13" y="2"/>
                    </a:cubicBezTo>
                    <a:cubicBezTo>
                      <a:pt x="13" y="7"/>
                      <a:pt x="20" y="4"/>
                      <a:pt x="21" y="9"/>
                    </a:cubicBezTo>
                    <a:cubicBezTo>
                      <a:pt x="27" y="7"/>
                      <a:pt x="32" y="10"/>
                      <a:pt x="39" y="7"/>
                    </a:cubicBezTo>
                    <a:cubicBezTo>
                      <a:pt x="39" y="13"/>
                      <a:pt x="32" y="13"/>
                      <a:pt x="32" y="19"/>
                    </a:cubicBezTo>
                    <a:cubicBezTo>
                      <a:pt x="29" y="19"/>
                      <a:pt x="29" y="17"/>
                      <a:pt x="26" y="17"/>
                    </a:cubicBezTo>
                    <a:cubicBezTo>
                      <a:pt x="22" y="16"/>
                      <a:pt x="20" y="25"/>
                      <a:pt x="19" y="20"/>
                    </a:cubicBezTo>
                    <a:cubicBezTo>
                      <a:pt x="17" y="21"/>
                      <a:pt x="17" y="24"/>
                      <a:pt x="17" y="26"/>
                    </a:cubicBezTo>
                    <a:cubicBezTo>
                      <a:pt x="12" y="28"/>
                      <a:pt x="12" y="15"/>
                      <a:pt x="8" y="22"/>
                    </a:cubicBezTo>
                    <a:cubicBezTo>
                      <a:pt x="0" y="17"/>
                      <a:pt x="6" y="3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iśľidé"/>
              <p:cNvSpPr/>
              <p:nvPr/>
            </p:nvSpPr>
            <p:spPr bwMode="auto">
              <a:xfrm>
                <a:off x="7743141" y="1520103"/>
                <a:ext cx="156888" cy="137277"/>
              </a:xfrm>
              <a:custGeom>
                <a:avLst/>
                <a:gdLst>
                  <a:gd name="T0" fmla="*/ 67 w 76"/>
                  <a:gd name="T1" fmla="*/ 0 h 66"/>
                  <a:gd name="T2" fmla="*/ 73 w 76"/>
                  <a:gd name="T3" fmla="*/ 2 h 66"/>
                  <a:gd name="T4" fmla="*/ 73 w 76"/>
                  <a:gd name="T5" fmla="*/ 30 h 66"/>
                  <a:gd name="T6" fmla="*/ 71 w 76"/>
                  <a:gd name="T7" fmla="*/ 27 h 66"/>
                  <a:gd name="T8" fmla="*/ 71 w 76"/>
                  <a:gd name="T9" fmla="*/ 38 h 66"/>
                  <a:gd name="T10" fmla="*/ 67 w 76"/>
                  <a:gd name="T11" fmla="*/ 36 h 66"/>
                  <a:gd name="T12" fmla="*/ 67 w 76"/>
                  <a:gd name="T13" fmla="*/ 55 h 66"/>
                  <a:gd name="T14" fmla="*/ 64 w 76"/>
                  <a:gd name="T15" fmla="*/ 53 h 66"/>
                  <a:gd name="T16" fmla="*/ 58 w 76"/>
                  <a:gd name="T17" fmla="*/ 56 h 66"/>
                  <a:gd name="T18" fmla="*/ 54 w 76"/>
                  <a:gd name="T19" fmla="*/ 55 h 66"/>
                  <a:gd name="T20" fmla="*/ 47 w 76"/>
                  <a:gd name="T21" fmla="*/ 56 h 66"/>
                  <a:gd name="T22" fmla="*/ 37 w 76"/>
                  <a:gd name="T23" fmla="*/ 58 h 66"/>
                  <a:gd name="T24" fmla="*/ 34 w 76"/>
                  <a:gd name="T25" fmla="*/ 66 h 66"/>
                  <a:gd name="T26" fmla="*/ 26 w 76"/>
                  <a:gd name="T27" fmla="*/ 56 h 66"/>
                  <a:gd name="T28" fmla="*/ 23 w 76"/>
                  <a:gd name="T29" fmla="*/ 60 h 66"/>
                  <a:gd name="T30" fmla="*/ 19 w 76"/>
                  <a:gd name="T31" fmla="*/ 58 h 66"/>
                  <a:gd name="T32" fmla="*/ 0 w 76"/>
                  <a:gd name="T33" fmla="*/ 62 h 66"/>
                  <a:gd name="T34" fmla="*/ 2 w 76"/>
                  <a:gd name="T35" fmla="*/ 55 h 66"/>
                  <a:gd name="T36" fmla="*/ 6 w 76"/>
                  <a:gd name="T37" fmla="*/ 56 h 66"/>
                  <a:gd name="T38" fmla="*/ 8 w 76"/>
                  <a:gd name="T39" fmla="*/ 53 h 66"/>
                  <a:gd name="T40" fmla="*/ 34 w 76"/>
                  <a:gd name="T41" fmla="*/ 51 h 66"/>
                  <a:gd name="T42" fmla="*/ 37 w 76"/>
                  <a:gd name="T43" fmla="*/ 38 h 66"/>
                  <a:gd name="T44" fmla="*/ 41 w 76"/>
                  <a:gd name="T45" fmla="*/ 34 h 66"/>
                  <a:gd name="T46" fmla="*/ 52 w 76"/>
                  <a:gd name="T47" fmla="*/ 36 h 66"/>
                  <a:gd name="T48" fmla="*/ 52 w 76"/>
                  <a:gd name="T49" fmla="*/ 28 h 66"/>
                  <a:gd name="T50" fmla="*/ 54 w 76"/>
                  <a:gd name="T51" fmla="*/ 32 h 66"/>
                  <a:gd name="T52" fmla="*/ 56 w 76"/>
                  <a:gd name="T53" fmla="*/ 23 h 66"/>
                  <a:gd name="T54" fmla="*/ 62 w 76"/>
                  <a:gd name="T55" fmla="*/ 8 h 66"/>
                  <a:gd name="T56" fmla="*/ 67 w 76"/>
                  <a:gd name="T5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66">
                    <a:moveTo>
                      <a:pt x="67" y="0"/>
                    </a:moveTo>
                    <a:cubicBezTo>
                      <a:pt x="70" y="0"/>
                      <a:pt x="70" y="2"/>
                      <a:pt x="73" y="2"/>
                    </a:cubicBezTo>
                    <a:cubicBezTo>
                      <a:pt x="73" y="16"/>
                      <a:pt x="76" y="22"/>
                      <a:pt x="73" y="30"/>
                    </a:cubicBezTo>
                    <a:cubicBezTo>
                      <a:pt x="71" y="30"/>
                      <a:pt x="71" y="28"/>
                      <a:pt x="71" y="27"/>
                    </a:cubicBezTo>
                    <a:cubicBezTo>
                      <a:pt x="66" y="28"/>
                      <a:pt x="71" y="34"/>
                      <a:pt x="71" y="38"/>
                    </a:cubicBezTo>
                    <a:cubicBezTo>
                      <a:pt x="69" y="37"/>
                      <a:pt x="69" y="36"/>
                      <a:pt x="67" y="36"/>
                    </a:cubicBezTo>
                    <a:cubicBezTo>
                      <a:pt x="67" y="42"/>
                      <a:pt x="67" y="48"/>
                      <a:pt x="67" y="55"/>
                    </a:cubicBezTo>
                    <a:cubicBezTo>
                      <a:pt x="66" y="54"/>
                      <a:pt x="65" y="53"/>
                      <a:pt x="64" y="53"/>
                    </a:cubicBezTo>
                    <a:cubicBezTo>
                      <a:pt x="60" y="51"/>
                      <a:pt x="59" y="56"/>
                      <a:pt x="58" y="56"/>
                    </a:cubicBezTo>
                    <a:cubicBezTo>
                      <a:pt x="57" y="57"/>
                      <a:pt x="56" y="55"/>
                      <a:pt x="54" y="55"/>
                    </a:cubicBezTo>
                    <a:cubicBezTo>
                      <a:pt x="54" y="54"/>
                      <a:pt x="49" y="56"/>
                      <a:pt x="47" y="56"/>
                    </a:cubicBezTo>
                    <a:cubicBezTo>
                      <a:pt x="46" y="57"/>
                      <a:pt x="42" y="59"/>
                      <a:pt x="37" y="58"/>
                    </a:cubicBezTo>
                    <a:cubicBezTo>
                      <a:pt x="34" y="58"/>
                      <a:pt x="36" y="65"/>
                      <a:pt x="34" y="66"/>
                    </a:cubicBezTo>
                    <a:cubicBezTo>
                      <a:pt x="30" y="64"/>
                      <a:pt x="26" y="62"/>
                      <a:pt x="26" y="56"/>
                    </a:cubicBezTo>
                    <a:cubicBezTo>
                      <a:pt x="23" y="54"/>
                      <a:pt x="23" y="60"/>
                      <a:pt x="23" y="60"/>
                    </a:cubicBezTo>
                    <a:cubicBezTo>
                      <a:pt x="20" y="61"/>
                      <a:pt x="19" y="58"/>
                      <a:pt x="19" y="58"/>
                    </a:cubicBezTo>
                    <a:cubicBezTo>
                      <a:pt x="12" y="59"/>
                      <a:pt x="5" y="65"/>
                      <a:pt x="0" y="62"/>
                    </a:cubicBezTo>
                    <a:cubicBezTo>
                      <a:pt x="2" y="60"/>
                      <a:pt x="2" y="58"/>
                      <a:pt x="2" y="55"/>
                    </a:cubicBezTo>
                    <a:cubicBezTo>
                      <a:pt x="4" y="53"/>
                      <a:pt x="6" y="56"/>
                      <a:pt x="6" y="56"/>
                    </a:cubicBezTo>
                    <a:cubicBezTo>
                      <a:pt x="8" y="56"/>
                      <a:pt x="7" y="53"/>
                      <a:pt x="8" y="53"/>
                    </a:cubicBezTo>
                    <a:cubicBezTo>
                      <a:pt x="14" y="52"/>
                      <a:pt x="26" y="54"/>
                      <a:pt x="34" y="51"/>
                    </a:cubicBezTo>
                    <a:cubicBezTo>
                      <a:pt x="31" y="42"/>
                      <a:pt x="39" y="45"/>
                      <a:pt x="37" y="38"/>
                    </a:cubicBezTo>
                    <a:cubicBezTo>
                      <a:pt x="41" y="40"/>
                      <a:pt x="42" y="39"/>
                      <a:pt x="41" y="34"/>
                    </a:cubicBezTo>
                    <a:cubicBezTo>
                      <a:pt x="45" y="38"/>
                      <a:pt x="49" y="31"/>
                      <a:pt x="52" y="36"/>
                    </a:cubicBezTo>
                    <a:cubicBezTo>
                      <a:pt x="53" y="35"/>
                      <a:pt x="51" y="29"/>
                      <a:pt x="52" y="28"/>
                    </a:cubicBezTo>
                    <a:cubicBezTo>
                      <a:pt x="54" y="27"/>
                      <a:pt x="54" y="32"/>
                      <a:pt x="54" y="32"/>
                    </a:cubicBezTo>
                    <a:cubicBezTo>
                      <a:pt x="56" y="33"/>
                      <a:pt x="60" y="31"/>
                      <a:pt x="56" y="23"/>
                    </a:cubicBezTo>
                    <a:cubicBezTo>
                      <a:pt x="63" y="21"/>
                      <a:pt x="59" y="13"/>
                      <a:pt x="62" y="8"/>
                    </a:cubicBezTo>
                    <a:cubicBezTo>
                      <a:pt x="63" y="5"/>
                      <a:pt x="70" y="5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iŝḻîḑè"/>
              <p:cNvSpPr/>
              <p:nvPr/>
            </p:nvSpPr>
            <p:spPr bwMode="auto">
              <a:xfrm>
                <a:off x="5794652" y="1528507"/>
                <a:ext cx="28016" cy="30817"/>
              </a:xfrm>
              <a:custGeom>
                <a:avLst/>
                <a:gdLst>
                  <a:gd name="T0" fmla="*/ 4 w 13"/>
                  <a:gd name="T1" fmla="*/ 0 h 15"/>
                  <a:gd name="T2" fmla="*/ 0 w 13"/>
                  <a:gd name="T3" fmla="*/ 13 h 15"/>
                  <a:gd name="T4" fmla="*/ 4 w 13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5">
                    <a:moveTo>
                      <a:pt x="4" y="0"/>
                    </a:moveTo>
                    <a:cubicBezTo>
                      <a:pt x="13" y="0"/>
                      <a:pt x="10" y="15"/>
                      <a:pt x="0" y="13"/>
                    </a:cubicBezTo>
                    <a:cubicBezTo>
                      <a:pt x="4" y="12"/>
                      <a:pt x="0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iṩḻiďe"/>
              <p:cNvSpPr/>
              <p:nvPr/>
            </p:nvSpPr>
            <p:spPr bwMode="auto">
              <a:xfrm>
                <a:off x="5861890" y="1571932"/>
                <a:ext cx="39222" cy="29417"/>
              </a:xfrm>
              <a:custGeom>
                <a:avLst/>
                <a:gdLst>
                  <a:gd name="T0" fmla="*/ 15 w 19"/>
                  <a:gd name="T1" fmla="*/ 3 h 14"/>
                  <a:gd name="T2" fmla="*/ 19 w 19"/>
                  <a:gd name="T3" fmla="*/ 13 h 14"/>
                  <a:gd name="T4" fmla="*/ 9 w 19"/>
                  <a:gd name="T5" fmla="*/ 13 h 14"/>
                  <a:gd name="T6" fmla="*/ 9 w 19"/>
                  <a:gd name="T7" fmla="*/ 11 h 14"/>
                  <a:gd name="T8" fmla="*/ 2 w 19"/>
                  <a:gd name="T9" fmla="*/ 9 h 14"/>
                  <a:gd name="T10" fmla="*/ 15 w 19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4">
                    <a:moveTo>
                      <a:pt x="15" y="3"/>
                    </a:moveTo>
                    <a:cubicBezTo>
                      <a:pt x="18" y="5"/>
                      <a:pt x="19" y="8"/>
                      <a:pt x="19" y="13"/>
                    </a:cubicBezTo>
                    <a:cubicBezTo>
                      <a:pt x="17" y="12"/>
                      <a:pt x="11" y="14"/>
                      <a:pt x="9" y="13"/>
                    </a:cubicBezTo>
                    <a:cubicBezTo>
                      <a:pt x="9" y="13"/>
                      <a:pt x="10" y="11"/>
                      <a:pt x="9" y="11"/>
                    </a:cubicBezTo>
                    <a:cubicBezTo>
                      <a:pt x="7" y="10"/>
                      <a:pt x="2" y="12"/>
                      <a:pt x="2" y="9"/>
                    </a:cubicBezTo>
                    <a:cubicBezTo>
                      <a:pt x="0" y="0"/>
                      <a:pt x="15" y="9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îṥḻïḑè"/>
              <p:cNvSpPr/>
              <p:nvPr/>
            </p:nvSpPr>
            <p:spPr bwMode="auto">
              <a:xfrm>
                <a:off x="6175665" y="1627963"/>
                <a:ext cx="29417" cy="15409"/>
              </a:xfrm>
              <a:custGeom>
                <a:avLst/>
                <a:gdLst>
                  <a:gd name="T0" fmla="*/ 0 w 14"/>
                  <a:gd name="T1" fmla="*/ 6 h 7"/>
                  <a:gd name="T2" fmla="*/ 8 w 14"/>
                  <a:gd name="T3" fmla="*/ 1 h 7"/>
                  <a:gd name="T4" fmla="*/ 6 w 14"/>
                  <a:gd name="T5" fmla="*/ 3 h 7"/>
                  <a:gd name="T6" fmla="*/ 0 w 14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0" y="6"/>
                    </a:moveTo>
                    <a:cubicBezTo>
                      <a:pt x="0" y="1"/>
                      <a:pt x="3" y="0"/>
                      <a:pt x="8" y="1"/>
                    </a:cubicBezTo>
                    <a:cubicBezTo>
                      <a:pt x="14" y="0"/>
                      <a:pt x="10" y="4"/>
                      <a:pt x="6" y="3"/>
                    </a:cubicBezTo>
                    <a:cubicBezTo>
                      <a:pt x="4" y="4"/>
                      <a:pt x="4" y="7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îšļiḑé"/>
              <p:cNvSpPr/>
              <p:nvPr/>
            </p:nvSpPr>
            <p:spPr bwMode="auto">
              <a:xfrm>
                <a:off x="7757148" y="1651776"/>
                <a:ext cx="29417" cy="18211"/>
              </a:xfrm>
              <a:custGeom>
                <a:avLst/>
                <a:gdLst>
                  <a:gd name="T0" fmla="*/ 12 w 14"/>
                  <a:gd name="T1" fmla="*/ 1 h 9"/>
                  <a:gd name="T2" fmla="*/ 8 w 14"/>
                  <a:gd name="T3" fmla="*/ 8 h 9"/>
                  <a:gd name="T4" fmla="*/ 1 w 14"/>
                  <a:gd name="T5" fmla="*/ 3 h 9"/>
                  <a:gd name="T6" fmla="*/ 12 w 14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2" y="1"/>
                    </a:moveTo>
                    <a:cubicBezTo>
                      <a:pt x="14" y="7"/>
                      <a:pt x="6" y="2"/>
                      <a:pt x="8" y="8"/>
                    </a:cubicBezTo>
                    <a:cubicBezTo>
                      <a:pt x="3" y="9"/>
                      <a:pt x="0" y="8"/>
                      <a:pt x="1" y="3"/>
                    </a:cubicBezTo>
                    <a:cubicBezTo>
                      <a:pt x="5" y="8"/>
                      <a:pt x="6" y="0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iṡľíḑé"/>
              <p:cNvSpPr/>
              <p:nvPr/>
            </p:nvSpPr>
            <p:spPr bwMode="auto">
              <a:xfrm>
                <a:off x="7706721" y="1653177"/>
                <a:ext cx="42023" cy="43425"/>
              </a:xfrm>
              <a:custGeom>
                <a:avLst/>
                <a:gdLst>
                  <a:gd name="T0" fmla="*/ 17 w 20"/>
                  <a:gd name="T1" fmla="*/ 4 h 21"/>
                  <a:gd name="T2" fmla="*/ 17 w 20"/>
                  <a:gd name="T3" fmla="*/ 17 h 21"/>
                  <a:gd name="T4" fmla="*/ 6 w 20"/>
                  <a:gd name="T5" fmla="*/ 18 h 21"/>
                  <a:gd name="T6" fmla="*/ 0 w 20"/>
                  <a:gd name="T7" fmla="*/ 11 h 21"/>
                  <a:gd name="T8" fmla="*/ 17 w 20"/>
                  <a:gd name="T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17" y="4"/>
                    </a:moveTo>
                    <a:cubicBezTo>
                      <a:pt x="20" y="9"/>
                      <a:pt x="12" y="14"/>
                      <a:pt x="17" y="17"/>
                    </a:cubicBezTo>
                    <a:cubicBezTo>
                      <a:pt x="17" y="21"/>
                      <a:pt x="9" y="17"/>
                      <a:pt x="6" y="18"/>
                    </a:cubicBezTo>
                    <a:cubicBezTo>
                      <a:pt x="6" y="11"/>
                      <a:pt x="7" y="8"/>
                      <a:pt x="0" y="11"/>
                    </a:cubicBezTo>
                    <a:cubicBezTo>
                      <a:pt x="0" y="2"/>
                      <a:pt x="10" y="0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îšļídê"/>
              <p:cNvSpPr/>
              <p:nvPr/>
            </p:nvSpPr>
            <p:spPr bwMode="auto">
              <a:xfrm>
                <a:off x="7561039" y="1807263"/>
                <a:ext cx="25214" cy="39222"/>
              </a:xfrm>
              <a:custGeom>
                <a:avLst/>
                <a:gdLst>
                  <a:gd name="T0" fmla="*/ 11 w 12"/>
                  <a:gd name="T1" fmla="*/ 8 h 19"/>
                  <a:gd name="T2" fmla="*/ 7 w 12"/>
                  <a:gd name="T3" fmla="*/ 19 h 19"/>
                  <a:gd name="T4" fmla="*/ 0 w 12"/>
                  <a:gd name="T5" fmla="*/ 19 h 19"/>
                  <a:gd name="T6" fmla="*/ 1 w 12"/>
                  <a:gd name="T7" fmla="*/ 6 h 19"/>
                  <a:gd name="T8" fmla="*/ 11 w 12"/>
                  <a:gd name="T9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1" y="8"/>
                    </a:moveTo>
                    <a:cubicBezTo>
                      <a:pt x="11" y="13"/>
                      <a:pt x="4" y="11"/>
                      <a:pt x="7" y="19"/>
                    </a:cubicBezTo>
                    <a:cubicBezTo>
                      <a:pt x="5" y="19"/>
                      <a:pt x="2" y="19"/>
                      <a:pt x="0" y="19"/>
                    </a:cubicBezTo>
                    <a:cubicBezTo>
                      <a:pt x="0" y="16"/>
                      <a:pt x="6" y="9"/>
                      <a:pt x="1" y="6"/>
                    </a:cubicBezTo>
                    <a:cubicBezTo>
                      <a:pt x="3" y="2"/>
                      <a:pt x="12" y="0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iš1íḓe"/>
              <p:cNvSpPr/>
              <p:nvPr/>
            </p:nvSpPr>
            <p:spPr bwMode="auto">
              <a:xfrm>
                <a:off x="3912001" y="1825473"/>
                <a:ext cx="16809" cy="12607"/>
              </a:xfrm>
              <a:custGeom>
                <a:avLst/>
                <a:gdLst>
                  <a:gd name="T0" fmla="*/ 0 w 8"/>
                  <a:gd name="T1" fmla="*/ 3 h 6"/>
                  <a:gd name="T2" fmla="*/ 7 w 8"/>
                  <a:gd name="T3" fmla="*/ 1 h 6"/>
                  <a:gd name="T4" fmla="*/ 5 w 8"/>
                  <a:gd name="T5" fmla="*/ 6 h 6"/>
                  <a:gd name="T6" fmla="*/ 1 w 8"/>
                  <a:gd name="T7" fmla="*/ 6 h 6"/>
                  <a:gd name="T8" fmla="*/ 0 w 8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0" y="3"/>
                    </a:moveTo>
                    <a:cubicBezTo>
                      <a:pt x="0" y="0"/>
                      <a:pt x="4" y="1"/>
                      <a:pt x="7" y="1"/>
                    </a:cubicBezTo>
                    <a:cubicBezTo>
                      <a:pt x="8" y="4"/>
                      <a:pt x="5" y="4"/>
                      <a:pt x="5" y="6"/>
                    </a:cubicBezTo>
                    <a:cubicBezTo>
                      <a:pt x="4" y="6"/>
                      <a:pt x="3" y="6"/>
                      <a:pt x="1" y="6"/>
                    </a:cubicBezTo>
                    <a:cubicBezTo>
                      <a:pt x="2" y="4"/>
                      <a:pt x="1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ïşḻîḓé"/>
              <p:cNvSpPr/>
              <p:nvPr/>
            </p:nvSpPr>
            <p:spPr bwMode="auto">
              <a:xfrm>
                <a:off x="4322430" y="1838081"/>
                <a:ext cx="158289" cy="63036"/>
              </a:xfrm>
              <a:custGeom>
                <a:avLst/>
                <a:gdLst>
                  <a:gd name="T0" fmla="*/ 75 w 76"/>
                  <a:gd name="T1" fmla="*/ 21 h 30"/>
                  <a:gd name="T2" fmla="*/ 58 w 76"/>
                  <a:gd name="T3" fmla="*/ 26 h 30"/>
                  <a:gd name="T4" fmla="*/ 54 w 76"/>
                  <a:gd name="T5" fmla="*/ 17 h 30"/>
                  <a:gd name="T6" fmla="*/ 34 w 76"/>
                  <a:gd name="T7" fmla="*/ 13 h 30"/>
                  <a:gd name="T8" fmla="*/ 32 w 76"/>
                  <a:gd name="T9" fmla="*/ 8 h 30"/>
                  <a:gd name="T10" fmla="*/ 13 w 76"/>
                  <a:gd name="T11" fmla="*/ 8 h 30"/>
                  <a:gd name="T12" fmla="*/ 0 w 76"/>
                  <a:gd name="T13" fmla="*/ 11 h 30"/>
                  <a:gd name="T14" fmla="*/ 8 w 76"/>
                  <a:gd name="T15" fmla="*/ 2 h 30"/>
                  <a:gd name="T16" fmla="*/ 24 w 76"/>
                  <a:gd name="T17" fmla="*/ 0 h 30"/>
                  <a:gd name="T18" fmla="*/ 30 w 76"/>
                  <a:gd name="T19" fmla="*/ 4 h 30"/>
                  <a:gd name="T20" fmla="*/ 36 w 76"/>
                  <a:gd name="T21" fmla="*/ 6 h 30"/>
                  <a:gd name="T22" fmla="*/ 50 w 76"/>
                  <a:gd name="T23" fmla="*/ 8 h 30"/>
                  <a:gd name="T24" fmla="*/ 56 w 76"/>
                  <a:gd name="T25" fmla="*/ 17 h 30"/>
                  <a:gd name="T26" fmla="*/ 62 w 76"/>
                  <a:gd name="T27" fmla="*/ 19 h 30"/>
                  <a:gd name="T28" fmla="*/ 75 w 76"/>
                  <a:gd name="T29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30">
                    <a:moveTo>
                      <a:pt x="75" y="21"/>
                    </a:moveTo>
                    <a:cubicBezTo>
                      <a:pt x="76" y="30"/>
                      <a:pt x="59" y="20"/>
                      <a:pt x="58" y="26"/>
                    </a:cubicBezTo>
                    <a:cubicBezTo>
                      <a:pt x="54" y="26"/>
                      <a:pt x="57" y="18"/>
                      <a:pt x="54" y="17"/>
                    </a:cubicBezTo>
                    <a:cubicBezTo>
                      <a:pt x="48" y="15"/>
                      <a:pt x="41" y="15"/>
                      <a:pt x="34" y="13"/>
                    </a:cubicBezTo>
                    <a:cubicBezTo>
                      <a:pt x="33" y="12"/>
                      <a:pt x="32" y="10"/>
                      <a:pt x="32" y="8"/>
                    </a:cubicBezTo>
                    <a:cubicBezTo>
                      <a:pt x="24" y="8"/>
                      <a:pt x="19" y="7"/>
                      <a:pt x="13" y="8"/>
                    </a:cubicBezTo>
                    <a:cubicBezTo>
                      <a:pt x="9" y="8"/>
                      <a:pt x="5" y="13"/>
                      <a:pt x="0" y="11"/>
                    </a:cubicBezTo>
                    <a:cubicBezTo>
                      <a:pt x="0" y="6"/>
                      <a:pt x="8" y="8"/>
                      <a:pt x="8" y="2"/>
                    </a:cubicBezTo>
                    <a:cubicBezTo>
                      <a:pt x="13" y="1"/>
                      <a:pt x="22" y="4"/>
                      <a:pt x="24" y="0"/>
                    </a:cubicBezTo>
                    <a:cubicBezTo>
                      <a:pt x="33" y="2"/>
                      <a:pt x="22" y="2"/>
                      <a:pt x="30" y="4"/>
                    </a:cubicBezTo>
                    <a:cubicBezTo>
                      <a:pt x="30" y="4"/>
                      <a:pt x="35" y="6"/>
                      <a:pt x="36" y="6"/>
                    </a:cubicBezTo>
                    <a:cubicBezTo>
                      <a:pt x="37" y="8"/>
                      <a:pt x="43" y="8"/>
                      <a:pt x="50" y="8"/>
                    </a:cubicBezTo>
                    <a:cubicBezTo>
                      <a:pt x="49" y="14"/>
                      <a:pt x="60" y="9"/>
                      <a:pt x="56" y="17"/>
                    </a:cubicBezTo>
                    <a:cubicBezTo>
                      <a:pt x="59" y="15"/>
                      <a:pt x="61" y="15"/>
                      <a:pt x="62" y="19"/>
                    </a:cubicBezTo>
                    <a:cubicBezTo>
                      <a:pt x="66" y="20"/>
                      <a:pt x="74" y="17"/>
                      <a:pt x="75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ïśḷiḑe"/>
              <p:cNvSpPr/>
              <p:nvPr/>
            </p:nvSpPr>
            <p:spPr bwMode="auto">
              <a:xfrm>
                <a:off x="4508734" y="1892711"/>
                <a:ext cx="64436" cy="35020"/>
              </a:xfrm>
              <a:custGeom>
                <a:avLst/>
                <a:gdLst>
                  <a:gd name="T0" fmla="*/ 1 w 31"/>
                  <a:gd name="T1" fmla="*/ 0 h 17"/>
                  <a:gd name="T2" fmla="*/ 16 w 31"/>
                  <a:gd name="T3" fmla="*/ 2 h 17"/>
                  <a:gd name="T4" fmla="*/ 24 w 31"/>
                  <a:gd name="T5" fmla="*/ 4 h 17"/>
                  <a:gd name="T6" fmla="*/ 31 w 31"/>
                  <a:gd name="T7" fmla="*/ 8 h 17"/>
                  <a:gd name="T8" fmla="*/ 5 w 31"/>
                  <a:gd name="T9" fmla="*/ 12 h 17"/>
                  <a:gd name="T10" fmla="*/ 9 w 31"/>
                  <a:gd name="T11" fmla="*/ 10 h 17"/>
                  <a:gd name="T12" fmla="*/ 1 w 31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7">
                    <a:moveTo>
                      <a:pt x="1" y="0"/>
                    </a:moveTo>
                    <a:cubicBezTo>
                      <a:pt x="5" y="3"/>
                      <a:pt x="12" y="1"/>
                      <a:pt x="16" y="2"/>
                    </a:cubicBezTo>
                    <a:cubicBezTo>
                      <a:pt x="17" y="2"/>
                      <a:pt x="22" y="9"/>
                      <a:pt x="24" y="4"/>
                    </a:cubicBezTo>
                    <a:cubicBezTo>
                      <a:pt x="27" y="5"/>
                      <a:pt x="25" y="10"/>
                      <a:pt x="31" y="8"/>
                    </a:cubicBezTo>
                    <a:cubicBezTo>
                      <a:pt x="31" y="17"/>
                      <a:pt x="11" y="13"/>
                      <a:pt x="5" y="12"/>
                    </a:cubicBezTo>
                    <a:cubicBezTo>
                      <a:pt x="4" y="10"/>
                      <a:pt x="9" y="10"/>
                      <a:pt x="9" y="10"/>
                    </a:cubicBezTo>
                    <a:cubicBezTo>
                      <a:pt x="9" y="7"/>
                      <a:pt x="0" y="7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iş1iḑè"/>
              <p:cNvSpPr/>
              <p:nvPr/>
            </p:nvSpPr>
            <p:spPr bwMode="auto">
              <a:xfrm>
                <a:off x="7378938" y="1896914"/>
                <a:ext cx="30817" cy="22413"/>
              </a:xfrm>
              <a:custGeom>
                <a:avLst/>
                <a:gdLst>
                  <a:gd name="T0" fmla="*/ 13 w 15"/>
                  <a:gd name="T1" fmla="*/ 0 h 11"/>
                  <a:gd name="T2" fmla="*/ 9 w 15"/>
                  <a:gd name="T3" fmla="*/ 11 h 11"/>
                  <a:gd name="T4" fmla="*/ 0 w 15"/>
                  <a:gd name="T5" fmla="*/ 4 h 11"/>
                  <a:gd name="T6" fmla="*/ 4 w 15"/>
                  <a:gd name="T7" fmla="*/ 0 h 11"/>
                  <a:gd name="T8" fmla="*/ 13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3" y="0"/>
                    </a:moveTo>
                    <a:cubicBezTo>
                      <a:pt x="15" y="7"/>
                      <a:pt x="8" y="6"/>
                      <a:pt x="9" y="11"/>
                    </a:cubicBezTo>
                    <a:cubicBezTo>
                      <a:pt x="5" y="10"/>
                      <a:pt x="0" y="10"/>
                      <a:pt x="0" y="4"/>
                    </a:cubicBezTo>
                    <a:cubicBezTo>
                      <a:pt x="3" y="5"/>
                      <a:pt x="3" y="2"/>
                      <a:pt x="4" y="0"/>
                    </a:cubicBezTo>
                    <a:cubicBezTo>
                      <a:pt x="7" y="0"/>
                      <a:pt x="10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ïṧḻíḍe"/>
              <p:cNvSpPr/>
              <p:nvPr/>
            </p:nvSpPr>
            <p:spPr bwMode="auto">
              <a:xfrm>
                <a:off x="4484921" y="1905318"/>
                <a:ext cx="23814" cy="18211"/>
              </a:xfrm>
              <a:custGeom>
                <a:avLst/>
                <a:gdLst>
                  <a:gd name="T0" fmla="*/ 10 w 12"/>
                  <a:gd name="T1" fmla="*/ 9 h 9"/>
                  <a:gd name="T2" fmla="*/ 0 w 12"/>
                  <a:gd name="T3" fmla="*/ 7 h 9"/>
                  <a:gd name="T4" fmla="*/ 10 w 12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10" y="9"/>
                    </a:moveTo>
                    <a:cubicBezTo>
                      <a:pt x="8" y="8"/>
                      <a:pt x="5" y="7"/>
                      <a:pt x="0" y="7"/>
                    </a:cubicBezTo>
                    <a:cubicBezTo>
                      <a:pt x="1" y="4"/>
                      <a:pt x="12" y="0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í$ľiḓê"/>
              <p:cNvSpPr/>
              <p:nvPr/>
            </p:nvSpPr>
            <p:spPr bwMode="auto">
              <a:xfrm>
                <a:off x="4420485" y="1910921"/>
                <a:ext cx="30817" cy="19611"/>
              </a:xfrm>
              <a:custGeom>
                <a:avLst/>
                <a:gdLst>
                  <a:gd name="T0" fmla="*/ 2 w 15"/>
                  <a:gd name="T1" fmla="*/ 3 h 9"/>
                  <a:gd name="T2" fmla="*/ 13 w 15"/>
                  <a:gd name="T3" fmla="*/ 6 h 9"/>
                  <a:gd name="T4" fmla="*/ 2 w 15"/>
                  <a:gd name="T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9">
                    <a:moveTo>
                      <a:pt x="2" y="3"/>
                    </a:moveTo>
                    <a:cubicBezTo>
                      <a:pt x="5" y="4"/>
                      <a:pt x="15" y="0"/>
                      <a:pt x="13" y="6"/>
                    </a:cubicBezTo>
                    <a:cubicBezTo>
                      <a:pt x="9" y="5"/>
                      <a:pt x="0" y="9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iś1íḋé"/>
              <p:cNvSpPr/>
              <p:nvPr/>
            </p:nvSpPr>
            <p:spPr bwMode="auto">
              <a:xfrm>
                <a:off x="7551233" y="1919326"/>
                <a:ext cx="43425" cy="77043"/>
              </a:xfrm>
              <a:custGeom>
                <a:avLst/>
                <a:gdLst>
                  <a:gd name="T0" fmla="*/ 10 w 21"/>
                  <a:gd name="T1" fmla="*/ 0 h 37"/>
                  <a:gd name="T2" fmla="*/ 18 w 21"/>
                  <a:gd name="T3" fmla="*/ 0 h 37"/>
                  <a:gd name="T4" fmla="*/ 21 w 21"/>
                  <a:gd name="T5" fmla="*/ 13 h 37"/>
                  <a:gd name="T6" fmla="*/ 16 w 21"/>
                  <a:gd name="T7" fmla="*/ 19 h 37"/>
                  <a:gd name="T8" fmla="*/ 14 w 21"/>
                  <a:gd name="T9" fmla="*/ 25 h 37"/>
                  <a:gd name="T10" fmla="*/ 12 w 21"/>
                  <a:gd name="T11" fmla="*/ 34 h 37"/>
                  <a:gd name="T12" fmla="*/ 6 w 21"/>
                  <a:gd name="T13" fmla="*/ 28 h 37"/>
                  <a:gd name="T14" fmla="*/ 1 w 21"/>
                  <a:gd name="T15" fmla="*/ 21 h 37"/>
                  <a:gd name="T16" fmla="*/ 5 w 21"/>
                  <a:gd name="T17" fmla="*/ 10 h 37"/>
                  <a:gd name="T18" fmla="*/ 10 w 21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7">
                    <a:moveTo>
                      <a:pt x="10" y="0"/>
                    </a:moveTo>
                    <a:cubicBezTo>
                      <a:pt x="13" y="0"/>
                      <a:pt x="15" y="0"/>
                      <a:pt x="18" y="0"/>
                    </a:cubicBezTo>
                    <a:cubicBezTo>
                      <a:pt x="20" y="4"/>
                      <a:pt x="20" y="9"/>
                      <a:pt x="21" y="13"/>
                    </a:cubicBezTo>
                    <a:cubicBezTo>
                      <a:pt x="18" y="14"/>
                      <a:pt x="20" y="20"/>
                      <a:pt x="16" y="19"/>
                    </a:cubicBezTo>
                    <a:cubicBezTo>
                      <a:pt x="16" y="22"/>
                      <a:pt x="16" y="24"/>
                      <a:pt x="14" y="25"/>
                    </a:cubicBezTo>
                    <a:cubicBezTo>
                      <a:pt x="13" y="27"/>
                      <a:pt x="16" y="34"/>
                      <a:pt x="12" y="34"/>
                    </a:cubicBezTo>
                    <a:cubicBezTo>
                      <a:pt x="6" y="37"/>
                      <a:pt x="11" y="29"/>
                      <a:pt x="6" y="28"/>
                    </a:cubicBezTo>
                    <a:cubicBezTo>
                      <a:pt x="4" y="28"/>
                      <a:pt x="3" y="23"/>
                      <a:pt x="1" y="21"/>
                    </a:cubicBezTo>
                    <a:cubicBezTo>
                      <a:pt x="0" y="16"/>
                      <a:pt x="7" y="17"/>
                      <a:pt x="5" y="10"/>
                    </a:cubicBezTo>
                    <a:cubicBezTo>
                      <a:pt x="9" y="14"/>
                      <a:pt x="9" y="5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ïṡļïḑè"/>
              <p:cNvSpPr/>
              <p:nvPr/>
            </p:nvSpPr>
            <p:spPr bwMode="auto">
              <a:xfrm>
                <a:off x="7594658" y="1983762"/>
                <a:ext cx="58833" cy="60234"/>
              </a:xfrm>
              <a:custGeom>
                <a:avLst/>
                <a:gdLst>
                  <a:gd name="T0" fmla="*/ 15 w 28"/>
                  <a:gd name="T1" fmla="*/ 3 h 29"/>
                  <a:gd name="T2" fmla="*/ 21 w 28"/>
                  <a:gd name="T3" fmla="*/ 9 h 29"/>
                  <a:gd name="T4" fmla="*/ 19 w 28"/>
                  <a:gd name="T5" fmla="*/ 10 h 29"/>
                  <a:gd name="T6" fmla="*/ 21 w 28"/>
                  <a:gd name="T7" fmla="*/ 14 h 29"/>
                  <a:gd name="T8" fmla="*/ 28 w 28"/>
                  <a:gd name="T9" fmla="*/ 23 h 29"/>
                  <a:gd name="T10" fmla="*/ 25 w 28"/>
                  <a:gd name="T11" fmla="*/ 29 h 29"/>
                  <a:gd name="T12" fmla="*/ 19 w 28"/>
                  <a:gd name="T13" fmla="*/ 29 h 29"/>
                  <a:gd name="T14" fmla="*/ 10 w 28"/>
                  <a:gd name="T15" fmla="*/ 20 h 29"/>
                  <a:gd name="T16" fmla="*/ 13 w 28"/>
                  <a:gd name="T17" fmla="*/ 16 h 29"/>
                  <a:gd name="T18" fmla="*/ 0 w 28"/>
                  <a:gd name="T19" fmla="*/ 5 h 29"/>
                  <a:gd name="T20" fmla="*/ 15 w 28"/>
                  <a:gd name="T21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29">
                    <a:moveTo>
                      <a:pt x="15" y="3"/>
                    </a:moveTo>
                    <a:cubicBezTo>
                      <a:pt x="10" y="9"/>
                      <a:pt x="20" y="7"/>
                      <a:pt x="21" y="9"/>
                    </a:cubicBezTo>
                    <a:cubicBezTo>
                      <a:pt x="22" y="10"/>
                      <a:pt x="19" y="10"/>
                      <a:pt x="19" y="10"/>
                    </a:cubicBezTo>
                    <a:cubicBezTo>
                      <a:pt x="19" y="11"/>
                      <a:pt x="21" y="14"/>
                      <a:pt x="21" y="14"/>
                    </a:cubicBezTo>
                    <a:cubicBezTo>
                      <a:pt x="23" y="18"/>
                      <a:pt x="28" y="18"/>
                      <a:pt x="28" y="23"/>
                    </a:cubicBezTo>
                    <a:cubicBezTo>
                      <a:pt x="24" y="23"/>
                      <a:pt x="25" y="26"/>
                      <a:pt x="25" y="29"/>
                    </a:cubicBezTo>
                    <a:cubicBezTo>
                      <a:pt x="23" y="28"/>
                      <a:pt x="19" y="26"/>
                      <a:pt x="19" y="29"/>
                    </a:cubicBezTo>
                    <a:cubicBezTo>
                      <a:pt x="14" y="28"/>
                      <a:pt x="15" y="21"/>
                      <a:pt x="10" y="20"/>
                    </a:cubicBezTo>
                    <a:cubicBezTo>
                      <a:pt x="10" y="18"/>
                      <a:pt x="13" y="18"/>
                      <a:pt x="13" y="16"/>
                    </a:cubicBezTo>
                    <a:cubicBezTo>
                      <a:pt x="9" y="13"/>
                      <a:pt x="6" y="7"/>
                      <a:pt x="0" y="5"/>
                    </a:cubicBezTo>
                    <a:cubicBezTo>
                      <a:pt x="5" y="0"/>
                      <a:pt x="9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ïṩlíḋe"/>
              <p:cNvSpPr/>
              <p:nvPr/>
            </p:nvSpPr>
            <p:spPr bwMode="auto">
              <a:xfrm>
                <a:off x="7572246" y="2008976"/>
                <a:ext cx="12607" cy="8405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0 h 4"/>
                  <a:gd name="T4" fmla="*/ 6 w 6"/>
                  <a:gd name="T5" fmla="*/ 4 h 4"/>
                  <a:gd name="T6" fmla="*/ 0 w 6"/>
                  <a:gd name="T7" fmla="*/ 4 h 4"/>
                  <a:gd name="T8" fmla="*/ 0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4" y="4"/>
                      <a:pt x="2" y="4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îšlïḍê"/>
              <p:cNvSpPr/>
              <p:nvPr/>
            </p:nvSpPr>
            <p:spPr bwMode="auto">
              <a:xfrm>
                <a:off x="7590455" y="2018781"/>
                <a:ext cx="33619" cy="50428"/>
              </a:xfrm>
              <a:custGeom>
                <a:avLst/>
                <a:gdLst>
                  <a:gd name="T0" fmla="*/ 15 w 16"/>
                  <a:gd name="T1" fmla="*/ 20 h 24"/>
                  <a:gd name="T2" fmla="*/ 6 w 16"/>
                  <a:gd name="T3" fmla="*/ 21 h 24"/>
                  <a:gd name="T4" fmla="*/ 0 w 16"/>
                  <a:gd name="T5" fmla="*/ 12 h 24"/>
                  <a:gd name="T6" fmla="*/ 15 w 16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4">
                    <a:moveTo>
                      <a:pt x="15" y="20"/>
                    </a:moveTo>
                    <a:cubicBezTo>
                      <a:pt x="16" y="24"/>
                      <a:pt x="9" y="20"/>
                      <a:pt x="6" y="21"/>
                    </a:cubicBezTo>
                    <a:cubicBezTo>
                      <a:pt x="6" y="16"/>
                      <a:pt x="8" y="10"/>
                      <a:pt x="0" y="12"/>
                    </a:cubicBezTo>
                    <a:cubicBezTo>
                      <a:pt x="7" y="0"/>
                      <a:pt x="7" y="21"/>
                      <a:pt x="15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iṩļïḋé"/>
              <p:cNvSpPr/>
              <p:nvPr/>
            </p:nvSpPr>
            <p:spPr bwMode="auto">
              <a:xfrm>
                <a:off x="6922283" y="2060805"/>
                <a:ext cx="33619" cy="56031"/>
              </a:xfrm>
              <a:custGeom>
                <a:avLst/>
                <a:gdLst>
                  <a:gd name="T0" fmla="*/ 3 w 16"/>
                  <a:gd name="T1" fmla="*/ 1 h 27"/>
                  <a:gd name="T2" fmla="*/ 8 w 16"/>
                  <a:gd name="T3" fmla="*/ 7 h 27"/>
                  <a:gd name="T4" fmla="*/ 10 w 16"/>
                  <a:gd name="T5" fmla="*/ 9 h 27"/>
                  <a:gd name="T6" fmla="*/ 14 w 16"/>
                  <a:gd name="T7" fmla="*/ 13 h 27"/>
                  <a:gd name="T8" fmla="*/ 12 w 16"/>
                  <a:gd name="T9" fmla="*/ 14 h 27"/>
                  <a:gd name="T10" fmla="*/ 14 w 16"/>
                  <a:gd name="T11" fmla="*/ 24 h 27"/>
                  <a:gd name="T12" fmla="*/ 10 w 16"/>
                  <a:gd name="T13" fmla="*/ 27 h 27"/>
                  <a:gd name="T14" fmla="*/ 3 w 16"/>
                  <a:gd name="T1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7">
                    <a:moveTo>
                      <a:pt x="3" y="1"/>
                    </a:moveTo>
                    <a:cubicBezTo>
                      <a:pt x="6" y="0"/>
                      <a:pt x="7" y="5"/>
                      <a:pt x="8" y="7"/>
                    </a:cubicBezTo>
                    <a:cubicBezTo>
                      <a:pt x="9" y="8"/>
                      <a:pt x="10" y="7"/>
                      <a:pt x="10" y="9"/>
                    </a:cubicBezTo>
                    <a:cubicBezTo>
                      <a:pt x="10" y="11"/>
                      <a:pt x="13" y="11"/>
                      <a:pt x="14" y="13"/>
                    </a:cubicBezTo>
                    <a:cubicBezTo>
                      <a:pt x="15" y="15"/>
                      <a:pt x="12" y="14"/>
                      <a:pt x="12" y="14"/>
                    </a:cubicBezTo>
                    <a:cubicBezTo>
                      <a:pt x="12" y="16"/>
                      <a:pt x="16" y="18"/>
                      <a:pt x="14" y="24"/>
                    </a:cubicBezTo>
                    <a:cubicBezTo>
                      <a:pt x="11" y="23"/>
                      <a:pt x="10" y="25"/>
                      <a:pt x="10" y="27"/>
                    </a:cubicBezTo>
                    <a:cubicBezTo>
                      <a:pt x="0" y="24"/>
                      <a:pt x="1" y="13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iŝľïďe"/>
              <p:cNvSpPr/>
              <p:nvPr/>
            </p:nvSpPr>
            <p:spPr bwMode="auto">
              <a:xfrm>
                <a:off x="7619872" y="2063606"/>
                <a:ext cx="42023" cy="64436"/>
              </a:xfrm>
              <a:custGeom>
                <a:avLst/>
                <a:gdLst>
                  <a:gd name="T0" fmla="*/ 16 w 20"/>
                  <a:gd name="T1" fmla="*/ 0 h 31"/>
                  <a:gd name="T2" fmla="*/ 20 w 20"/>
                  <a:gd name="T3" fmla="*/ 15 h 31"/>
                  <a:gd name="T4" fmla="*/ 14 w 20"/>
                  <a:gd name="T5" fmla="*/ 17 h 31"/>
                  <a:gd name="T6" fmla="*/ 14 w 20"/>
                  <a:gd name="T7" fmla="*/ 30 h 31"/>
                  <a:gd name="T8" fmla="*/ 5 w 20"/>
                  <a:gd name="T9" fmla="*/ 25 h 31"/>
                  <a:gd name="T10" fmla="*/ 7 w 20"/>
                  <a:gd name="T11" fmla="*/ 17 h 31"/>
                  <a:gd name="T12" fmla="*/ 7 w 20"/>
                  <a:gd name="T13" fmla="*/ 13 h 31"/>
                  <a:gd name="T14" fmla="*/ 5 w 20"/>
                  <a:gd name="T15" fmla="*/ 13 h 31"/>
                  <a:gd name="T16" fmla="*/ 9 w 20"/>
                  <a:gd name="T17" fmla="*/ 8 h 31"/>
                  <a:gd name="T18" fmla="*/ 13 w 20"/>
                  <a:gd name="T19" fmla="*/ 2 h 31"/>
                  <a:gd name="T20" fmla="*/ 16 w 20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31">
                    <a:moveTo>
                      <a:pt x="16" y="0"/>
                    </a:moveTo>
                    <a:cubicBezTo>
                      <a:pt x="16" y="7"/>
                      <a:pt x="16" y="13"/>
                      <a:pt x="20" y="15"/>
                    </a:cubicBezTo>
                    <a:cubicBezTo>
                      <a:pt x="20" y="17"/>
                      <a:pt x="17" y="17"/>
                      <a:pt x="14" y="17"/>
                    </a:cubicBezTo>
                    <a:cubicBezTo>
                      <a:pt x="18" y="20"/>
                      <a:pt x="13" y="23"/>
                      <a:pt x="14" y="30"/>
                    </a:cubicBezTo>
                    <a:cubicBezTo>
                      <a:pt x="9" y="31"/>
                      <a:pt x="10" y="25"/>
                      <a:pt x="5" y="25"/>
                    </a:cubicBezTo>
                    <a:cubicBezTo>
                      <a:pt x="4" y="21"/>
                      <a:pt x="7" y="20"/>
                      <a:pt x="7" y="17"/>
                    </a:cubicBezTo>
                    <a:cubicBezTo>
                      <a:pt x="7" y="16"/>
                      <a:pt x="4" y="14"/>
                      <a:pt x="7" y="13"/>
                    </a:cubicBezTo>
                    <a:cubicBezTo>
                      <a:pt x="7" y="11"/>
                      <a:pt x="5" y="12"/>
                      <a:pt x="5" y="13"/>
                    </a:cubicBezTo>
                    <a:cubicBezTo>
                      <a:pt x="0" y="13"/>
                      <a:pt x="5" y="6"/>
                      <a:pt x="9" y="8"/>
                    </a:cubicBezTo>
                    <a:cubicBezTo>
                      <a:pt x="9" y="5"/>
                      <a:pt x="11" y="3"/>
                      <a:pt x="13" y="2"/>
                    </a:cubicBezTo>
                    <a:cubicBezTo>
                      <a:pt x="13" y="2"/>
                      <a:pt x="1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iṥḷîḍe"/>
              <p:cNvSpPr/>
              <p:nvPr/>
            </p:nvSpPr>
            <p:spPr bwMode="auto">
              <a:xfrm>
                <a:off x="7589055" y="2074812"/>
                <a:ext cx="30817" cy="28016"/>
              </a:xfrm>
              <a:custGeom>
                <a:avLst/>
                <a:gdLst>
                  <a:gd name="T0" fmla="*/ 9 w 15"/>
                  <a:gd name="T1" fmla="*/ 0 h 13"/>
                  <a:gd name="T2" fmla="*/ 15 w 15"/>
                  <a:gd name="T3" fmla="*/ 6 h 13"/>
                  <a:gd name="T4" fmla="*/ 13 w 15"/>
                  <a:gd name="T5" fmla="*/ 7 h 13"/>
                  <a:gd name="T6" fmla="*/ 1 w 15"/>
                  <a:gd name="T7" fmla="*/ 13 h 13"/>
                  <a:gd name="T8" fmla="*/ 9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9" y="0"/>
                    </a:moveTo>
                    <a:cubicBezTo>
                      <a:pt x="13" y="0"/>
                      <a:pt x="15" y="2"/>
                      <a:pt x="15" y="6"/>
                    </a:cubicBezTo>
                    <a:cubicBezTo>
                      <a:pt x="11" y="5"/>
                      <a:pt x="11" y="7"/>
                      <a:pt x="13" y="7"/>
                    </a:cubicBezTo>
                    <a:cubicBezTo>
                      <a:pt x="11" y="9"/>
                      <a:pt x="6" y="12"/>
                      <a:pt x="1" y="13"/>
                    </a:cubicBezTo>
                    <a:cubicBezTo>
                      <a:pt x="0" y="5"/>
                      <a:pt x="9" y="7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îşlîḓê"/>
              <p:cNvSpPr/>
              <p:nvPr/>
            </p:nvSpPr>
            <p:spPr bwMode="auto">
              <a:xfrm>
                <a:off x="7675903" y="2175669"/>
                <a:ext cx="21012" cy="39222"/>
              </a:xfrm>
              <a:custGeom>
                <a:avLst/>
                <a:gdLst>
                  <a:gd name="T0" fmla="*/ 2 w 10"/>
                  <a:gd name="T1" fmla="*/ 0 h 19"/>
                  <a:gd name="T2" fmla="*/ 10 w 10"/>
                  <a:gd name="T3" fmla="*/ 6 h 19"/>
                  <a:gd name="T4" fmla="*/ 0 w 10"/>
                  <a:gd name="T5" fmla="*/ 17 h 19"/>
                  <a:gd name="T6" fmla="*/ 4 w 10"/>
                  <a:gd name="T7" fmla="*/ 15 h 19"/>
                  <a:gd name="T8" fmla="*/ 2 w 1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2" y="0"/>
                    </a:moveTo>
                    <a:cubicBezTo>
                      <a:pt x="7" y="0"/>
                      <a:pt x="4" y="8"/>
                      <a:pt x="10" y="6"/>
                    </a:cubicBezTo>
                    <a:cubicBezTo>
                      <a:pt x="8" y="11"/>
                      <a:pt x="9" y="19"/>
                      <a:pt x="0" y="17"/>
                    </a:cubicBezTo>
                    <a:cubicBezTo>
                      <a:pt x="0" y="15"/>
                      <a:pt x="3" y="16"/>
                      <a:pt x="4" y="15"/>
                    </a:cubicBezTo>
                    <a:cubicBezTo>
                      <a:pt x="1" y="8"/>
                      <a:pt x="1" y="1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ï$ḻiḍê"/>
              <p:cNvSpPr/>
              <p:nvPr/>
            </p:nvSpPr>
            <p:spPr bwMode="auto">
              <a:xfrm>
                <a:off x="7556836" y="2185475"/>
                <a:ext cx="79845" cy="25214"/>
              </a:xfrm>
              <a:custGeom>
                <a:avLst/>
                <a:gdLst>
                  <a:gd name="T0" fmla="*/ 37 w 38"/>
                  <a:gd name="T1" fmla="*/ 5 h 12"/>
                  <a:gd name="T2" fmla="*/ 26 w 38"/>
                  <a:gd name="T3" fmla="*/ 10 h 12"/>
                  <a:gd name="T4" fmla="*/ 0 w 38"/>
                  <a:gd name="T5" fmla="*/ 12 h 12"/>
                  <a:gd name="T6" fmla="*/ 31 w 38"/>
                  <a:gd name="T7" fmla="*/ 3 h 12"/>
                  <a:gd name="T8" fmla="*/ 37 w 38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7" y="5"/>
                    </a:moveTo>
                    <a:cubicBezTo>
                      <a:pt x="38" y="10"/>
                      <a:pt x="30" y="10"/>
                      <a:pt x="26" y="10"/>
                    </a:cubicBezTo>
                    <a:cubicBezTo>
                      <a:pt x="18" y="11"/>
                      <a:pt x="7" y="9"/>
                      <a:pt x="0" y="12"/>
                    </a:cubicBezTo>
                    <a:cubicBezTo>
                      <a:pt x="1" y="0"/>
                      <a:pt x="27" y="12"/>
                      <a:pt x="31" y="3"/>
                    </a:cubicBezTo>
                    <a:cubicBezTo>
                      <a:pt x="33" y="4"/>
                      <a:pt x="34" y="5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íśḻiḋê"/>
              <p:cNvSpPr/>
              <p:nvPr/>
            </p:nvSpPr>
            <p:spPr bwMode="auto">
              <a:xfrm>
                <a:off x="7727732" y="2216292"/>
                <a:ext cx="50428" cy="32218"/>
              </a:xfrm>
              <a:custGeom>
                <a:avLst/>
                <a:gdLst>
                  <a:gd name="T0" fmla="*/ 24 w 24"/>
                  <a:gd name="T1" fmla="*/ 10 h 15"/>
                  <a:gd name="T2" fmla="*/ 20 w 24"/>
                  <a:gd name="T3" fmla="*/ 14 h 15"/>
                  <a:gd name="T4" fmla="*/ 9 w 24"/>
                  <a:gd name="T5" fmla="*/ 14 h 15"/>
                  <a:gd name="T6" fmla="*/ 7 w 24"/>
                  <a:gd name="T7" fmla="*/ 12 h 15"/>
                  <a:gd name="T8" fmla="*/ 0 w 24"/>
                  <a:gd name="T9" fmla="*/ 7 h 15"/>
                  <a:gd name="T10" fmla="*/ 9 w 24"/>
                  <a:gd name="T11" fmla="*/ 3 h 15"/>
                  <a:gd name="T12" fmla="*/ 15 w 24"/>
                  <a:gd name="T13" fmla="*/ 1 h 15"/>
                  <a:gd name="T14" fmla="*/ 15 w 24"/>
                  <a:gd name="T15" fmla="*/ 3 h 15"/>
                  <a:gd name="T16" fmla="*/ 16 w 24"/>
                  <a:gd name="T17" fmla="*/ 1 h 15"/>
                  <a:gd name="T18" fmla="*/ 24 w 24"/>
                  <a:gd name="T19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15">
                    <a:moveTo>
                      <a:pt x="24" y="10"/>
                    </a:moveTo>
                    <a:cubicBezTo>
                      <a:pt x="22" y="11"/>
                      <a:pt x="21" y="12"/>
                      <a:pt x="20" y="14"/>
                    </a:cubicBezTo>
                    <a:cubicBezTo>
                      <a:pt x="16" y="11"/>
                      <a:pt x="13" y="15"/>
                      <a:pt x="9" y="14"/>
                    </a:cubicBezTo>
                    <a:cubicBezTo>
                      <a:pt x="8" y="14"/>
                      <a:pt x="9" y="12"/>
                      <a:pt x="7" y="12"/>
                    </a:cubicBezTo>
                    <a:cubicBezTo>
                      <a:pt x="5" y="12"/>
                      <a:pt x="3" y="8"/>
                      <a:pt x="0" y="7"/>
                    </a:cubicBezTo>
                    <a:cubicBezTo>
                      <a:pt x="0" y="4"/>
                      <a:pt x="6" y="5"/>
                      <a:pt x="9" y="3"/>
                    </a:cubicBezTo>
                    <a:cubicBezTo>
                      <a:pt x="9" y="3"/>
                      <a:pt x="14" y="0"/>
                      <a:pt x="15" y="1"/>
                    </a:cubicBezTo>
                    <a:cubicBezTo>
                      <a:pt x="15" y="1"/>
                      <a:pt x="15" y="3"/>
                      <a:pt x="15" y="3"/>
                    </a:cubicBezTo>
                    <a:cubicBezTo>
                      <a:pt x="16" y="3"/>
                      <a:pt x="17" y="1"/>
                      <a:pt x="16" y="1"/>
                    </a:cubicBezTo>
                    <a:cubicBezTo>
                      <a:pt x="20" y="2"/>
                      <a:pt x="23" y="6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iş1iḓê"/>
              <p:cNvSpPr/>
              <p:nvPr/>
            </p:nvSpPr>
            <p:spPr bwMode="auto">
              <a:xfrm>
                <a:off x="7754347" y="2233101"/>
                <a:ext cx="282958" cy="149884"/>
              </a:xfrm>
              <a:custGeom>
                <a:avLst/>
                <a:gdLst>
                  <a:gd name="T0" fmla="*/ 44 w 136"/>
                  <a:gd name="T1" fmla="*/ 36 h 72"/>
                  <a:gd name="T2" fmla="*/ 37 w 136"/>
                  <a:gd name="T3" fmla="*/ 32 h 72"/>
                  <a:gd name="T4" fmla="*/ 33 w 136"/>
                  <a:gd name="T5" fmla="*/ 25 h 72"/>
                  <a:gd name="T6" fmla="*/ 13 w 136"/>
                  <a:gd name="T7" fmla="*/ 19 h 72"/>
                  <a:gd name="T8" fmla="*/ 2 w 136"/>
                  <a:gd name="T9" fmla="*/ 19 h 72"/>
                  <a:gd name="T10" fmla="*/ 0 w 136"/>
                  <a:gd name="T11" fmla="*/ 12 h 72"/>
                  <a:gd name="T12" fmla="*/ 5 w 136"/>
                  <a:gd name="T13" fmla="*/ 12 h 72"/>
                  <a:gd name="T14" fmla="*/ 11 w 136"/>
                  <a:gd name="T15" fmla="*/ 10 h 72"/>
                  <a:gd name="T16" fmla="*/ 20 w 136"/>
                  <a:gd name="T17" fmla="*/ 13 h 72"/>
                  <a:gd name="T18" fmla="*/ 28 w 136"/>
                  <a:gd name="T19" fmla="*/ 8 h 72"/>
                  <a:gd name="T20" fmla="*/ 43 w 136"/>
                  <a:gd name="T21" fmla="*/ 2 h 72"/>
                  <a:gd name="T22" fmla="*/ 46 w 136"/>
                  <a:gd name="T23" fmla="*/ 6 h 72"/>
                  <a:gd name="T24" fmla="*/ 61 w 136"/>
                  <a:gd name="T25" fmla="*/ 12 h 72"/>
                  <a:gd name="T26" fmla="*/ 65 w 136"/>
                  <a:gd name="T27" fmla="*/ 10 h 72"/>
                  <a:gd name="T28" fmla="*/ 69 w 136"/>
                  <a:gd name="T29" fmla="*/ 13 h 72"/>
                  <a:gd name="T30" fmla="*/ 78 w 136"/>
                  <a:gd name="T31" fmla="*/ 13 h 72"/>
                  <a:gd name="T32" fmla="*/ 85 w 136"/>
                  <a:gd name="T33" fmla="*/ 17 h 72"/>
                  <a:gd name="T34" fmla="*/ 85 w 136"/>
                  <a:gd name="T35" fmla="*/ 23 h 72"/>
                  <a:gd name="T36" fmla="*/ 89 w 136"/>
                  <a:gd name="T37" fmla="*/ 21 h 72"/>
                  <a:gd name="T38" fmla="*/ 91 w 136"/>
                  <a:gd name="T39" fmla="*/ 27 h 72"/>
                  <a:gd name="T40" fmla="*/ 100 w 136"/>
                  <a:gd name="T41" fmla="*/ 32 h 72"/>
                  <a:gd name="T42" fmla="*/ 115 w 136"/>
                  <a:gd name="T43" fmla="*/ 38 h 72"/>
                  <a:gd name="T44" fmla="*/ 113 w 136"/>
                  <a:gd name="T45" fmla="*/ 43 h 72"/>
                  <a:gd name="T46" fmla="*/ 119 w 136"/>
                  <a:gd name="T47" fmla="*/ 47 h 72"/>
                  <a:gd name="T48" fmla="*/ 119 w 136"/>
                  <a:gd name="T49" fmla="*/ 51 h 72"/>
                  <a:gd name="T50" fmla="*/ 126 w 136"/>
                  <a:gd name="T51" fmla="*/ 58 h 72"/>
                  <a:gd name="T52" fmla="*/ 136 w 136"/>
                  <a:gd name="T53" fmla="*/ 68 h 72"/>
                  <a:gd name="T54" fmla="*/ 123 w 136"/>
                  <a:gd name="T55" fmla="*/ 68 h 72"/>
                  <a:gd name="T56" fmla="*/ 112 w 136"/>
                  <a:gd name="T57" fmla="*/ 60 h 72"/>
                  <a:gd name="T58" fmla="*/ 108 w 136"/>
                  <a:gd name="T59" fmla="*/ 56 h 72"/>
                  <a:gd name="T60" fmla="*/ 106 w 136"/>
                  <a:gd name="T61" fmla="*/ 54 h 72"/>
                  <a:gd name="T62" fmla="*/ 100 w 136"/>
                  <a:gd name="T63" fmla="*/ 49 h 72"/>
                  <a:gd name="T64" fmla="*/ 85 w 136"/>
                  <a:gd name="T65" fmla="*/ 47 h 72"/>
                  <a:gd name="T66" fmla="*/ 78 w 136"/>
                  <a:gd name="T67" fmla="*/ 64 h 72"/>
                  <a:gd name="T68" fmla="*/ 67 w 136"/>
                  <a:gd name="T69" fmla="*/ 60 h 72"/>
                  <a:gd name="T70" fmla="*/ 61 w 136"/>
                  <a:gd name="T71" fmla="*/ 58 h 72"/>
                  <a:gd name="T72" fmla="*/ 54 w 136"/>
                  <a:gd name="T73" fmla="*/ 49 h 72"/>
                  <a:gd name="T74" fmla="*/ 46 w 136"/>
                  <a:gd name="T75" fmla="*/ 56 h 72"/>
                  <a:gd name="T76" fmla="*/ 41 w 136"/>
                  <a:gd name="T77" fmla="*/ 53 h 72"/>
                  <a:gd name="T78" fmla="*/ 46 w 136"/>
                  <a:gd name="T79" fmla="*/ 47 h 72"/>
                  <a:gd name="T80" fmla="*/ 50 w 136"/>
                  <a:gd name="T81" fmla="*/ 40 h 72"/>
                  <a:gd name="T82" fmla="*/ 48 w 136"/>
                  <a:gd name="T83" fmla="*/ 43 h 72"/>
                  <a:gd name="T84" fmla="*/ 44 w 136"/>
                  <a:gd name="T8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72">
                    <a:moveTo>
                      <a:pt x="44" y="36"/>
                    </a:moveTo>
                    <a:cubicBezTo>
                      <a:pt x="41" y="36"/>
                      <a:pt x="42" y="31"/>
                      <a:pt x="37" y="32"/>
                    </a:cubicBezTo>
                    <a:cubicBezTo>
                      <a:pt x="36" y="29"/>
                      <a:pt x="34" y="27"/>
                      <a:pt x="33" y="25"/>
                    </a:cubicBezTo>
                    <a:cubicBezTo>
                      <a:pt x="25" y="24"/>
                      <a:pt x="17" y="23"/>
                      <a:pt x="13" y="19"/>
                    </a:cubicBezTo>
                    <a:cubicBezTo>
                      <a:pt x="7" y="21"/>
                      <a:pt x="9" y="19"/>
                      <a:pt x="2" y="19"/>
                    </a:cubicBezTo>
                    <a:cubicBezTo>
                      <a:pt x="1" y="16"/>
                      <a:pt x="3" y="12"/>
                      <a:pt x="0" y="12"/>
                    </a:cubicBezTo>
                    <a:cubicBezTo>
                      <a:pt x="1" y="8"/>
                      <a:pt x="3" y="12"/>
                      <a:pt x="5" y="12"/>
                    </a:cubicBezTo>
                    <a:cubicBezTo>
                      <a:pt x="8" y="11"/>
                      <a:pt x="9" y="9"/>
                      <a:pt x="11" y="10"/>
                    </a:cubicBezTo>
                    <a:cubicBezTo>
                      <a:pt x="15" y="10"/>
                      <a:pt x="17" y="13"/>
                      <a:pt x="20" y="13"/>
                    </a:cubicBezTo>
                    <a:cubicBezTo>
                      <a:pt x="24" y="15"/>
                      <a:pt x="25" y="9"/>
                      <a:pt x="28" y="8"/>
                    </a:cubicBezTo>
                    <a:cubicBezTo>
                      <a:pt x="32" y="5"/>
                      <a:pt x="39" y="6"/>
                      <a:pt x="43" y="2"/>
                    </a:cubicBezTo>
                    <a:cubicBezTo>
                      <a:pt x="46" y="0"/>
                      <a:pt x="45" y="5"/>
                      <a:pt x="46" y="6"/>
                    </a:cubicBezTo>
                    <a:cubicBezTo>
                      <a:pt x="50" y="8"/>
                      <a:pt x="61" y="5"/>
                      <a:pt x="61" y="12"/>
                    </a:cubicBezTo>
                    <a:cubicBezTo>
                      <a:pt x="63" y="13"/>
                      <a:pt x="65" y="10"/>
                      <a:pt x="65" y="10"/>
                    </a:cubicBezTo>
                    <a:cubicBezTo>
                      <a:pt x="67" y="10"/>
                      <a:pt x="67" y="13"/>
                      <a:pt x="69" y="13"/>
                    </a:cubicBezTo>
                    <a:cubicBezTo>
                      <a:pt x="71" y="15"/>
                      <a:pt x="75" y="12"/>
                      <a:pt x="78" y="13"/>
                    </a:cubicBezTo>
                    <a:cubicBezTo>
                      <a:pt x="79" y="14"/>
                      <a:pt x="80" y="19"/>
                      <a:pt x="85" y="17"/>
                    </a:cubicBezTo>
                    <a:cubicBezTo>
                      <a:pt x="88" y="20"/>
                      <a:pt x="86" y="20"/>
                      <a:pt x="85" y="23"/>
                    </a:cubicBezTo>
                    <a:cubicBezTo>
                      <a:pt x="88" y="23"/>
                      <a:pt x="89" y="22"/>
                      <a:pt x="89" y="21"/>
                    </a:cubicBezTo>
                    <a:cubicBezTo>
                      <a:pt x="91" y="21"/>
                      <a:pt x="91" y="24"/>
                      <a:pt x="91" y="27"/>
                    </a:cubicBezTo>
                    <a:cubicBezTo>
                      <a:pt x="93" y="30"/>
                      <a:pt x="97" y="30"/>
                      <a:pt x="100" y="32"/>
                    </a:cubicBezTo>
                    <a:cubicBezTo>
                      <a:pt x="102" y="33"/>
                      <a:pt x="109" y="38"/>
                      <a:pt x="115" y="38"/>
                    </a:cubicBezTo>
                    <a:cubicBezTo>
                      <a:pt x="116" y="41"/>
                      <a:pt x="114" y="41"/>
                      <a:pt x="113" y="43"/>
                    </a:cubicBezTo>
                    <a:cubicBezTo>
                      <a:pt x="114" y="46"/>
                      <a:pt x="118" y="45"/>
                      <a:pt x="119" y="47"/>
                    </a:cubicBezTo>
                    <a:cubicBezTo>
                      <a:pt x="120" y="48"/>
                      <a:pt x="118" y="50"/>
                      <a:pt x="119" y="51"/>
                    </a:cubicBezTo>
                    <a:cubicBezTo>
                      <a:pt x="121" y="53"/>
                      <a:pt x="124" y="55"/>
                      <a:pt x="126" y="58"/>
                    </a:cubicBezTo>
                    <a:cubicBezTo>
                      <a:pt x="129" y="62"/>
                      <a:pt x="131" y="67"/>
                      <a:pt x="136" y="68"/>
                    </a:cubicBezTo>
                    <a:cubicBezTo>
                      <a:pt x="132" y="72"/>
                      <a:pt x="125" y="68"/>
                      <a:pt x="123" y="68"/>
                    </a:cubicBezTo>
                    <a:cubicBezTo>
                      <a:pt x="119" y="67"/>
                      <a:pt x="117" y="65"/>
                      <a:pt x="112" y="60"/>
                    </a:cubicBezTo>
                    <a:cubicBezTo>
                      <a:pt x="110" y="59"/>
                      <a:pt x="109" y="57"/>
                      <a:pt x="108" y="56"/>
                    </a:cubicBezTo>
                    <a:cubicBezTo>
                      <a:pt x="107" y="55"/>
                      <a:pt x="106" y="57"/>
                      <a:pt x="106" y="54"/>
                    </a:cubicBezTo>
                    <a:cubicBezTo>
                      <a:pt x="106" y="54"/>
                      <a:pt x="101" y="49"/>
                      <a:pt x="100" y="49"/>
                    </a:cubicBezTo>
                    <a:cubicBezTo>
                      <a:pt x="96" y="47"/>
                      <a:pt x="90" y="50"/>
                      <a:pt x="85" y="47"/>
                    </a:cubicBezTo>
                    <a:cubicBezTo>
                      <a:pt x="81" y="51"/>
                      <a:pt x="80" y="58"/>
                      <a:pt x="78" y="64"/>
                    </a:cubicBezTo>
                    <a:cubicBezTo>
                      <a:pt x="77" y="61"/>
                      <a:pt x="70" y="62"/>
                      <a:pt x="67" y="60"/>
                    </a:cubicBezTo>
                    <a:cubicBezTo>
                      <a:pt x="65" y="58"/>
                      <a:pt x="68" y="55"/>
                      <a:pt x="61" y="58"/>
                    </a:cubicBezTo>
                    <a:cubicBezTo>
                      <a:pt x="65" y="49"/>
                      <a:pt x="52" y="56"/>
                      <a:pt x="54" y="49"/>
                    </a:cubicBezTo>
                    <a:cubicBezTo>
                      <a:pt x="49" y="50"/>
                      <a:pt x="45" y="50"/>
                      <a:pt x="46" y="56"/>
                    </a:cubicBezTo>
                    <a:cubicBezTo>
                      <a:pt x="44" y="55"/>
                      <a:pt x="44" y="52"/>
                      <a:pt x="41" y="53"/>
                    </a:cubicBezTo>
                    <a:cubicBezTo>
                      <a:pt x="41" y="49"/>
                      <a:pt x="44" y="49"/>
                      <a:pt x="46" y="47"/>
                    </a:cubicBezTo>
                    <a:cubicBezTo>
                      <a:pt x="49" y="45"/>
                      <a:pt x="51" y="45"/>
                      <a:pt x="50" y="40"/>
                    </a:cubicBezTo>
                    <a:cubicBezTo>
                      <a:pt x="49" y="38"/>
                      <a:pt x="48" y="43"/>
                      <a:pt x="48" y="43"/>
                    </a:cubicBezTo>
                    <a:cubicBezTo>
                      <a:pt x="45" y="42"/>
                      <a:pt x="46" y="31"/>
                      <a:pt x="44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ïṧļiḋê"/>
              <p:cNvSpPr/>
              <p:nvPr/>
            </p:nvSpPr>
            <p:spPr bwMode="auto">
              <a:xfrm>
                <a:off x="7688510" y="2252712"/>
                <a:ext cx="29417" cy="23814"/>
              </a:xfrm>
              <a:custGeom>
                <a:avLst/>
                <a:gdLst>
                  <a:gd name="T0" fmla="*/ 13 w 14"/>
                  <a:gd name="T1" fmla="*/ 4 h 12"/>
                  <a:gd name="T2" fmla="*/ 0 w 14"/>
                  <a:gd name="T3" fmla="*/ 6 h 12"/>
                  <a:gd name="T4" fmla="*/ 13 w 14"/>
                  <a:gd name="T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13" y="4"/>
                    </a:moveTo>
                    <a:cubicBezTo>
                      <a:pt x="14" y="12"/>
                      <a:pt x="3" y="6"/>
                      <a:pt x="0" y="6"/>
                    </a:cubicBezTo>
                    <a:cubicBezTo>
                      <a:pt x="2" y="4"/>
                      <a:pt x="11" y="0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îSľiḋé"/>
              <p:cNvSpPr/>
              <p:nvPr/>
            </p:nvSpPr>
            <p:spPr bwMode="auto">
              <a:xfrm>
                <a:off x="7653491" y="2258315"/>
                <a:ext cx="18211" cy="9806"/>
              </a:xfrm>
              <a:custGeom>
                <a:avLst/>
                <a:gdLst>
                  <a:gd name="T0" fmla="*/ 0 w 9"/>
                  <a:gd name="T1" fmla="*/ 3 h 5"/>
                  <a:gd name="T2" fmla="*/ 6 w 9"/>
                  <a:gd name="T3" fmla="*/ 5 h 5"/>
                  <a:gd name="T4" fmla="*/ 2 w 9"/>
                  <a:gd name="T5" fmla="*/ 5 h 5"/>
                  <a:gd name="T6" fmla="*/ 0 w 9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0" y="3"/>
                    </a:moveTo>
                    <a:cubicBezTo>
                      <a:pt x="0" y="0"/>
                      <a:pt x="9" y="1"/>
                      <a:pt x="6" y="5"/>
                    </a:cubicBezTo>
                    <a:cubicBezTo>
                      <a:pt x="5" y="5"/>
                      <a:pt x="3" y="5"/>
                      <a:pt x="2" y="5"/>
                    </a:cubicBezTo>
                    <a:cubicBezTo>
                      <a:pt x="2" y="4"/>
                      <a:pt x="1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îṣḷîďe"/>
              <p:cNvSpPr/>
              <p:nvPr/>
            </p:nvSpPr>
            <p:spPr bwMode="auto">
              <a:xfrm>
                <a:off x="8013490" y="2280728"/>
                <a:ext cx="56031" cy="40623"/>
              </a:xfrm>
              <a:custGeom>
                <a:avLst/>
                <a:gdLst>
                  <a:gd name="T0" fmla="*/ 21 w 27"/>
                  <a:gd name="T1" fmla="*/ 0 h 19"/>
                  <a:gd name="T2" fmla="*/ 27 w 27"/>
                  <a:gd name="T3" fmla="*/ 0 h 19"/>
                  <a:gd name="T4" fmla="*/ 27 w 27"/>
                  <a:gd name="T5" fmla="*/ 5 h 19"/>
                  <a:gd name="T6" fmla="*/ 23 w 27"/>
                  <a:gd name="T7" fmla="*/ 7 h 19"/>
                  <a:gd name="T8" fmla="*/ 23 w 27"/>
                  <a:gd name="T9" fmla="*/ 13 h 19"/>
                  <a:gd name="T10" fmla="*/ 19 w 27"/>
                  <a:gd name="T11" fmla="*/ 15 h 19"/>
                  <a:gd name="T12" fmla="*/ 2 w 27"/>
                  <a:gd name="T13" fmla="*/ 9 h 19"/>
                  <a:gd name="T14" fmla="*/ 21 w 27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9">
                    <a:moveTo>
                      <a:pt x="21" y="0"/>
                    </a:moveTo>
                    <a:cubicBezTo>
                      <a:pt x="23" y="0"/>
                      <a:pt x="25" y="0"/>
                      <a:pt x="27" y="0"/>
                    </a:cubicBezTo>
                    <a:cubicBezTo>
                      <a:pt x="26" y="1"/>
                      <a:pt x="27" y="4"/>
                      <a:pt x="27" y="5"/>
                    </a:cubicBezTo>
                    <a:cubicBezTo>
                      <a:pt x="26" y="7"/>
                      <a:pt x="23" y="6"/>
                      <a:pt x="23" y="7"/>
                    </a:cubicBezTo>
                    <a:cubicBezTo>
                      <a:pt x="22" y="9"/>
                      <a:pt x="26" y="11"/>
                      <a:pt x="23" y="13"/>
                    </a:cubicBezTo>
                    <a:cubicBezTo>
                      <a:pt x="21" y="11"/>
                      <a:pt x="19" y="11"/>
                      <a:pt x="19" y="15"/>
                    </a:cubicBezTo>
                    <a:cubicBezTo>
                      <a:pt x="13" y="13"/>
                      <a:pt x="0" y="19"/>
                      <a:pt x="2" y="9"/>
                    </a:cubicBezTo>
                    <a:cubicBezTo>
                      <a:pt x="12" y="13"/>
                      <a:pt x="18" y="8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îSlíḍé"/>
              <p:cNvSpPr/>
              <p:nvPr/>
            </p:nvSpPr>
            <p:spPr bwMode="auto">
              <a:xfrm>
                <a:off x="7509210" y="2340961"/>
                <a:ext cx="30817" cy="15409"/>
              </a:xfrm>
              <a:custGeom>
                <a:avLst/>
                <a:gdLst>
                  <a:gd name="T0" fmla="*/ 15 w 15"/>
                  <a:gd name="T1" fmla="*/ 1 h 7"/>
                  <a:gd name="T2" fmla="*/ 0 w 15"/>
                  <a:gd name="T3" fmla="*/ 6 h 7"/>
                  <a:gd name="T4" fmla="*/ 15 w 15"/>
                  <a:gd name="T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2" y="4"/>
                      <a:pt x="8" y="7"/>
                      <a:pt x="0" y="6"/>
                    </a:cubicBezTo>
                    <a:cubicBezTo>
                      <a:pt x="1" y="0"/>
                      <a:pt x="9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íṧlïḑè"/>
              <p:cNvSpPr/>
              <p:nvPr/>
            </p:nvSpPr>
            <p:spPr bwMode="auto">
              <a:xfrm>
                <a:off x="7556836" y="2340961"/>
                <a:ext cx="32218" cy="11206"/>
              </a:xfrm>
              <a:custGeom>
                <a:avLst/>
                <a:gdLst>
                  <a:gd name="T0" fmla="*/ 15 w 15"/>
                  <a:gd name="T1" fmla="*/ 1 h 5"/>
                  <a:gd name="T2" fmla="*/ 0 w 15"/>
                  <a:gd name="T3" fmla="*/ 4 h 5"/>
                  <a:gd name="T4" fmla="*/ 15 w 15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5">
                    <a:moveTo>
                      <a:pt x="15" y="1"/>
                    </a:moveTo>
                    <a:cubicBezTo>
                      <a:pt x="13" y="5"/>
                      <a:pt x="6" y="4"/>
                      <a:pt x="0" y="4"/>
                    </a:cubicBezTo>
                    <a:cubicBezTo>
                      <a:pt x="2" y="0"/>
                      <a:pt x="8" y="0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iṣlíḑê"/>
              <p:cNvSpPr/>
              <p:nvPr/>
            </p:nvSpPr>
            <p:spPr bwMode="auto">
              <a:xfrm>
                <a:off x="7615669" y="2340961"/>
                <a:ext cx="51829" cy="33619"/>
              </a:xfrm>
              <a:custGeom>
                <a:avLst/>
                <a:gdLst>
                  <a:gd name="T0" fmla="*/ 24 w 25"/>
                  <a:gd name="T1" fmla="*/ 1 h 16"/>
                  <a:gd name="T2" fmla="*/ 22 w 25"/>
                  <a:gd name="T3" fmla="*/ 8 h 16"/>
                  <a:gd name="T4" fmla="*/ 18 w 25"/>
                  <a:gd name="T5" fmla="*/ 8 h 16"/>
                  <a:gd name="T6" fmla="*/ 2 w 25"/>
                  <a:gd name="T7" fmla="*/ 16 h 16"/>
                  <a:gd name="T8" fmla="*/ 7 w 25"/>
                  <a:gd name="T9" fmla="*/ 10 h 16"/>
                  <a:gd name="T10" fmla="*/ 11 w 25"/>
                  <a:gd name="T11" fmla="*/ 6 h 16"/>
                  <a:gd name="T12" fmla="*/ 15 w 25"/>
                  <a:gd name="T13" fmla="*/ 2 h 16"/>
                  <a:gd name="T14" fmla="*/ 24 w 25"/>
                  <a:gd name="T15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6">
                    <a:moveTo>
                      <a:pt x="24" y="1"/>
                    </a:moveTo>
                    <a:cubicBezTo>
                      <a:pt x="25" y="4"/>
                      <a:pt x="23" y="7"/>
                      <a:pt x="22" y="8"/>
                    </a:cubicBezTo>
                    <a:cubicBezTo>
                      <a:pt x="21" y="9"/>
                      <a:pt x="19" y="7"/>
                      <a:pt x="18" y="8"/>
                    </a:cubicBezTo>
                    <a:cubicBezTo>
                      <a:pt x="16" y="11"/>
                      <a:pt x="10" y="16"/>
                      <a:pt x="2" y="16"/>
                    </a:cubicBezTo>
                    <a:cubicBezTo>
                      <a:pt x="0" y="11"/>
                      <a:pt x="5" y="11"/>
                      <a:pt x="7" y="10"/>
                    </a:cubicBezTo>
                    <a:cubicBezTo>
                      <a:pt x="8" y="9"/>
                      <a:pt x="10" y="7"/>
                      <a:pt x="11" y="6"/>
                    </a:cubicBezTo>
                    <a:cubicBezTo>
                      <a:pt x="12" y="5"/>
                      <a:pt x="14" y="5"/>
                      <a:pt x="15" y="2"/>
                    </a:cubicBezTo>
                    <a:cubicBezTo>
                      <a:pt x="20" y="4"/>
                      <a:pt x="19" y="0"/>
                      <a:pt x="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íšḻiḑè"/>
              <p:cNvSpPr/>
              <p:nvPr/>
            </p:nvSpPr>
            <p:spPr bwMode="auto">
              <a:xfrm>
                <a:off x="8401509" y="2785009"/>
                <a:ext cx="28016" cy="39222"/>
              </a:xfrm>
              <a:custGeom>
                <a:avLst/>
                <a:gdLst>
                  <a:gd name="T0" fmla="*/ 2 w 13"/>
                  <a:gd name="T1" fmla="*/ 0 h 19"/>
                  <a:gd name="T2" fmla="*/ 4 w 13"/>
                  <a:gd name="T3" fmla="*/ 4 h 19"/>
                  <a:gd name="T4" fmla="*/ 9 w 13"/>
                  <a:gd name="T5" fmla="*/ 9 h 19"/>
                  <a:gd name="T6" fmla="*/ 11 w 13"/>
                  <a:gd name="T7" fmla="*/ 19 h 19"/>
                  <a:gd name="T8" fmla="*/ 6 w 13"/>
                  <a:gd name="T9" fmla="*/ 19 h 19"/>
                  <a:gd name="T10" fmla="*/ 0 w 13"/>
                  <a:gd name="T11" fmla="*/ 4 h 19"/>
                  <a:gd name="T12" fmla="*/ 2 w 13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2" y="0"/>
                    </a:moveTo>
                    <a:cubicBezTo>
                      <a:pt x="4" y="0"/>
                      <a:pt x="3" y="2"/>
                      <a:pt x="4" y="4"/>
                    </a:cubicBezTo>
                    <a:cubicBezTo>
                      <a:pt x="2" y="6"/>
                      <a:pt x="12" y="7"/>
                      <a:pt x="9" y="9"/>
                    </a:cubicBezTo>
                    <a:cubicBezTo>
                      <a:pt x="6" y="13"/>
                      <a:pt x="13" y="10"/>
                      <a:pt x="11" y="19"/>
                    </a:cubicBezTo>
                    <a:cubicBezTo>
                      <a:pt x="8" y="19"/>
                      <a:pt x="6" y="16"/>
                      <a:pt x="6" y="19"/>
                    </a:cubicBezTo>
                    <a:cubicBezTo>
                      <a:pt x="3" y="16"/>
                      <a:pt x="2" y="8"/>
                      <a:pt x="0" y="4"/>
                    </a:cubicBezTo>
                    <a:cubicBezTo>
                      <a:pt x="2" y="4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îṩ1íḑé"/>
              <p:cNvSpPr/>
              <p:nvPr/>
            </p:nvSpPr>
            <p:spPr bwMode="auto">
              <a:xfrm>
                <a:off x="8408512" y="2820029"/>
                <a:ext cx="64436" cy="85448"/>
              </a:xfrm>
              <a:custGeom>
                <a:avLst/>
                <a:gdLst>
                  <a:gd name="T0" fmla="*/ 10 w 31"/>
                  <a:gd name="T1" fmla="*/ 0 h 41"/>
                  <a:gd name="T2" fmla="*/ 12 w 31"/>
                  <a:gd name="T3" fmla="*/ 2 h 41"/>
                  <a:gd name="T4" fmla="*/ 16 w 31"/>
                  <a:gd name="T5" fmla="*/ 2 h 41"/>
                  <a:gd name="T6" fmla="*/ 31 w 31"/>
                  <a:gd name="T7" fmla="*/ 9 h 41"/>
                  <a:gd name="T8" fmla="*/ 31 w 31"/>
                  <a:gd name="T9" fmla="*/ 19 h 41"/>
                  <a:gd name="T10" fmla="*/ 25 w 31"/>
                  <a:gd name="T11" fmla="*/ 19 h 41"/>
                  <a:gd name="T12" fmla="*/ 23 w 31"/>
                  <a:gd name="T13" fmla="*/ 22 h 41"/>
                  <a:gd name="T14" fmla="*/ 21 w 31"/>
                  <a:gd name="T15" fmla="*/ 33 h 41"/>
                  <a:gd name="T16" fmla="*/ 19 w 31"/>
                  <a:gd name="T17" fmla="*/ 37 h 41"/>
                  <a:gd name="T18" fmla="*/ 10 w 31"/>
                  <a:gd name="T19" fmla="*/ 39 h 41"/>
                  <a:gd name="T20" fmla="*/ 8 w 31"/>
                  <a:gd name="T21" fmla="*/ 33 h 41"/>
                  <a:gd name="T22" fmla="*/ 12 w 31"/>
                  <a:gd name="T23" fmla="*/ 30 h 41"/>
                  <a:gd name="T24" fmla="*/ 1 w 31"/>
                  <a:gd name="T25" fmla="*/ 24 h 41"/>
                  <a:gd name="T26" fmla="*/ 8 w 31"/>
                  <a:gd name="T27" fmla="*/ 17 h 41"/>
                  <a:gd name="T28" fmla="*/ 10 w 31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41">
                    <a:moveTo>
                      <a:pt x="10" y="0"/>
                    </a:moveTo>
                    <a:cubicBezTo>
                      <a:pt x="12" y="0"/>
                      <a:pt x="12" y="1"/>
                      <a:pt x="12" y="2"/>
                    </a:cubicBezTo>
                    <a:cubicBezTo>
                      <a:pt x="12" y="5"/>
                      <a:pt x="16" y="2"/>
                      <a:pt x="16" y="2"/>
                    </a:cubicBezTo>
                    <a:cubicBezTo>
                      <a:pt x="21" y="5"/>
                      <a:pt x="19" y="12"/>
                      <a:pt x="31" y="9"/>
                    </a:cubicBezTo>
                    <a:cubicBezTo>
                      <a:pt x="31" y="12"/>
                      <a:pt x="31" y="15"/>
                      <a:pt x="31" y="19"/>
                    </a:cubicBezTo>
                    <a:cubicBezTo>
                      <a:pt x="29" y="19"/>
                      <a:pt x="27" y="19"/>
                      <a:pt x="25" y="19"/>
                    </a:cubicBezTo>
                    <a:cubicBezTo>
                      <a:pt x="25" y="21"/>
                      <a:pt x="25" y="22"/>
                      <a:pt x="23" y="22"/>
                    </a:cubicBezTo>
                    <a:cubicBezTo>
                      <a:pt x="27" y="27"/>
                      <a:pt x="22" y="28"/>
                      <a:pt x="21" y="33"/>
                    </a:cubicBezTo>
                    <a:cubicBezTo>
                      <a:pt x="21" y="35"/>
                      <a:pt x="15" y="36"/>
                      <a:pt x="19" y="37"/>
                    </a:cubicBezTo>
                    <a:cubicBezTo>
                      <a:pt x="20" y="41"/>
                      <a:pt x="13" y="38"/>
                      <a:pt x="10" y="39"/>
                    </a:cubicBezTo>
                    <a:cubicBezTo>
                      <a:pt x="11" y="36"/>
                      <a:pt x="8" y="36"/>
                      <a:pt x="8" y="33"/>
                    </a:cubicBezTo>
                    <a:cubicBezTo>
                      <a:pt x="8" y="30"/>
                      <a:pt x="10" y="30"/>
                      <a:pt x="12" y="30"/>
                    </a:cubicBezTo>
                    <a:cubicBezTo>
                      <a:pt x="9" y="27"/>
                      <a:pt x="8" y="22"/>
                      <a:pt x="1" y="24"/>
                    </a:cubicBezTo>
                    <a:cubicBezTo>
                      <a:pt x="0" y="19"/>
                      <a:pt x="6" y="19"/>
                      <a:pt x="8" y="17"/>
                    </a:cubicBezTo>
                    <a:cubicBezTo>
                      <a:pt x="9" y="7"/>
                      <a:pt x="8" y="7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ïṩ1iḍé"/>
              <p:cNvSpPr/>
              <p:nvPr/>
            </p:nvSpPr>
            <p:spPr bwMode="auto">
              <a:xfrm>
                <a:off x="7957460" y="2890068"/>
                <a:ext cx="51829" cy="56031"/>
              </a:xfrm>
              <a:custGeom>
                <a:avLst/>
                <a:gdLst>
                  <a:gd name="T0" fmla="*/ 24 w 25"/>
                  <a:gd name="T1" fmla="*/ 1 h 27"/>
                  <a:gd name="T2" fmla="*/ 24 w 25"/>
                  <a:gd name="T3" fmla="*/ 12 h 27"/>
                  <a:gd name="T4" fmla="*/ 22 w 25"/>
                  <a:gd name="T5" fmla="*/ 9 h 27"/>
                  <a:gd name="T6" fmla="*/ 20 w 25"/>
                  <a:gd name="T7" fmla="*/ 11 h 27"/>
                  <a:gd name="T8" fmla="*/ 20 w 25"/>
                  <a:gd name="T9" fmla="*/ 20 h 27"/>
                  <a:gd name="T10" fmla="*/ 16 w 25"/>
                  <a:gd name="T11" fmla="*/ 20 h 27"/>
                  <a:gd name="T12" fmla="*/ 16 w 25"/>
                  <a:gd name="T13" fmla="*/ 24 h 27"/>
                  <a:gd name="T14" fmla="*/ 11 w 25"/>
                  <a:gd name="T15" fmla="*/ 27 h 27"/>
                  <a:gd name="T16" fmla="*/ 7 w 25"/>
                  <a:gd name="T17" fmla="*/ 22 h 27"/>
                  <a:gd name="T18" fmla="*/ 3 w 25"/>
                  <a:gd name="T19" fmla="*/ 18 h 27"/>
                  <a:gd name="T20" fmla="*/ 0 w 25"/>
                  <a:gd name="T21" fmla="*/ 7 h 27"/>
                  <a:gd name="T22" fmla="*/ 15 w 25"/>
                  <a:gd name="T23" fmla="*/ 3 h 27"/>
                  <a:gd name="T24" fmla="*/ 24 w 25"/>
                  <a:gd name="T2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7">
                    <a:moveTo>
                      <a:pt x="24" y="1"/>
                    </a:moveTo>
                    <a:cubicBezTo>
                      <a:pt x="23" y="5"/>
                      <a:pt x="25" y="8"/>
                      <a:pt x="24" y="12"/>
                    </a:cubicBezTo>
                    <a:cubicBezTo>
                      <a:pt x="24" y="13"/>
                      <a:pt x="22" y="10"/>
                      <a:pt x="22" y="9"/>
                    </a:cubicBezTo>
                    <a:cubicBezTo>
                      <a:pt x="22" y="9"/>
                      <a:pt x="21" y="9"/>
                      <a:pt x="20" y="11"/>
                    </a:cubicBezTo>
                    <a:cubicBezTo>
                      <a:pt x="19" y="13"/>
                      <a:pt x="21" y="17"/>
                      <a:pt x="20" y="20"/>
                    </a:cubicBezTo>
                    <a:cubicBezTo>
                      <a:pt x="20" y="20"/>
                      <a:pt x="17" y="19"/>
                      <a:pt x="16" y="20"/>
                    </a:cubicBezTo>
                    <a:cubicBezTo>
                      <a:pt x="16" y="20"/>
                      <a:pt x="17" y="23"/>
                      <a:pt x="16" y="24"/>
                    </a:cubicBezTo>
                    <a:cubicBezTo>
                      <a:pt x="15" y="25"/>
                      <a:pt x="11" y="24"/>
                      <a:pt x="11" y="27"/>
                    </a:cubicBezTo>
                    <a:cubicBezTo>
                      <a:pt x="9" y="26"/>
                      <a:pt x="8" y="24"/>
                      <a:pt x="7" y="22"/>
                    </a:cubicBezTo>
                    <a:cubicBezTo>
                      <a:pt x="6" y="21"/>
                      <a:pt x="4" y="19"/>
                      <a:pt x="3" y="18"/>
                    </a:cubicBezTo>
                    <a:cubicBezTo>
                      <a:pt x="2" y="14"/>
                      <a:pt x="4" y="9"/>
                      <a:pt x="0" y="7"/>
                    </a:cubicBezTo>
                    <a:cubicBezTo>
                      <a:pt x="2" y="4"/>
                      <a:pt x="9" y="4"/>
                      <a:pt x="15" y="3"/>
                    </a:cubicBezTo>
                    <a:cubicBezTo>
                      <a:pt x="18" y="2"/>
                      <a:pt x="20" y="0"/>
                      <a:pt x="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îṩľïḑè"/>
              <p:cNvSpPr/>
              <p:nvPr/>
            </p:nvSpPr>
            <p:spPr bwMode="auto">
              <a:xfrm>
                <a:off x="4511536" y="414885"/>
                <a:ext cx="952532" cy="710197"/>
              </a:xfrm>
              <a:custGeom>
                <a:avLst/>
                <a:gdLst>
                  <a:gd name="T0" fmla="*/ 325 w 458"/>
                  <a:gd name="T1" fmla="*/ 39 h 342"/>
                  <a:gd name="T2" fmla="*/ 343 w 458"/>
                  <a:gd name="T3" fmla="*/ 40 h 342"/>
                  <a:gd name="T4" fmla="*/ 370 w 458"/>
                  <a:gd name="T5" fmla="*/ 35 h 342"/>
                  <a:gd name="T6" fmla="*/ 384 w 458"/>
                  <a:gd name="T7" fmla="*/ 37 h 342"/>
                  <a:gd name="T8" fmla="*/ 383 w 458"/>
                  <a:gd name="T9" fmla="*/ 42 h 342"/>
                  <a:gd name="T10" fmla="*/ 431 w 458"/>
                  <a:gd name="T11" fmla="*/ 33 h 342"/>
                  <a:gd name="T12" fmla="*/ 457 w 458"/>
                  <a:gd name="T13" fmla="*/ 39 h 342"/>
                  <a:gd name="T14" fmla="*/ 424 w 458"/>
                  <a:gd name="T15" fmla="*/ 55 h 342"/>
                  <a:gd name="T16" fmla="*/ 414 w 458"/>
                  <a:gd name="T17" fmla="*/ 68 h 342"/>
                  <a:gd name="T18" fmla="*/ 397 w 458"/>
                  <a:gd name="T19" fmla="*/ 87 h 342"/>
                  <a:gd name="T20" fmla="*/ 401 w 458"/>
                  <a:gd name="T21" fmla="*/ 104 h 342"/>
                  <a:gd name="T22" fmla="*/ 390 w 458"/>
                  <a:gd name="T23" fmla="*/ 121 h 342"/>
                  <a:gd name="T24" fmla="*/ 403 w 458"/>
                  <a:gd name="T25" fmla="*/ 143 h 342"/>
                  <a:gd name="T26" fmla="*/ 392 w 458"/>
                  <a:gd name="T27" fmla="*/ 160 h 342"/>
                  <a:gd name="T28" fmla="*/ 379 w 458"/>
                  <a:gd name="T29" fmla="*/ 175 h 342"/>
                  <a:gd name="T30" fmla="*/ 397 w 458"/>
                  <a:gd name="T31" fmla="*/ 208 h 342"/>
                  <a:gd name="T32" fmla="*/ 368 w 458"/>
                  <a:gd name="T33" fmla="*/ 204 h 342"/>
                  <a:gd name="T34" fmla="*/ 366 w 458"/>
                  <a:gd name="T35" fmla="*/ 216 h 342"/>
                  <a:gd name="T36" fmla="*/ 353 w 458"/>
                  <a:gd name="T37" fmla="*/ 234 h 342"/>
                  <a:gd name="T38" fmla="*/ 323 w 458"/>
                  <a:gd name="T39" fmla="*/ 242 h 342"/>
                  <a:gd name="T40" fmla="*/ 308 w 458"/>
                  <a:gd name="T41" fmla="*/ 251 h 342"/>
                  <a:gd name="T42" fmla="*/ 299 w 458"/>
                  <a:gd name="T43" fmla="*/ 262 h 342"/>
                  <a:gd name="T44" fmla="*/ 258 w 458"/>
                  <a:gd name="T45" fmla="*/ 273 h 342"/>
                  <a:gd name="T46" fmla="*/ 247 w 458"/>
                  <a:gd name="T47" fmla="*/ 290 h 342"/>
                  <a:gd name="T48" fmla="*/ 235 w 458"/>
                  <a:gd name="T49" fmla="*/ 305 h 342"/>
                  <a:gd name="T50" fmla="*/ 232 w 458"/>
                  <a:gd name="T51" fmla="*/ 320 h 342"/>
                  <a:gd name="T52" fmla="*/ 207 w 458"/>
                  <a:gd name="T53" fmla="*/ 335 h 342"/>
                  <a:gd name="T54" fmla="*/ 181 w 458"/>
                  <a:gd name="T55" fmla="*/ 322 h 342"/>
                  <a:gd name="T56" fmla="*/ 166 w 458"/>
                  <a:gd name="T57" fmla="*/ 303 h 342"/>
                  <a:gd name="T58" fmla="*/ 157 w 458"/>
                  <a:gd name="T59" fmla="*/ 290 h 342"/>
                  <a:gd name="T60" fmla="*/ 150 w 458"/>
                  <a:gd name="T61" fmla="*/ 262 h 342"/>
                  <a:gd name="T62" fmla="*/ 153 w 458"/>
                  <a:gd name="T63" fmla="*/ 253 h 342"/>
                  <a:gd name="T64" fmla="*/ 166 w 458"/>
                  <a:gd name="T65" fmla="*/ 238 h 342"/>
                  <a:gd name="T66" fmla="*/ 159 w 458"/>
                  <a:gd name="T67" fmla="*/ 219 h 342"/>
                  <a:gd name="T68" fmla="*/ 163 w 458"/>
                  <a:gd name="T69" fmla="*/ 204 h 342"/>
                  <a:gd name="T70" fmla="*/ 144 w 458"/>
                  <a:gd name="T71" fmla="*/ 199 h 342"/>
                  <a:gd name="T72" fmla="*/ 131 w 458"/>
                  <a:gd name="T73" fmla="*/ 175 h 342"/>
                  <a:gd name="T74" fmla="*/ 118 w 458"/>
                  <a:gd name="T75" fmla="*/ 148 h 342"/>
                  <a:gd name="T76" fmla="*/ 84 w 458"/>
                  <a:gd name="T77" fmla="*/ 132 h 342"/>
                  <a:gd name="T78" fmla="*/ 38 w 458"/>
                  <a:gd name="T79" fmla="*/ 134 h 342"/>
                  <a:gd name="T80" fmla="*/ 38 w 458"/>
                  <a:gd name="T81" fmla="*/ 122 h 342"/>
                  <a:gd name="T82" fmla="*/ 19 w 458"/>
                  <a:gd name="T83" fmla="*/ 106 h 342"/>
                  <a:gd name="T84" fmla="*/ 28 w 458"/>
                  <a:gd name="T85" fmla="*/ 89 h 342"/>
                  <a:gd name="T86" fmla="*/ 51 w 458"/>
                  <a:gd name="T87" fmla="*/ 80 h 342"/>
                  <a:gd name="T88" fmla="*/ 55 w 458"/>
                  <a:gd name="T89" fmla="*/ 68 h 342"/>
                  <a:gd name="T90" fmla="*/ 49 w 458"/>
                  <a:gd name="T91" fmla="*/ 61 h 342"/>
                  <a:gd name="T92" fmla="*/ 66 w 458"/>
                  <a:gd name="T93" fmla="*/ 55 h 342"/>
                  <a:gd name="T94" fmla="*/ 84 w 458"/>
                  <a:gd name="T95" fmla="*/ 37 h 342"/>
                  <a:gd name="T96" fmla="*/ 140 w 458"/>
                  <a:gd name="T97" fmla="*/ 29 h 342"/>
                  <a:gd name="T98" fmla="*/ 166 w 458"/>
                  <a:gd name="T99" fmla="*/ 37 h 342"/>
                  <a:gd name="T100" fmla="*/ 191 w 458"/>
                  <a:gd name="T101" fmla="*/ 24 h 342"/>
                  <a:gd name="T102" fmla="*/ 213 w 458"/>
                  <a:gd name="T103" fmla="*/ 25 h 342"/>
                  <a:gd name="T104" fmla="*/ 220 w 458"/>
                  <a:gd name="T105" fmla="*/ 12 h 342"/>
                  <a:gd name="T106" fmla="*/ 263 w 458"/>
                  <a:gd name="T107" fmla="*/ 3 h 342"/>
                  <a:gd name="T108" fmla="*/ 323 w 458"/>
                  <a:gd name="T109" fmla="*/ 1 h 342"/>
                  <a:gd name="T110" fmla="*/ 368 w 458"/>
                  <a:gd name="T111" fmla="*/ 16 h 342"/>
                  <a:gd name="T112" fmla="*/ 383 w 458"/>
                  <a:gd name="T113" fmla="*/ 27 h 342"/>
                  <a:gd name="T114" fmla="*/ 319 w 458"/>
                  <a:gd name="T115" fmla="*/ 29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58" h="342">
                    <a:moveTo>
                      <a:pt x="310" y="35"/>
                    </a:moveTo>
                    <a:cubicBezTo>
                      <a:pt x="310" y="37"/>
                      <a:pt x="314" y="36"/>
                      <a:pt x="314" y="39"/>
                    </a:cubicBezTo>
                    <a:cubicBezTo>
                      <a:pt x="316" y="40"/>
                      <a:pt x="319" y="37"/>
                      <a:pt x="319" y="37"/>
                    </a:cubicBezTo>
                    <a:cubicBezTo>
                      <a:pt x="322" y="36"/>
                      <a:pt x="322" y="39"/>
                      <a:pt x="325" y="39"/>
                    </a:cubicBezTo>
                    <a:cubicBezTo>
                      <a:pt x="326" y="38"/>
                      <a:pt x="327" y="37"/>
                      <a:pt x="329" y="37"/>
                    </a:cubicBezTo>
                    <a:cubicBezTo>
                      <a:pt x="330" y="36"/>
                      <a:pt x="332" y="37"/>
                      <a:pt x="334" y="37"/>
                    </a:cubicBezTo>
                    <a:cubicBezTo>
                      <a:pt x="341" y="35"/>
                      <a:pt x="349" y="32"/>
                      <a:pt x="355" y="35"/>
                    </a:cubicBezTo>
                    <a:cubicBezTo>
                      <a:pt x="353" y="39"/>
                      <a:pt x="345" y="36"/>
                      <a:pt x="343" y="40"/>
                    </a:cubicBezTo>
                    <a:cubicBezTo>
                      <a:pt x="344" y="44"/>
                      <a:pt x="347" y="40"/>
                      <a:pt x="347" y="40"/>
                    </a:cubicBezTo>
                    <a:cubicBezTo>
                      <a:pt x="351" y="41"/>
                      <a:pt x="351" y="43"/>
                      <a:pt x="356" y="40"/>
                    </a:cubicBezTo>
                    <a:cubicBezTo>
                      <a:pt x="358" y="40"/>
                      <a:pt x="359" y="39"/>
                      <a:pt x="360" y="39"/>
                    </a:cubicBezTo>
                    <a:cubicBezTo>
                      <a:pt x="361" y="38"/>
                      <a:pt x="369" y="35"/>
                      <a:pt x="370" y="35"/>
                    </a:cubicBezTo>
                    <a:cubicBezTo>
                      <a:pt x="373" y="40"/>
                      <a:pt x="368" y="33"/>
                      <a:pt x="371" y="33"/>
                    </a:cubicBezTo>
                    <a:cubicBezTo>
                      <a:pt x="372" y="33"/>
                      <a:pt x="377" y="33"/>
                      <a:pt x="377" y="33"/>
                    </a:cubicBezTo>
                    <a:cubicBezTo>
                      <a:pt x="378" y="32"/>
                      <a:pt x="381" y="30"/>
                      <a:pt x="386" y="31"/>
                    </a:cubicBezTo>
                    <a:cubicBezTo>
                      <a:pt x="386" y="34"/>
                      <a:pt x="387" y="36"/>
                      <a:pt x="384" y="37"/>
                    </a:cubicBezTo>
                    <a:cubicBezTo>
                      <a:pt x="384" y="38"/>
                      <a:pt x="382" y="39"/>
                      <a:pt x="381" y="40"/>
                    </a:cubicBezTo>
                    <a:cubicBezTo>
                      <a:pt x="379" y="43"/>
                      <a:pt x="378" y="47"/>
                      <a:pt x="373" y="46"/>
                    </a:cubicBezTo>
                    <a:cubicBezTo>
                      <a:pt x="374" y="52"/>
                      <a:pt x="377" y="44"/>
                      <a:pt x="381" y="46"/>
                    </a:cubicBezTo>
                    <a:cubicBezTo>
                      <a:pt x="383" y="47"/>
                      <a:pt x="382" y="43"/>
                      <a:pt x="383" y="42"/>
                    </a:cubicBezTo>
                    <a:cubicBezTo>
                      <a:pt x="385" y="41"/>
                      <a:pt x="392" y="43"/>
                      <a:pt x="392" y="39"/>
                    </a:cubicBezTo>
                    <a:cubicBezTo>
                      <a:pt x="396" y="45"/>
                      <a:pt x="408" y="36"/>
                      <a:pt x="411" y="40"/>
                    </a:cubicBezTo>
                    <a:cubicBezTo>
                      <a:pt x="412" y="39"/>
                      <a:pt x="414" y="37"/>
                      <a:pt x="416" y="35"/>
                    </a:cubicBezTo>
                    <a:cubicBezTo>
                      <a:pt x="422" y="37"/>
                      <a:pt x="426" y="33"/>
                      <a:pt x="431" y="33"/>
                    </a:cubicBezTo>
                    <a:cubicBezTo>
                      <a:pt x="430" y="33"/>
                      <a:pt x="432" y="35"/>
                      <a:pt x="433" y="35"/>
                    </a:cubicBezTo>
                    <a:cubicBezTo>
                      <a:pt x="434" y="35"/>
                      <a:pt x="441" y="34"/>
                      <a:pt x="442" y="35"/>
                    </a:cubicBezTo>
                    <a:cubicBezTo>
                      <a:pt x="444" y="37"/>
                      <a:pt x="443" y="34"/>
                      <a:pt x="446" y="35"/>
                    </a:cubicBezTo>
                    <a:cubicBezTo>
                      <a:pt x="449" y="36"/>
                      <a:pt x="453" y="39"/>
                      <a:pt x="457" y="39"/>
                    </a:cubicBezTo>
                    <a:cubicBezTo>
                      <a:pt x="458" y="42"/>
                      <a:pt x="455" y="41"/>
                      <a:pt x="453" y="42"/>
                    </a:cubicBezTo>
                    <a:cubicBezTo>
                      <a:pt x="452" y="43"/>
                      <a:pt x="451" y="45"/>
                      <a:pt x="450" y="46"/>
                    </a:cubicBezTo>
                    <a:cubicBezTo>
                      <a:pt x="445" y="48"/>
                      <a:pt x="437" y="47"/>
                      <a:pt x="437" y="53"/>
                    </a:cubicBezTo>
                    <a:cubicBezTo>
                      <a:pt x="432" y="53"/>
                      <a:pt x="426" y="53"/>
                      <a:pt x="424" y="55"/>
                    </a:cubicBezTo>
                    <a:cubicBezTo>
                      <a:pt x="426" y="58"/>
                      <a:pt x="430" y="59"/>
                      <a:pt x="422" y="59"/>
                    </a:cubicBezTo>
                    <a:cubicBezTo>
                      <a:pt x="422" y="61"/>
                      <a:pt x="425" y="61"/>
                      <a:pt x="427" y="61"/>
                    </a:cubicBezTo>
                    <a:cubicBezTo>
                      <a:pt x="424" y="66"/>
                      <a:pt x="415" y="65"/>
                      <a:pt x="414" y="72"/>
                    </a:cubicBezTo>
                    <a:cubicBezTo>
                      <a:pt x="411" y="72"/>
                      <a:pt x="415" y="69"/>
                      <a:pt x="414" y="68"/>
                    </a:cubicBezTo>
                    <a:cubicBezTo>
                      <a:pt x="413" y="68"/>
                      <a:pt x="408" y="71"/>
                      <a:pt x="405" y="72"/>
                    </a:cubicBezTo>
                    <a:cubicBezTo>
                      <a:pt x="405" y="74"/>
                      <a:pt x="407" y="73"/>
                      <a:pt x="409" y="74"/>
                    </a:cubicBezTo>
                    <a:cubicBezTo>
                      <a:pt x="404" y="78"/>
                      <a:pt x="407" y="77"/>
                      <a:pt x="405" y="83"/>
                    </a:cubicBezTo>
                    <a:cubicBezTo>
                      <a:pt x="405" y="85"/>
                      <a:pt x="398" y="86"/>
                      <a:pt x="397" y="87"/>
                    </a:cubicBezTo>
                    <a:cubicBezTo>
                      <a:pt x="397" y="88"/>
                      <a:pt x="398" y="92"/>
                      <a:pt x="397" y="93"/>
                    </a:cubicBezTo>
                    <a:cubicBezTo>
                      <a:pt x="396" y="94"/>
                      <a:pt x="392" y="93"/>
                      <a:pt x="390" y="94"/>
                    </a:cubicBezTo>
                    <a:cubicBezTo>
                      <a:pt x="391" y="97"/>
                      <a:pt x="393" y="97"/>
                      <a:pt x="394" y="100"/>
                    </a:cubicBezTo>
                    <a:cubicBezTo>
                      <a:pt x="395" y="104"/>
                      <a:pt x="399" y="102"/>
                      <a:pt x="401" y="104"/>
                    </a:cubicBezTo>
                    <a:cubicBezTo>
                      <a:pt x="402" y="104"/>
                      <a:pt x="401" y="107"/>
                      <a:pt x="401" y="107"/>
                    </a:cubicBezTo>
                    <a:cubicBezTo>
                      <a:pt x="403" y="109"/>
                      <a:pt x="406" y="108"/>
                      <a:pt x="407" y="109"/>
                    </a:cubicBezTo>
                    <a:cubicBezTo>
                      <a:pt x="407" y="113"/>
                      <a:pt x="409" y="113"/>
                      <a:pt x="409" y="117"/>
                    </a:cubicBezTo>
                    <a:cubicBezTo>
                      <a:pt x="403" y="119"/>
                      <a:pt x="397" y="117"/>
                      <a:pt x="390" y="121"/>
                    </a:cubicBezTo>
                    <a:cubicBezTo>
                      <a:pt x="395" y="125"/>
                      <a:pt x="399" y="131"/>
                      <a:pt x="409" y="130"/>
                    </a:cubicBezTo>
                    <a:cubicBezTo>
                      <a:pt x="408" y="133"/>
                      <a:pt x="410" y="133"/>
                      <a:pt x="412" y="134"/>
                    </a:cubicBezTo>
                    <a:cubicBezTo>
                      <a:pt x="413" y="138"/>
                      <a:pt x="409" y="136"/>
                      <a:pt x="409" y="139"/>
                    </a:cubicBezTo>
                    <a:cubicBezTo>
                      <a:pt x="409" y="141"/>
                      <a:pt x="406" y="143"/>
                      <a:pt x="403" y="143"/>
                    </a:cubicBezTo>
                    <a:cubicBezTo>
                      <a:pt x="401" y="150"/>
                      <a:pt x="410" y="146"/>
                      <a:pt x="409" y="152"/>
                    </a:cubicBezTo>
                    <a:cubicBezTo>
                      <a:pt x="405" y="152"/>
                      <a:pt x="405" y="154"/>
                      <a:pt x="407" y="154"/>
                    </a:cubicBezTo>
                    <a:cubicBezTo>
                      <a:pt x="405" y="160"/>
                      <a:pt x="401" y="153"/>
                      <a:pt x="397" y="154"/>
                    </a:cubicBezTo>
                    <a:cubicBezTo>
                      <a:pt x="394" y="154"/>
                      <a:pt x="396" y="160"/>
                      <a:pt x="392" y="160"/>
                    </a:cubicBezTo>
                    <a:cubicBezTo>
                      <a:pt x="392" y="163"/>
                      <a:pt x="393" y="164"/>
                      <a:pt x="396" y="165"/>
                    </a:cubicBezTo>
                    <a:cubicBezTo>
                      <a:pt x="395" y="168"/>
                      <a:pt x="391" y="166"/>
                      <a:pt x="388" y="167"/>
                    </a:cubicBezTo>
                    <a:cubicBezTo>
                      <a:pt x="383" y="168"/>
                      <a:pt x="378" y="172"/>
                      <a:pt x="373" y="173"/>
                    </a:cubicBezTo>
                    <a:cubicBezTo>
                      <a:pt x="373" y="175"/>
                      <a:pt x="377" y="174"/>
                      <a:pt x="379" y="175"/>
                    </a:cubicBezTo>
                    <a:cubicBezTo>
                      <a:pt x="381" y="176"/>
                      <a:pt x="382" y="182"/>
                      <a:pt x="386" y="180"/>
                    </a:cubicBezTo>
                    <a:cubicBezTo>
                      <a:pt x="388" y="184"/>
                      <a:pt x="383" y="184"/>
                      <a:pt x="383" y="186"/>
                    </a:cubicBezTo>
                    <a:cubicBezTo>
                      <a:pt x="382" y="188"/>
                      <a:pt x="385" y="194"/>
                      <a:pt x="381" y="195"/>
                    </a:cubicBezTo>
                    <a:cubicBezTo>
                      <a:pt x="383" y="202"/>
                      <a:pt x="396" y="200"/>
                      <a:pt x="397" y="208"/>
                    </a:cubicBezTo>
                    <a:cubicBezTo>
                      <a:pt x="395" y="208"/>
                      <a:pt x="390" y="209"/>
                      <a:pt x="390" y="206"/>
                    </a:cubicBezTo>
                    <a:cubicBezTo>
                      <a:pt x="388" y="207"/>
                      <a:pt x="389" y="208"/>
                      <a:pt x="390" y="208"/>
                    </a:cubicBezTo>
                    <a:cubicBezTo>
                      <a:pt x="385" y="214"/>
                      <a:pt x="382" y="213"/>
                      <a:pt x="373" y="212"/>
                    </a:cubicBezTo>
                    <a:cubicBezTo>
                      <a:pt x="376" y="205"/>
                      <a:pt x="365" y="211"/>
                      <a:pt x="368" y="204"/>
                    </a:cubicBezTo>
                    <a:cubicBezTo>
                      <a:pt x="362" y="203"/>
                      <a:pt x="362" y="208"/>
                      <a:pt x="356" y="206"/>
                    </a:cubicBezTo>
                    <a:cubicBezTo>
                      <a:pt x="359" y="209"/>
                      <a:pt x="358" y="210"/>
                      <a:pt x="355" y="210"/>
                    </a:cubicBezTo>
                    <a:cubicBezTo>
                      <a:pt x="355" y="213"/>
                      <a:pt x="366" y="213"/>
                      <a:pt x="356" y="214"/>
                    </a:cubicBezTo>
                    <a:cubicBezTo>
                      <a:pt x="358" y="218"/>
                      <a:pt x="363" y="215"/>
                      <a:pt x="366" y="216"/>
                    </a:cubicBezTo>
                    <a:cubicBezTo>
                      <a:pt x="370" y="216"/>
                      <a:pt x="375" y="219"/>
                      <a:pt x="381" y="217"/>
                    </a:cubicBezTo>
                    <a:cubicBezTo>
                      <a:pt x="377" y="223"/>
                      <a:pt x="372" y="228"/>
                      <a:pt x="368" y="232"/>
                    </a:cubicBezTo>
                    <a:cubicBezTo>
                      <a:pt x="363" y="231"/>
                      <a:pt x="360" y="233"/>
                      <a:pt x="356" y="234"/>
                    </a:cubicBezTo>
                    <a:cubicBezTo>
                      <a:pt x="356" y="234"/>
                      <a:pt x="353" y="234"/>
                      <a:pt x="353" y="234"/>
                    </a:cubicBezTo>
                    <a:cubicBezTo>
                      <a:pt x="351" y="236"/>
                      <a:pt x="352" y="234"/>
                      <a:pt x="349" y="234"/>
                    </a:cubicBezTo>
                    <a:cubicBezTo>
                      <a:pt x="344" y="234"/>
                      <a:pt x="339" y="238"/>
                      <a:pt x="332" y="238"/>
                    </a:cubicBezTo>
                    <a:cubicBezTo>
                      <a:pt x="329" y="238"/>
                      <a:pt x="332" y="240"/>
                      <a:pt x="332" y="240"/>
                    </a:cubicBezTo>
                    <a:cubicBezTo>
                      <a:pt x="330" y="244"/>
                      <a:pt x="329" y="241"/>
                      <a:pt x="323" y="242"/>
                    </a:cubicBezTo>
                    <a:cubicBezTo>
                      <a:pt x="323" y="243"/>
                      <a:pt x="325" y="243"/>
                      <a:pt x="327" y="244"/>
                    </a:cubicBezTo>
                    <a:cubicBezTo>
                      <a:pt x="327" y="246"/>
                      <a:pt x="313" y="248"/>
                      <a:pt x="315" y="242"/>
                    </a:cubicBezTo>
                    <a:cubicBezTo>
                      <a:pt x="314" y="243"/>
                      <a:pt x="309" y="242"/>
                      <a:pt x="308" y="244"/>
                    </a:cubicBezTo>
                    <a:cubicBezTo>
                      <a:pt x="307" y="245"/>
                      <a:pt x="309" y="249"/>
                      <a:pt x="308" y="251"/>
                    </a:cubicBezTo>
                    <a:cubicBezTo>
                      <a:pt x="308" y="251"/>
                      <a:pt x="303" y="249"/>
                      <a:pt x="302" y="251"/>
                    </a:cubicBezTo>
                    <a:cubicBezTo>
                      <a:pt x="302" y="252"/>
                      <a:pt x="305" y="254"/>
                      <a:pt x="304" y="257"/>
                    </a:cubicBezTo>
                    <a:cubicBezTo>
                      <a:pt x="302" y="259"/>
                      <a:pt x="301" y="257"/>
                      <a:pt x="299" y="257"/>
                    </a:cubicBezTo>
                    <a:cubicBezTo>
                      <a:pt x="299" y="258"/>
                      <a:pt x="299" y="260"/>
                      <a:pt x="299" y="262"/>
                    </a:cubicBezTo>
                    <a:cubicBezTo>
                      <a:pt x="298" y="262"/>
                      <a:pt x="296" y="262"/>
                      <a:pt x="295" y="262"/>
                    </a:cubicBezTo>
                    <a:cubicBezTo>
                      <a:pt x="293" y="263"/>
                      <a:pt x="295" y="265"/>
                      <a:pt x="293" y="266"/>
                    </a:cubicBezTo>
                    <a:cubicBezTo>
                      <a:pt x="290" y="267"/>
                      <a:pt x="282" y="265"/>
                      <a:pt x="284" y="271"/>
                    </a:cubicBezTo>
                    <a:cubicBezTo>
                      <a:pt x="276" y="273"/>
                      <a:pt x="267" y="274"/>
                      <a:pt x="258" y="273"/>
                    </a:cubicBezTo>
                    <a:cubicBezTo>
                      <a:pt x="254" y="276"/>
                      <a:pt x="252" y="285"/>
                      <a:pt x="247" y="281"/>
                    </a:cubicBezTo>
                    <a:cubicBezTo>
                      <a:pt x="247" y="282"/>
                      <a:pt x="249" y="284"/>
                      <a:pt x="248" y="286"/>
                    </a:cubicBezTo>
                    <a:cubicBezTo>
                      <a:pt x="248" y="287"/>
                      <a:pt x="245" y="286"/>
                      <a:pt x="245" y="286"/>
                    </a:cubicBezTo>
                    <a:cubicBezTo>
                      <a:pt x="244" y="287"/>
                      <a:pt x="247" y="289"/>
                      <a:pt x="247" y="290"/>
                    </a:cubicBezTo>
                    <a:cubicBezTo>
                      <a:pt x="247" y="290"/>
                      <a:pt x="245" y="291"/>
                      <a:pt x="245" y="292"/>
                    </a:cubicBezTo>
                    <a:cubicBezTo>
                      <a:pt x="245" y="294"/>
                      <a:pt x="239" y="298"/>
                      <a:pt x="243" y="299"/>
                    </a:cubicBezTo>
                    <a:cubicBezTo>
                      <a:pt x="243" y="302"/>
                      <a:pt x="240" y="300"/>
                      <a:pt x="239" y="301"/>
                    </a:cubicBezTo>
                    <a:cubicBezTo>
                      <a:pt x="238" y="302"/>
                      <a:pt x="236" y="304"/>
                      <a:pt x="235" y="305"/>
                    </a:cubicBezTo>
                    <a:cubicBezTo>
                      <a:pt x="235" y="306"/>
                      <a:pt x="236" y="308"/>
                      <a:pt x="235" y="309"/>
                    </a:cubicBezTo>
                    <a:cubicBezTo>
                      <a:pt x="233" y="311"/>
                      <a:pt x="235" y="313"/>
                      <a:pt x="233" y="316"/>
                    </a:cubicBezTo>
                    <a:cubicBezTo>
                      <a:pt x="233" y="317"/>
                      <a:pt x="230" y="316"/>
                      <a:pt x="230" y="316"/>
                    </a:cubicBezTo>
                    <a:cubicBezTo>
                      <a:pt x="230" y="317"/>
                      <a:pt x="231" y="319"/>
                      <a:pt x="232" y="320"/>
                    </a:cubicBezTo>
                    <a:cubicBezTo>
                      <a:pt x="232" y="323"/>
                      <a:pt x="230" y="323"/>
                      <a:pt x="230" y="326"/>
                    </a:cubicBezTo>
                    <a:cubicBezTo>
                      <a:pt x="230" y="327"/>
                      <a:pt x="231" y="330"/>
                      <a:pt x="232" y="329"/>
                    </a:cubicBezTo>
                    <a:cubicBezTo>
                      <a:pt x="229" y="336"/>
                      <a:pt x="226" y="338"/>
                      <a:pt x="220" y="342"/>
                    </a:cubicBezTo>
                    <a:cubicBezTo>
                      <a:pt x="214" y="342"/>
                      <a:pt x="211" y="338"/>
                      <a:pt x="207" y="335"/>
                    </a:cubicBezTo>
                    <a:cubicBezTo>
                      <a:pt x="202" y="342"/>
                      <a:pt x="191" y="331"/>
                      <a:pt x="192" y="331"/>
                    </a:cubicBezTo>
                    <a:cubicBezTo>
                      <a:pt x="191" y="331"/>
                      <a:pt x="190" y="335"/>
                      <a:pt x="191" y="335"/>
                    </a:cubicBezTo>
                    <a:cubicBezTo>
                      <a:pt x="188" y="334"/>
                      <a:pt x="188" y="331"/>
                      <a:pt x="187" y="329"/>
                    </a:cubicBezTo>
                    <a:cubicBezTo>
                      <a:pt x="185" y="327"/>
                      <a:pt x="180" y="327"/>
                      <a:pt x="181" y="322"/>
                    </a:cubicBezTo>
                    <a:cubicBezTo>
                      <a:pt x="179" y="319"/>
                      <a:pt x="176" y="318"/>
                      <a:pt x="174" y="316"/>
                    </a:cubicBezTo>
                    <a:cubicBezTo>
                      <a:pt x="174" y="314"/>
                      <a:pt x="176" y="315"/>
                      <a:pt x="178" y="314"/>
                    </a:cubicBezTo>
                    <a:cubicBezTo>
                      <a:pt x="177" y="310"/>
                      <a:pt x="173" y="312"/>
                      <a:pt x="170" y="309"/>
                    </a:cubicBezTo>
                    <a:cubicBezTo>
                      <a:pt x="169" y="307"/>
                      <a:pt x="169" y="304"/>
                      <a:pt x="166" y="303"/>
                    </a:cubicBezTo>
                    <a:cubicBezTo>
                      <a:pt x="163" y="307"/>
                      <a:pt x="166" y="300"/>
                      <a:pt x="166" y="301"/>
                    </a:cubicBezTo>
                    <a:cubicBezTo>
                      <a:pt x="166" y="299"/>
                      <a:pt x="164" y="301"/>
                      <a:pt x="163" y="299"/>
                    </a:cubicBezTo>
                    <a:cubicBezTo>
                      <a:pt x="161" y="297"/>
                      <a:pt x="164" y="294"/>
                      <a:pt x="161" y="294"/>
                    </a:cubicBezTo>
                    <a:cubicBezTo>
                      <a:pt x="157" y="294"/>
                      <a:pt x="160" y="286"/>
                      <a:pt x="157" y="290"/>
                    </a:cubicBezTo>
                    <a:cubicBezTo>
                      <a:pt x="155" y="289"/>
                      <a:pt x="155" y="286"/>
                      <a:pt x="151" y="286"/>
                    </a:cubicBezTo>
                    <a:cubicBezTo>
                      <a:pt x="152" y="284"/>
                      <a:pt x="155" y="283"/>
                      <a:pt x="155" y="281"/>
                    </a:cubicBezTo>
                    <a:cubicBezTo>
                      <a:pt x="155" y="278"/>
                      <a:pt x="151" y="279"/>
                      <a:pt x="148" y="279"/>
                    </a:cubicBezTo>
                    <a:cubicBezTo>
                      <a:pt x="146" y="272"/>
                      <a:pt x="147" y="269"/>
                      <a:pt x="150" y="262"/>
                    </a:cubicBezTo>
                    <a:cubicBezTo>
                      <a:pt x="145" y="259"/>
                      <a:pt x="153" y="256"/>
                      <a:pt x="146" y="257"/>
                    </a:cubicBezTo>
                    <a:cubicBezTo>
                      <a:pt x="145" y="254"/>
                      <a:pt x="149" y="256"/>
                      <a:pt x="150" y="255"/>
                    </a:cubicBezTo>
                    <a:cubicBezTo>
                      <a:pt x="150" y="254"/>
                      <a:pt x="149" y="251"/>
                      <a:pt x="150" y="251"/>
                    </a:cubicBezTo>
                    <a:cubicBezTo>
                      <a:pt x="151" y="251"/>
                      <a:pt x="152" y="253"/>
                      <a:pt x="153" y="253"/>
                    </a:cubicBezTo>
                    <a:cubicBezTo>
                      <a:pt x="153" y="249"/>
                      <a:pt x="153" y="245"/>
                      <a:pt x="153" y="242"/>
                    </a:cubicBezTo>
                    <a:cubicBezTo>
                      <a:pt x="156" y="242"/>
                      <a:pt x="158" y="240"/>
                      <a:pt x="159" y="238"/>
                    </a:cubicBezTo>
                    <a:cubicBezTo>
                      <a:pt x="161" y="238"/>
                      <a:pt x="160" y="240"/>
                      <a:pt x="161" y="242"/>
                    </a:cubicBezTo>
                    <a:cubicBezTo>
                      <a:pt x="163" y="240"/>
                      <a:pt x="163" y="237"/>
                      <a:pt x="166" y="238"/>
                    </a:cubicBezTo>
                    <a:cubicBezTo>
                      <a:pt x="168" y="236"/>
                      <a:pt x="164" y="235"/>
                      <a:pt x="164" y="234"/>
                    </a:cubicBezTo>
                    <a:cubicBezTo>
                      <a:pt x="165" y="232"/>
                      <a:pt x="170" y="232"/>
                      <a:pt x="170" y="230"/>
                    </a:cubicBezTo>
                    <a:cubicBezTo>
                      <a:pt x="171" y="227"/>
                      <a:pt x="164" y="226"/>
                      <a:pt x="168" y="221"/>
                    </a:cubicBezTo>
                    <a:cubicBezTo>
                      <a:pt x="160" y="226"/>
                      <a:pt x="172" y="217"/>
                      <a:pt x="159" y="219"/>
                    </a:cubicBezTo>
                    <a:cubicBezTo>
                      <a:pt x="158" y="213"/>
                      <a:pt x="164" y="214"/>
                      <a:pt x="170" y="214"/>
                    </a:cubicBezTo>
                    <a:cubicBezTo>
                      <a:pt x="170" y="212"/>
                      <a:pt x="166" y="212"/>
                      <a:pt x="166" y="210"/>
                    </a:cubicBezTo>
                    <a:cubicBezTo>
                      <a:pt x="167" y="208"/>
                      <a:pt x="164" y="209"/>
                      <a:pt x="163" y="208"/>
                    </a:cubicBezTo>
                    <a:cubicBezTo>
                      <a:pt x="162" y="208"/>
                      <a:pt x="163" y="205"/>
                      <a:pt x="163" y="204"/>
                    </a:cubicBezTo>
                    <a:cubicBezTo>
                      <a:pt x="162" y="204"/>
                      <a:pt x="158" y="201"/>
                      <a:pt x="157" y="201"/>
                    </a:cubicBezTo>
                    <a:cubicBezTo>
                      <a:pt x="156" y="201"/>
                      <a:pt x="154" y="196"/>
                      <a:pt x="151" y="193"/>
                    </a:cubicBezTo>
                    <a:cubicBezTo>
                      <a:pt x="149" y="196"/>
                      <a:pt x="148" y="199"/>
                      <a:pt x="146" y="193"/>
                    </a:cubicBezTo>
                    <a:cubicBezTo>
                      <a:pt x="144" y="194"/>
                      <a:pt x="144" y="197"/>
                      <a:pt x="144" y="199"/>
                    </a:cubicBezTo>
                    <a:cubicBezTo>
                      <a:pt x="141" y="199"/>
                      <a:pt x="138" y="199"/>
                      <a:pt x="135" y="199"/>
                    </a:cubicBezTo>
                    <a:cubicBezTo>
                      <a:pt x="129" y="191"/>
                      <a:pt x="133" y="185"/>
                      <a:pt x="135" y="176"/>
                    </a:cubicBezTo>
                    <a:cubicBezTo>
                      <a:pt x="134" y="175"/>
                      <a:pt x="133" y="173"/>
                      <a:pt x="133" y="171"/>
                    </a:cubicBezTo>
                    <a:cubicBezTo>
                      <a:pt x="131" y="171"/>
                      <a:pt x="131" y="173"/>
                      <a:pt x="131" y="175"/>
                    </a:cubicBezTo>
                    <a:cubicBezTo>
                      <a:pt x="126" y="175"/>
                      <a:pt x="133" y="164"/>
                      <a:pt x="125" y="167"/>
                    </a:cubicBezTo>
                    <a:cubicBezTo>
                      <a:pt x="128" y="164"/>
                      <a:pt x="128" y="162"/>
                      <a:pt x="125" y="160"/>
                    </a:cubicBezTo>
                    <a:cubicBezTo>
                      <a:pt x="125" y="157"/>
                      <a:pt x="122" y="158"/>
                      <a:pt x="120" y="158"/>
                    </a:cubicBezTo>
                    <a:cubicBezTo>
                      <a:pt x="118" y="155"/>
                      <a:pt x="119" y="151"/>
                      <a:pt x="118" y="148"/>
                    </a:cubicBezTo>
                    <a:cubicBezTo>
                      <a:pt x="117" y="146"/>
                      <a:pt x="112" y="146"/>
                      <a:pt x="114" y="141"/>
                    </a:cubicBezTo>
                    <a:cubicBezTo>
                      <a:pt x="111" y="142"/>
                      <a:pt x="110" y="140"/>
                      <a:pt x="109" y="139"/>
                    </a:cubicBezTo>
                    <a:cubicBezTo>
                      <a:pt x="108" y="139"/>
                      <a:pt x="105" y="140"/>
                      <a:pt x="105" y="139"/>
                    </a:cubicBezTo>
                    <a:cubicBezTo>
                      <a:pt x="103" y="136"/>
                      <a:pt x="88" y="138"/>
                      <a:pt x="84" y="132"/>
                    </a:cubicBezTo>
                    <a:cubicBezTo>
                      <a:pt x="77" y="135"/>
                      <a:pt x="62" y="127"/>
                      <a:pt x="58" y="132"/>
                    </a:cubicBezTo>
                    <a:cubicBezTo>
                      <a:pt x="56" y="135"/>
                      <a:pt x="56" y="131"/>
                      <a:pt x="53" y="132"/>
                    </a:cubicBezTo>
                    <a:cubicBezTo>
                      <a:pt x="48" y="132"/>
                      <a:pt x="44" y="135"/>
                      <a:pt x="40" y="135"/>
                    </a:cubicBezTo>
                    <a:cubicBezTo>
                      <a:pt x="40" y="135"/>
                      <a:pt x="39" y="134"/>
                      <a:pt x="38" y="134"/>
                    </a:cubicBezTo>
                    <a:cubicBezTo>
                      <a:pt x="36" y="133"/>
                      <a:pt x="34" y="134"/>
                      <a:pt x="32" y="134"/>
                    </a:cubicBezTo>
                    <a:cubicBezTo>
                      <a:pt x="32" y="130"/>
                      <a:pt x="31" y="129"/>
                      <a:pt x="28" y="128"/>
                    </a:cubicBezTo>
                    <a:cubicBezTo>
                      <a:pt x="28" y="125"/>
                      <a:pt x="33" y="127"/>
                      <a:pt x="34" y="126"/>
                    </a:cubicBezTo>
                    <a:cubicBezTo>
                      <a:pt x="35" y="125"/>
                      <a:pt x="29" y="121"/>
                      <a:pt x="38" y="122"/>
                    </a:cubicBezTo>
                    <a:cubicBezTo>
                      <a:pt x="35" y="117"/>
                      <a:pt x="21" y="123"/>
                      <a:pt x="17" y="119"/>
                    </a:cubicBezTo>
                    <a:cubicBezTo>
                      <a:pt x="21" y="109"/>
                      <a:pt x="33" y="119"/>
                      <a:pt x="40" y="111"/>
                    </a:cubicBezTo>
                    <a:cubicBezTo>
                      <a:pt x="36" y="107"/>
                      <a:pt x="24" y="110"/>
                      <a:pt x="19" y="111"/>
                    </a:cubicBezTo>
                    <a:cubicBezTo>
                      <a:pt x="17" y="109"/>
                      <a:pt x="18" y="108"/>
                      <a:pt x="19" y="106"/>
                    </a:cubicBezTo>
                    <a:cubicBezTo>
                      <a:pt x="18" y="105"/>
                      <a:pt x="17" y="106"/>
                      <a:pt x="17" y="107"/>
                    </a:cubicBezTo>
                    <a:cubicBezTo>
                      <a:pt x="15" y="107"/>
                      <a:pt x="16" y="105"/>
                      <a:pt x="15" y="104"/>
                    </a:cubicBezTo>
                    <a:cubicBezTo>
                      <a:pt x="8" y="105"/>
                      <a:pt x="5" y="102"/>
                      <a:pt x="0" y="100"/>
                    </a:cubicBezTo>
                    <a:cubicBezTo>
                      <a:pt x="4" y="88"/>
                      <a:pt x="19" y="91"/>
                      <a:pt x="28" y="89"/>
                    </a:cubicBezTo>
                    <a:cubicBezTo>
                      <a:pt x="31" y="88"/>
                      <a:pt x="30" y="89"/>
                      <a:pt x="32" y="87"/>
                    </a:cubicBezTo>
                    <a:cubicBezTo>
                      <a:pt x="32" y="87"/>
                      <a:pt x="35" y="85"/>
                      <a:pt x="34" y="85"/>
                    </a:cubicBezTo>
                    <a:cubicBezTo>
                      <a:pt x="39" y="83"/>
                      <a:pt x="46" y="85"/>
                      <a:pt x="49" y="83"/>
                    </a:cubicBezTo>
                    <a:cubicBezTo>
                      <a:pt x="51" y="82"/>
                      <a:pt x="49" y="81"/>
                      <a:pt x="51" y="80"/>
                    </a:cubicBezTo>
                    <a:cubicBezTo>
                      <a:pt x="52" y="78"/>
                      <a:pt x="55" y="79"/>
                      <a:pt x="56" y="78"/>
                    </a:cubicBezTo>
                    <a:cubicBezTo>
                      <a:pt x="58" y="76"/>
                      <a:pt x="59" y="74"/>
                      <a:pt x="62" y="72"/>
                    </a:cubicBezTo>
                    <a:cubicBezTo>
                      <a:pt x="64" y="66"/>
                      <a:pt x="56" y="71"/>
                      <a:pt x="58" y="65"/>
                    </a:cubicBezTo>
                    <a:cubicBezTo>
                      <a:pt x="55" y="62"/>
                      <a:pt x="55" y="68"/>
                      <a:pt x="55" y="68"/>
                    </a:cubicBezTo>
                    <a:cubicBezTo>
                      <a:pt x="53" y="69"/>
                      <a:pt x="45" y="64"/>
                      <a:pt x="40" y="66"/>
                    </a:cubicBezTo>
                    <a:cubicBezTo>
                      <a:pt x="37" y="61"/>
                      <a:pt x="44" y="64"/>
                      <a:pt x="45" y="63"/>
                    </a:cubicBezTo>
                    <a:cubicBezTo>
                      <a:pt x="45" y="62"/>
                      <a:pt x="45" y="61"/>
                      <a:pt x="45" y="61"/>
                    </a:cubicBezTo>
                    <a:cubicBezTo>
                      <a:pt x="46" y="60"/>
                      <a:pt x="48" y="61"/>
                      <a:pt x="49" y="61"/>
                    </a:cubicBezTo>
                    <a:cubicBezTo>
                      <a:pt x="49" y="60"/>
                      <a:pt x="50" y="57"/>
                      <a:pt x="51" y="57"/>
                    </a:cubicBezTo>
                    <a:cubicBezTo>
                      <a:pt x="53" y="56"/>
                      <a:pt x="52" y="59"/>
                      <a:pt x="53" y="59"/>
                    </a:cubicBezTo>
                    <a:cubicBezTo>
                      <a:pt x="53" y="59"/>
                      <a:pt x="59" y="58"/>
                      <a:pt x="58" y="53"/>
                    </a:cubicBezTo>
                    <a:cubicBezTo>
                      <a:pt x="62" y="53"/>
                      <a:pt x="62" y="56"/>
                      <a:pt x="66" y="55"/>
                    </a:cubicBezTo>
                    <a:cubicBezTo>
                      <a:pt x="69" y="55"/>
                      <a:pt x="66" y="53"/>
                      <a:pt x="66" y="53"/>
                    </a:cubicBezTo>
                    <a:cubicBezTo>
                      <a:pt x="66" y="51"/>
                      <a:pt x="70" y="52"/>
                      <a:pt x="69" y="48"/>
                    </a:cubicBezTo>
                    <a:cubicBezTo>
                      <a:pt x="74" y="48"/>
                      <a:pt x="78" y="48"/>
                      <a:pt x="83" y="48"/>
                    </a:cubicBezTo>
                    <a:cubicBezTo>
                      <a:pt x="87" y="48"/>
                      <a:pt x="83" y="40"/>
                      <a:pt x="84" y="37"/>
                    </a:cubicBezTo>
                    <a:cubicBezTo>
                      <a:pt x="91" y="38"/>
                      <a:pt x="97" y="40"/>
                      <a:pt x="103" y="37"/>
                    </a:cubicBezTo>
                    <a:cubicBezTo>
                      <a:pt x="103" y="35"/>
                      <a:pt x="101" y="35"/>
                      <a:pt x="99" y="35"/>
                    </a:cubicBezTo>
                    <a:cubicBezTo>
                      <a:pt x="101" y="32"/>
                      <a:pt x="107" y="33"/>
                      <a:pt x="110" y="31"/>
                    </a:cubicBezTo>
                    <a:cubicBezTo>
                      <a:pt x="115" y="28"/>
                      <a:pt x="129" y="30"/>
                      <a:pt x="140" y="29"/>
                    </a:cubicBezTo>
                    <a:cubicBezTo>
                      <a:pt x="143" y="29"/>
                      <a:pt x="144" y="27"/>
                      <a:pt x="146" y="27"/>
                    </a:cubicBezTo>
                    <a:cubicBezTo>
                      <a:pt x="151" y="27"/>
                      <a:pt x="155" y="29"/>
                      <a:pt x="159" y="27"/>
                    </a:cubicBezTo>
                    <a:cubicBezTo>
                      <a:pt x="158" y="29"/>
                      <a:pt x="160" y="34"/>
                      <a:pt x="161" y="33"/>
                    </a:cubicBezTo>
                    <a:cubicBezTo>
                      <a:pt x="163" y="30"/>
                      <a:pt x="161" y="32"/>
                      <a:pt x="166" y="37"/>
                    </a:cubicBezTo>
                    <a:cubicBezTo>
                      <a:pt x="170" y="36"/>
                      <a:pt x="163" y="31"/>
                      <a:pt x="172" y="33"/>
                    </a:cubicBezTo>
                    <a:cubicBezTo>
                      <a:pt x="169" y="30"/>
                      <a:pt x="175" y="26"/>
                      <a:pt x="166" y="25"/>
                    </a:cubicBezTo>
                    <a:cubicBezTo>
                      <a:pt x="167" y="22"/>
                      <a:pt x="181" y="16"/>
                      <a:pt x="181" y="24"/>
                    </a:cubicBezTo>
                    <a:cubicBezTo>
                      <a:pt x="187" y="24"/>
                      <a:pt x="186" y="21"/>
                      <a:pt x="191" y="24"/>
                    </a:cubicBezTo>
                    <a:cubicBezTo>
                      <a:pt x="193" y="25"/>
                      <a:pt x="194" y="26"/>
                      <a:pt x="196" y="27"/>
                    </a:cubicBezTo>
                    <a:cubicBezTo>
                      <a:pt x="198" y="29"/>
                      <a:pt x="204" y="29"/>
                      <a:pt x="211" y="31"/>
                    </a:cubicBezTo>
                    <a:cubicBezTo>
                      <a:pt x="211" y="29"/>
                      <a:pt x="209" y="30"/>
                      <a:pt x="207" y="29"/>
                    </a:cubicBezTo>
                    <a:cubicBezTo>
                      <a:pt x="208" y="27"/>
                      <a:pt x="210" y="25"/>
                      <a:pt x="213" y="25"/>
                    </a:cubicBezTo>
                    <a:cubicBezTo>
                      <a:pt x="210" y="21"/>
                      <a:pt x="202" y="21"/>
                      <a:pt x="196" y="20"/>
                    </a:cubicBezTo>
                    <a:cubicBezTo>
                      <a:pt x="196" y="15"/>
                      <a:pt x="204" y="16"/>
                      <a:pt x="209" y="16"/>
                    </a:cubicBezTo>
                    <a:cubicBezTo>
                      <a:pt x="210" y="12"/>
                      <a:pt x="207" y="13"/>
                      <a:pt x="204" y="12"/>
                    </a:cubicBezTo>
                    <a:cubicBezTo>
                      <a:pt x="208" y="5"/>
                      <a:pt x="215" y="12"/>
                      <a:pt x="220" y="12"/>
                    </a:cubicBezTo>
                    <a:cubicBezTo>
                      <a:pt x="224" y="13"/>
                      <a:pt x="224" y="10"/>
                      <a:pt x="228" y="11"/>
                    </a:cubicBezTo>
                    <a:cubicBezTo>
                      <a:pt x="237" y="11"/>
                      <a:pt x="243" y="15"/>
                      <a:pt x="250" y="11"/>
                    </a:cubicBezTo>
                    <a:cubicBezTo>
                      <a:pt x="253" y="9"/>
                      <a:pt x="257" y="10"/>
                      <a:pt x="261" y="9"/>
                    </a:cubicBezTo>
                    <a:cubicBezTo>
                      <a:pt x="264" y="8"/>
                      <a:pt x="263" y="5"/>
                      <a:pt x="263" y="3"/>
                    </a:cubicBezTo>
                    <a:cubicBezTo>
                      <a:pt x="266" y="3"/>
                      <a:pt x="270" y="4"/>
                      <a:pt x="273" y="3"/>
                    </a:cubicBezTo>
                    <a:cubicBezTo>
                      <a:pt x="275" y="3"/>
                      <a:pt x="276" y="1"/>
                      <a:pt x="278" y="1"/>
                    </a:cubicBezTo>
                    <a:cubicBezTo>
                      <a:pt x="282" y="1"/>
                      <a:pt x="287" y="4"/>
                      <a:pt x="295" y="3"/>
                    </a:cubicBezTo>
                    <a:cubicBezTo>
                      <a:pt x="300" y="2"/>
                      <a:pt x="312" y="0"/>
                      <a:pt x="323" y="1"/>
                    </a:cubicBezTo>
                    <a:cubicBezTo>
                      <a:pt x="326" y="1"/>
                      <a:pt x="326" y="3"/>
                      <a:pt x="329" y="3"/>
                    </a:cubicBezTo>
                    <a:cubicBezTo>
                      <a:pt x="339" y="5"/>
                      <a:pt x="349" y="1"/>
                      <a:pt x="349" y="11"/>
                    </a:cubicBezTo>
                    <a:cubicBezTo>
                      <a:pt x="354" y="12"/>
                      <a:pt x="354" y="8"/>
                      <a:pt x="358" y="9"/>
                    </a:cubicBezTo>
                    <a:cubicBezTo>
                      <a:pt x="358" y="15"/>
                      <a:pt x="365" y="13"/>
                      <a:pt x="368" y="16"/>
                    </a:cubicBezTo>
                    <a:cubicBezTo>
                      <a:pt x="373" y="18"/>
                      <a:pt x="373" y="14"/>
                      <a:pt x="377" y="14"/>
                    </a:cubicBezTo>
                    <a:cubicBezTo>
                      <a:pt x="375" y="21"/>
                      <a:pt x="384" y="17"/>
                      <a:pt x="388" y="18"/>
                    </a:cubicBezTo>
                    <a:cubicBezTo>
                      <a:pt x="385" y="22"/>
                      <a:pt x="385" y="19"/>
                      <a:pt x="386" y="25"/>
                    </a:cubicBezTo>
                    <a:cubicBezTo>
                      <a:pt x="384" y="23"/>
                      <a:pt x="382" y="24"/>
                      <a:pt x="383" y="27"/>
                    </a:cubicBezTo>
                    <a:cubicBezTo>
                      <a:pt x="363" y="29"/>
                      <a:pt x="339" y="30"/>
                      <a:pt x="325" y="31"/>
                    </a:cubicBezTo>
                    <a:cubicBezTo>
                      <a:pt x="323" y="31"/>
                      <a:pt x="323" y="32"/>
                      <a:pt x="323" y="33"/>
                    </a:cubicBezTo>
                    <a:cubicBezTo>
                      <a:pt x="321" y="33"/>
                      <a:pt x="322" y="31"/>
                      <a:pt x="323" y="31"/>
                    </a:cubicBezTo>
                    <a:cubicBezTo>
                      <a:pt x="324" y="30"/>
                      <a:pt x="320" y="29"/>
                      <a:pt x="319" y="29"/>
                    </a:cubicBezTo>
                    <a:cubicBezTo>
                      <a:pt x="319" y="30"/>
                      <a:pt x="320" y="33"/>
                      <a:pt x="319" y="33"/>
                    </a:cubicBezTo>
                    <a:cubicBezTo>
                      <a:pt x="316" y="34"/>
                      <a:pt x="312" y="32"/>
                      <a:pt x="310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íṣľïdé"/>
              <p:cNvSpPr/>
              <p:nvPr/>
            </p:nvSpPr>
            <p:spPr bwMode="auto">
              <a:xfrm>
                <a:off x="4224375" y="434497"/>
                <a:ext cx="466461" cy="253542"/>
              </a:xfrm>
              <a:custGeom>
                <a:avLst/>
                <a:gdLst>
                  <a:gd name="T0" fmla="*/ 209 w 224"/>
                  <a:gd name="T1" fmla="*/ 12 h 122"/>
                  <a:gd name="T2" fmla="*/ 222 w 224"/>
                  <a:gd name="T3" fmla="*/ 19 h 122"/>
                  <a:gd name="T4" fmla="*/ 217 w 224"/>
                  <a:gd name="T5" fmla="*/ 23 h 122"/>
                  <a:gd name="T6" fmla="*/ 207 w 224"/>
                  <a:gd name="T7" fmla="*/ 27 h 122"/>
                  <a:gd name="T8" fmla="*/ 181 w 224"/>
                  <a:gd name="T9" fmla="*/ 32 h 122"/>
                  <a:gd name="T10" fmla="*/ 193 w 224"/>
                  <a:gd name="T11" fmla="*/ 36 h 122"/>
                  <a:gd name="T12" fmla="*/ 170 w 224"/>
                  <a:gd name="T13" fmla="*/ 45 h 122"/>
                  <a:gd name="T14" fmla="*/ 163 w 224"/>
                  <a:gd name="T15" fmla="*/ 49 h 122"/>
                  <a:gd name="T16" fmla="*/ 152 w 224"/>
                  <a:gd name="T17" fmla="*/ 55 h 122"/>
                  <a:gd name="T18" fmla="*/ 133 w 224"/>
                  <a:gd name="T19" fmla="*/ 62 h 122"/>
                  <a:gd name="T20" fmla="*/ 127 w 224"/>
                  <a:gd name="T21" fmla="*/ 68 h 122"/>
                  <a:gd name="T22" fmla="*/ 114 w 224"/>
                  <a:gd name="T23" fmla="*/ 70 h 122"/>
                  <a:gd name="T24" fmla="*/ 122 w 224"/>
                  <a:gd name="T25" fmla="*/ 81 h 122"/>
                  <a:gd name="T26" fmla="*/ 109 w 224"/>
                  <a:gd name="T27" fmla="*/ 90 h 122"/>
                  <a:gd name="T28" fmla="*/ 99 w 224"/>
                  <a:gd name="T29" fmla="*/ 96 h 122"/>
                  <a:gd name="T30" fmla="*/ 83 w 224"/>
                  <a:gd name="T31" fmla="*/ 107 h 122"/>
                  <a:gd name="T32" fmla="*/ 88 w 224"/>
                  <a:gd name="T33" fmla="*/ 116 h 122"/>
                  <a:gd name="T34" fmla="*/ 73 w 224"/>
                  <a:gd name="T35" fmla="*/ 120 h 122"/>
                  <a:gd name="T36" fmla="*/ 45 w 224"/>
                  <a:gd name="T37" fmla="*/ 114 h 122"/>
                  <a:gd name="T38" fmla="*/ 36 w 224"/>
                  <a:gd name="T39" fmla="*/ 116 h 122"/>
                  <a:gd name="T40" fmla="*/ 23 w 224"/>
                  <a:gd name="T41" fmla="*/ 107 h 122"/>
                  <a:gd name="T42" fmla="*/ 36 w 224"/>
                  <a:gd name="T43" fmla="*/ 96 h 122"/>
                  <a:gd name="T44" fmla="*/ 51 w 224"/>
                  <a:gd name="T45" fmla="*/ 96 h 122"/>
                  <a:gd name="T46" fmla="*/ 25 w 224"/>
                  <a:gd name="T47" fmla="*/ 90 h 122"/>
                  <a:gd name="T48" fmla="*/ 40 w 224"/>
                  <a:gd name="T49" fmla="*/ 79 h 122"/>
                  <a:gd name="T50" fmla="*/ 53 w 224"/>
                  <a:gd name="T51" fmla="*/ 79 h 122"/>
                  <a:gd name="T52" fmla="*/ 53 w 224"/>
                  <a:gd name="T53" fmla="*/ 71 h 122"/>
                  <a:gd name="T54" fmla="*/ 49 w 224"/>
                  <a:gd name="T55" fmla="*/ 62 h 122"/>
                  <a:gd name="T56" fmla="*/ 40 w 224"/>
                  <a:gd name="T57" fmla="*/ 58 h 122"/>
                  <a:gd name="T58" fmla="*/ 60 w 224"/>
                  <a:gd name="T59" fmla="*/ 56 h 122"/>
                  <a:gd name="T60" fmla="*/ 68 w 224"/>
                  <a:gd name="T61" fmla="*/ 53 h 122"/>
                  <a:gd name="T62" fmla="*/ 83 w 224"/>
                  <a:gd name="T63" fmla="*/ 42 h 122"/>
                  <a:gd name="T64" fmla="*/ 51 w 224"/>
                  <a:gd name="T65" fmla="*/ 47 h 122"/>
                  <a:gd name="T66" fmla="*/ 29 w 224"/>
                  <a:gd name="T67" fmla="*/ 42 h 122"/>
                  <a:gd name="T68" fmla="*/ 6 w 224"/>
                  <a:gd name="T69" fmla="*/ 36 h 122"/>
                  <a:gd name="T70" fmla="*/ 2 w 224"/>
                  <a:gd name="T71" fmla="*/ 25 h 122"/>
                  <a:gd name="T72" fmla="*/ 40 w 224"/>
                  <a:gd name="T73" fmla="*/ 15 h 122"/>
                  <a:gd name="T74" fmla="*/ 66 w 224"/>
                  <a:gd name="T75" fmla="*/ 10 h 122"/>
                  <a:gd name="T76" fmla="*/ 97 w 224"/>
                  <a:gd name="T77" fmla="*/ 4 h 122"/>
                  <a:gd name="T78" fmla="*/ 129 w 224"/>
                  <a:gd name="T79" fmla="*/ 2 h 122"/>
                  <a:gd name="T80" fmla="*/ 146 w 224"/>
                  <a:gd name="T81" fmla="*/ 2 h 122"/>
                  <a:gd name="T82" fmla="*/ 178 w 224"/>
                  <a:gd name="T83" fmla="*/ 2 h 122"/>
                  <a:gd name="T84" fmla="*/ 209 w 224"/>
                  <a:gd name="T85" fmla="*/ 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4" h="122">
                    <a:moveTo>
                      <a:pt x="209" y="4"/>
                    </a:moveTo>
                    <a:cubicBezTo>
                      <a:pt x="206" y="8"/>
                      <a:pt x="209" y="7"/>
                      <a:pt x="209" y="12"/>
                    </a:cubicBezTo>
                    <a:cubicBezTo>
                      <a:pt x="214" y="12"/>
                      <a:pt x="219" y="12"/>
                      <a:pt x="224" y="12"/>
                    </a:cubicBezTo>
                    <a:cubicBezTo>
                      <a:pt x="224" y="15"/>
                      <a:pt x="222" y="16"/>
                      <a:pt x="222" y="19"/>
                    </a:cubicBezTo>
                    <a:cubicBezTo>
                      <a:pt x="221" y="20"/>
                      <a:pt x="218" y="18"/>
                      <a:pt x="217" y="19"/>
                    </a:cubicBezTo>
                    <a:cubicBezTo>
                      <a:pt x="216" y="20"/>
                      <a:pt x="217" y="23"/>
                      <a:pt x="217" y="23"/>
                    </a:cubicBezTo>
                    <a:cubicBezTo>
                      <a:pt x="214" y="24"/>
                      <a:pt x="210" y="25"/>
                      <a:pt x="209" y="23"/>
                    </a:cubicBezTo>
                    <a:cubicBezTo>
                      <a:pt x="207" y="22"/>
                      <a:pt x="208" y="26"/>
                      <a:pt x="207" y="27"/>
                    </a:cubicBezTo>
                    <a:cubicBezTo>
                      <a:pt x="205" y="28"/>
                      <a:pt x="200" y="25"/>
                      <a:pt x="200" y="29"/>
                    </a:cubicBezTo>
                    <a:cubicBezTo>
                      <a:pt x="194" y="28"/>
                      <a:pt x="185" y="26"/>
                      <a:pt x="181" y="32"/>
                    </a:cubicBezTo>
                    <a:cubicBezTo>
                      <a:pt x="183" y="37"/>
                      <a:pt x="191" y="32"/>
                      <a:pt x="193" y="30"/>
                    </a:cubicBezTo>
                    <a:cubicBezTo>
                      <a:pt x="195" y="31"/>
                      <a:pt x="192" y="33"/>
                      <a:pt x="193" y="36"/>
                    </a:cubicBezTo>
                    <a:cubicBezTo>
                      <a:pt x="186" y="36"/>
                      <a:pt x="182" y="39"/>
                      <a:pt x="176" y="40"/>
                    </a:cubicBezTo>
                    <a:cubicBezTo>
                      <a:pt x="173" y="41"/>
                      <a:pt x="171" y="43"/>
                      <a:pt x="170" y="45"/>
                    </a:cubicBezTo>
                    <a:cubicBezTo>
                      <a:pt x="169" y="46"/>
                      <a:pt x="166" y="45"/>
                      <a:pt x="165" y="45"/>
                    </a:cubicBezTo>
                    <a:cubicBezTo>
                      <a:pt x="163" y="46"/>
                      <a:pt x="164" y="48"/>
                      <a:pt x="163" y="49"/>
                    </a:cubicBezTo>
                    <a:cubicBezTo>
                      <a:pt x="161" y="50"/>
                      <a:pt x="157" y="47"/>
                      <a:pt x="157" y="51"/>
                    </a:cubicBezTo>
                    <a:cubicBezTo>
                      <a:pt x="157" y="54"/>
                      <a:pt x="152" y="52"/>
                      <a:pt x="152" y="55"/>
                    </a:cubicBezTo>
                    <a:cubicBezTo>
                      <a:pt x="151" y="59"/>
                      <a:pt x="146" y="56"/>
                      <a:pt x="144" y="58"/>
                    </a:cubicBezTo>
                    <a:cubicBezTo>
                      <a:pt x="142" y="61"/>
                      <a:pt x="137" y="60"/>
                      <a:pt x="133" y="62"/>
                    </a:cubicBezTo>
                    <a:cubicBezTo>
                      <a:pt x="132" y="62"/>
                      <a:pt x="133" y="64"/>
                      <a:pt x="131" y="64"/>
                    </a:cubicBezTo>
                    <a:cubicBezTo>
                      <a:pt x="126" y="64"/>
                      <a:pt x="129" y="66"/>
                      <a:pt x="127" y="68"/>
                    </a:cubicBezTo>
                    <a:cubicBezTo>
                      <a:pt x="127" y="68"/>
                      <a:pt x="126" y="68"/>
                      <a:pt x="125" y="68"/>
                    </a:cubicBezTo>
                    <a:cubicBezTo>
                      <a:pt x="124" y="68"/>
                      <a:pt x="120" y="71"/>
                      <a:pt x="114" y="70"/>
                    </a:cubicBezTo>
                    <a:cubicBezTo>
                      <a:pt x="115" y="72"/>
                      <a:pt x="122" y="73"/>
                      <a:pt x="114" y="73"/>
                    </a:cubicBezTo>
                    <a:cubicBezTo>
                      <a:pt x="115" y="77"/>
                      <a:pt x="124" y="74"/>
                      <a:pt x="122" y="81"/>
                    </a:cubicBezTo>
                    <a:cubicBezTo>
                      <a:pt x="118" y="77"/>
                      <a:pt x="118" y="81"/>
                      <a:pt x="118" y="86"/>
                    </a:cubicBezTo>
                    <a:cubicBezTo>
                      <a:pt x="114" y="81"/>
                      <a:pt x="112" y="88"/>
                      <a:pt x="109" y="90"/>
                    </a:cubicBezTo>
                    <a:cubicBezTo>
                      <a:pt x="105" y="92"/>
                      <a:pt x="100" y="90"/>
                      <a:pt x="97" y="94"/>
                    </a:cubicBezTo>
                    <a:cubicBezTo>
                      <a:pt x="96" y="96"/>
                      <a:pt x="99" y="95"/>
                      <a:pt x="99" y="96"/>
                    </a:cubicBezTo>
                    <a:cubicBezTo>
                      <a:pt x="100" y="97"/>
                      <a:pt x="93" y="99"/>
                      <a:pt x="97" y="99"/>
                    </a:cubicBezTo>
                    <a:cubicBezTo>
                      <a:pt x="95" y="105"/>
                      <a:pt x="85" y="101"/>
                      <a:pt x="83" y="107"/>
                    </a:cubicBezTo>
                    <a:cubicBezTo>
                      <a:pt x="86" y="110"/>
                      <a:pt x="91" y="111"/>
                      <a:pt x="97" y="111"/>
                    </a:cubicBezTo>
                    <a:cubicBezTo>
                      <a:pt x="99" y="117"/>
                      <a:pt x="88" y="112"/>
                      <a:pt x="88" y="116"/>
                    </a:cubicBezTo>
                    <a:cubicBezTo>
                      <a:pt x="88" y="119"/>
                      <a:pt x="86" y="116"/>
                      <a:pt x="84" y="116"/>
                    </a:cubicBezTo>
                    <a:cubicBezTo>
                      <a:pt x="80" y="116"/>
                      <a:pt x="78" y="122"/>
                      <a:pt x="73" y="120"/>
                    </a:cubicBezTo>
                    <a:cubicBezTo>
                      <a:pt x="72" y="118"/>
                      <a:pt x="69" y="118"/>
                      <a:pt x="70" y="114"/>
                    </a:cubicBezTo>
                    <a:cubicBezTo>
                      <a:pt x="60" y="113"/>
                      <a:pt x="54" y="116"/>
                      <a:pt x="45" y="114"/>
                    </a:cubicBezTo>
                    <a:cubicBezTo>
                      <a:pt x="45" y="114"/>
                      <a:pt x="43" y="112"/>
                      <a:pt x="43" y="112"/>
                    </a:cubicBezTo>
                    <a:cubicBezTo>
                      <a:pt x="40" y="112"/>
                      <a:pt x="39" y="116"/>
                      <a:pt x="36" y="116"/>
                    </a:cubicBezTo>
                    <a:cubicBezTo>
                      <a:pt x="27" y="117"/>
                      <a:pt x="20" y="114"/>
                      <a:pt x="10" y="112"/>
                    </a:cubicBezTo>
                    <a:cubicBezTo>
                      <a:pt x="13" y="109"/>
                      <a:pt x="17" y="107"/>
                      <a:pt x="23" y="107"/>
                    </a:cubicBezTo>
                    <a:cubicBezTo>
                      <a:pt x="27" y="106"/>
                      <a:pt x="23" y="99"/>
                      <a:pt x="27" y="97"/>
                    </a:cubicBezTo>
                    <a:cubicBezTo>
                      <a:pt x="32" y="99"/>
                      <a:pt x="31" y="95"/>
                      <a:pt x="36" y="96"/>
                    </a:cubicBezTo>
                    <a:cubicBezTo>
                      <a:pt x="36" y="102"/>
                      <a:pt x="43" y="101"/>
                      <a:pt x="49" y="101"/>
                    </a:cubicBezTo>
                    <a:cubicBezTo>
                      <a:pt x="53" y="100"/>
                      <a:pt x="47" y="98"/>
                      <a:pt x="51" y="96"/>
                    </a:cubicBezTo>
                    <a:cubicBezTo>
                      <a:pt x="50" y="91"/>
                      <a:pt x="40" y="97"/>
                      <a:pt x="43" y="88"/>
                    </a:cubicBezTo>
                    <a:cubicBezTo>
                      <a:pt x="36" y="90"/>
                      <a:pt x="33" y="93"/>
                      <a:pt x="25" y="90"/>
                    </a:cubicBezTo>
                    <a:cubicBezTo>
                      <a:pt x="26" y="86"/>
                      <a:pt x="30" y="85"/>
                      <a:pt x="34" y="84"/>
                    </a:cubicBezTo>
                    <a:cubicBezTo>
                      <a:pt x="36" y="83"/>
                      <a:pt x="38" y="81"/>
                      <a:pt x="40" y="79"/>
                    </a:cubicBezTo>
                    <a:cubicBezTo>
                      <a:pt x="42" y="79"/>
                      <a:pt x="43" y="78"/>
                      <a:pt x="43" y="77"/>
                    </a:cubicBezTo>
                    <a:cubicBezTo>
                      <a:pt x="48" y="76"/>
                      <a:pt x="51" y="77"/>
                      <a:pt x="53" y="79"/>
                    </a:cubicBezTo>
                    <a:cubicBezTo>
                      <a:pt x="55" y="78"/>
                      <a:pt x="57" y="76"/>
                      <a:pt x="58" y="73"/>
                    </a:cubicBezTo>
                    <a:cubicBezTo>
                      <a:pt x="59" y="70"/>
                      <a:pt x="54" y="73"/>
                      <a:pt x="53" y="71"/>
                    </a:cubicBezTo>
                    <a:cubicBezTo>
                      <a:pt x="52" y="71"/>
                      <a:pt x="51" y="67"/>
                      <a:pt x="51" y="66"/>
                    </a:cubicBezTo>
                    <a:cubicBezTo>
                      <a:pt x="50" y="65"/>
                      <a:pt x="48" y="64"/>
                      <a:pt x="49" y="62"/>
                    </a:cubicBezTo>
                    <a:cubicBezTo>
                      <a:pt x="48" y="63"/>
                      <a:pt x="46" y="64"/>
                      <a:pt x="43" y="64"/>
                    </a:cubicBezTo>
                    <a:cubicBezTo>
                      <a:pt x="44" y="60"/>
                      <a:pt x="43" y="58"/>
                      <a:pt x="40" y="58"/>
                    </a:cubicBezTo>
                    <a:cubicBezTo>
                      <a:pt x="41" y="55"/>
                      <a:pt x="43" y="52"/>
                      <a:pt x="49" y="53"/>
                    </a:cubicBezTo>
                    <a:cubicBezTo>
                      <a:pt x="54" y="52"/>
                      <a:pt x="53" y="59"/>
                      <a:pt x="60" y="56"/>
                    </a:cubicBezTo>
                    <a:cubicBezTo>
                      <a:pt x="60" y="59"/>
                      <a:pt x="61" y="60"/>
                      <a:pt x="62" y="60"/>
                    </a:cubicBezTo>
                    <a:cubicBezTo>
                      <a:pt x="68" y="62"/>
                      <a:pt x="65" y="54"/>
                      <a:pt x="68" y="53"/>
                    </a:cubicBezTo>
                    <a:cubicBezTo>
                      <a:pt x="77" y="51"/>
                      <a:pt x="85" y="48"/>
                      <a:pt x="90" y="42"/>
                    </a:cubicBezTo>
                    <a:cubicBezTo>
                      <a:pt x="90" y="37"/>
                      <a:pt x="87" y="44"/>
                      <a:pt x="83" y="42"/>
                    </a:cubicBezTo>
                    <a:cubicBezTo>
                      <a:pt x="80" y="44"/>
                      <a:pt x="75" y="44"/>
                      <a:pt x="73" y="47"/>
                    </a:cubicBezTo>
                    <a:cubicBezTo>
                      <a:pt x="68" y="46"/>
                      <a:pt x="59" y="48"/>
                      <a:pt x="51" y="47"/>
                    </a:cubicBezTo>
                    <a:cubicBezTo>
                      <a:pt x="46" y="47"/>
                      <a:pt x="44" y="44"/>
                      <a:pt x="38" y="47"/>
                    </a:cubicBezTo>
                    <a:cubicBezTo>
                      <a:pt x="36" y="40"/>
                      <a:pt x="31" y="48"/>
                      <a:pt x="29" y="42"/>
                    </a:cubicBezTo>
                    <a:cubicBezTo>
                      <a:pt x="26" y="45"/>
                      <a:pt x="21" y="40"/>
                      <a:pt x="14" y="42"/>
                    </a:cubicBezTo>
                    <a:cubicBezTo>
                      <a:pt x="15" y="36"/>
                      <a:pt x="8" y="39"/>
                      <a:pt x="6" y="36"/>
                    </a:cubicBezTo>
                    <a:cubicBezTo>
                      <a:pt x="5" y="31"/>
                      <a:pt x="10" y="32"/>
                      <a:pt x="12" y="30"/>
                    </a:cubicBezTo>
                    <a:cubicBezTo>
                      <a:pt x="12" y="25"/>
                      <a:pt x="0" y="33"/>
                      <a:pt x="2" y="25"/>
                    </a:cubicBezTo>
                    <a:cubicBezTo>
                      <a:pt x="11" y="22"/>
                      <a:pt x="25" y="21"/>
                      <a:pt x="38" y="19"/>
                    </a:cubicBezTo>
                    <a:cubicBezTo>
                      <a:pt x="40" y="19"/>
                      <a:pt x="39" y="17"/>
                      <a:pt x="40" y="15"/>
                    </a:cubicBezTo>
                    <a:cubicBezTo>
                      <a:pt x="49" y="17"/>
                      <a:pt x="57" y="13"/>
                      <a:pt x="62" y="15"/>
                    </a:cubicBezTo>
                    <a:cubicBezTo>
                      <a:pt x="64" y="14"/>
                      <a:pt x="65" y="12"/>
                      <a:pt x="66" y="10"/>
                    </a:cubicBezTo>
                    <a:cubicBezTo>
                      <a:pt x="77" y="9"/>
                      <a:pt x="87" y="6"/>
                      <a:pt x="96" y="8"/>
                    </a:cubicBezTo>
                    <a:cubicBezTo>
                      <a:pt x="97" y="8"/>
                      <a:pt x="97" y="6"/>
                      <a:pt x="97" y="4"/>
                    </a:cubicBezTo>
                    <a:cubicBezTo>
                      <a:pt x="105" y="5"/>
                      <a:pt x="115" y="3"/>
                      <a:pt x="120" y="6"/>
                    </a:cubicBezTo>
                    <a:cubicBezTo>
                      <a:pt x="121" y="3"/>
                      <a:pt x="129" y="6"/>
                      <a:pt x="129" y="2"/>
                    </a:cubicBezTo>
                    <a:cubicBezTo>
                      <a:pt x="134" y="4"/>
                      <a:pt x="141" y="5"/>
                      <a:pt x="148" y="4"/>
                    </a:cubicBezTo>
                    <a:cubicBezTo>
                      <a:pt x="148" y="3"/>
                      <a:pt x="147" y="3"/>
                      <a:pt x="146" y="2"/>
                    </a:cubicBezTo>
                    <a:cubicBezTo>
                      <a:pt x="146" y="0"/>
                      <a:pt x="148" y="1"/>
                      <a:pt x="148" y="2"/>
                    </a:cubicBezTo>
                    <a:cubicBezTo>
                      <a:pt x="156" y="4"/>
                      <a:pt x="169" y="1"/>
                      <a:pt x="178" y="2"/>
                    </a:cubicBezTo>
                    <a:cubicBezTo>
                      <a:pt x="178" y="2"/>
                      <a:pt x="177" y="6"/>
                      <a:pt x="178" y="6"/>
                    </a:cubicBezTo>
                    <a:cubicBezTo>
                      <a:pt x="192" y="6"/>
                      <a:pt x="193" y="3"/>
                      <a:pt x="20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ís1ïḋe"/>
              <p:cNvSpPr/>
              <p:nvPr/>
            </p:nvSpPr>
            <p:spPr bwMode="auto">
              <a:xfrm>
                <a:off x="5955742" y="531150"/>
                <a:ext cx="133075" cy="49028"/>
              </a:xfrm>
              <a:custGeom>
                <a:avLst/>
                <a:gdLst>
                  <a:gd name="T0" fmla="*/ 17 w 64"/>
                  <a:gd name="T1" fmla="*/ 3 h 24"/>
                  <a:gd name="T2" fmla="*/ 17 w 64"/>
                  <a:gd name="T3" fmla="*/ 5 h 24"/>
                  <a:gd name="T4" fmla="*/ 22 w 64"/>
                  <a:gd name="T5" fmla="*/ 10 h 24"/>
                  <a:gd name="T6" fmla="*/ 28 w 64"/>
                  <a:gd name="T7" fmla="*/ 7 h 24"/>
                  <a:gd name="T8" fmla="*/ 37 w 64"/>
                  <a:gd name="T9" fmla="*/ 10 h 24"/>
                  <a:gd name="T10" fmla="*/ 54 w 64"/>
                  <a:gd name="T11" fmla="*/ 7 h 24"/>
                  <a:gd name="T12" fmla="*/ 61 w 64"/>
                  <a:gd name="T13" fmla="*/ 10 h 24"/>
                  <a:gd name="T14" fmla="*/ 58 w 64"/>
                  <a:gd name="T15" fmla="*/ 18 h 24"/>
                  <a:gd name="T16" fmla="*/ 41 w 64"/>
                  <a:gd name="T17" fmla="*/ 20 h 24"/>
                  <a:gd name="T18" fmla="*/ 30 w 64"/>
                  <a:gd name="T19" fmla="*/ 24 h 24"/>
                  <a:gd name="T20" fmla="*/ 11 w 64"/>
                  <a:gd name="T21" fmla="*/ 10 h 24"/>
                  <a:gd name="T22" fmla="*/ 2 w 64"/>
                  <a:gd name="T23" fmla="*/ 9 h 24"/>
                  <a:gd name="T24" fmla="*/ 17 w 64"/>
                  <a:gd name="T2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24">
                    <a:moveTo>
                      <a:pt x="17" y="3"/>
                    </a:moveTo>
                    <a:cubicBezTo>
                      <a:pt x="19" y="3"/>
                      <a:pt x="18" y="5"/>
                      <a:pt x="17" y="5"/>
                    </a:cubicBezTo>
                    <a:cubicBezTo>
                      <a:pt x="16" y="9"/>
                      <a:pt x="25" y="4"/>
                      <a:pt x="22" y="10"/>
                    </a:cubicBezTo>
                    <a:cubicBezTo>
                      <a:pt x="26" y="11"/>
                      <a:pt x="25" y="7"/>
                      <a:pt x="28" y="7"/>
                    </a:cubicBezTo>
                    <a:cubicBezTo>
                      <a:pt x="32" y="11"/>
                      <a:pt x="36" y="3"/>
                      <a:pt x="37" y="10"/>
                    </a:cubicBezTo>
                    <a:cubicBezTo>
                      <a:pt x="42" y="9"/>
                      <a:pt x="49" y="8"/>
                      <a:pt x="54" y="7"/>
                    </a:cubicBezTo>
                    <a:cubicBezTo>
                      <a:pt x="53" y="12"/>
                      <a:pt x="63" y="5"/>
                      <a:pt x="61" y="10"/>
                    </a:cubicBezTo>
                    <a:cubicBezTo>
                      <a:pt x="64" y="16"/>
                      <a:pt x="50" y="14"/>
                      <a:pt x="58" y="18"/>
                    </a:cubicBezTo>
                    <a:cubicBezTo>
                      <a:pt x="56" y="22"/>
                      <a:pt x="46" y="19"/>
                      <a:pt x="41" y="20"/>
                    </a:cubicBezTo>
                    <a:cubicBezTo>
                      <a:pt x="37" y="20"/>
                      <a:pt x="33" y="22"/>
                      <a:pt x="30" y="24"/>
                    </a:cubicBezTo>
                    <a:cubicBezTo>
                      <a:pt x="22" y="20"/>
                      <a:pt x="15" y="17"/>
                      <a:pt x="11" y="10"/>
                    </a:cubicBezTo>
                    <a:cubicBezTo>
                      <a:pt x="8" y="9"/>
                      <a:pt x="1" y="13"/>
                      <a:pt x="2" y="9"/>
                    </a:cubicBezTo>
                    <a:cubicBezTo>
                      <a:pt x="0" y="0"/>
                      <a:pt x="16" y="9"/>
                      <a:pt x="1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iṩľïďe"/>
              <p:cNvSpPr/>
              <p:nvPr/>
            </p:nvSpPr>
            <p:spPr bwMode="auto">
              <a:xfrm>
                <a:off x="3864374" y="596988"/>
                <a:ext cx="63036" cy="19611"/>
              </a:xfrm>
              <a:custGeom>
                <a:avLst/>
                <a:gdLst>
                  <a:gd name="T0" fmla="*/ 28 w 30"/>
                  <a:gd name="T1" fmla="*/ 1 h 9"/>
                  <a:gd name="T2" fmla="*/ 17 w 30"/>
                  <a:gd name="T3" fmla="*/ 6 h 9"/>
                  <a:gd name="T4" fmla="*/ 13 w 30"/>
                  <a:gd name="T5" fmla="*/ 8 h 9"/>
                  <a:gd name="T6" fmla="*/ 6 w 30"/>
                  <a:gd name="T7" fmla="*/ 8 h 9"/>
                  <a:gd name="T8" fmla="*/ 10 w 30"/>
                  <a:gd name="T9" fmla="*/ 3 h 9"/>
                  <a:gd name="T10" fmla="*/ 28 w 30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28" y="1"/>
                    </a:moveTo>
                    <a:cubicBezTo>
                      <a:pt x="30" y="7"/>
                      <a:pt x="22" y="6"/>
                      <a:pt x="17" y="6"/>
                    </a:cubicBezTo>
                    <a:cubicBezTo>
                      <a:pt x="15" y="7"/>
                      <a:pt x="15" y="8"/>
                      <a:pt x="13" y="8"/>
                    </a:cubicBezTo>
                    <a:cubicBezTo>
                      <a:pt x="10" y="8"/>
                      <a:pt x="6" y="6"/>
                      <a:pt x="6" y="8"/>
                    </a:cubicBezTo>
                    <a:cubicBezTo>
                      <a:pt x="0" y="9"/>
                      <a:pt x="9" y="2"/>
                      <a:pt x="10" y="3"/>
                    </a:cubicBezTo>
                    <a:cubicBezTo>
                      <a:pt x="13" y="7"/>
                      <a:pt x="22" y="0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îSlîďe"/>
              <p:cNvSpPr/>
              <p:nvPr/>
            </p:nvSpPr>
            <p:spPr bwMode="auto">
              <a:xfrm>
                <a:off x="4109512" y="596988"/>
                <a:ext cx="56031" cy="37822"/>
              </a:xfrm>
              <a:custGeom>
                <a:avLst/>
                <a:gdLst>
                  <a:gd name="T0" fmla="*/ 13 w 27"/>
                  <a:gd name="T1" fmla="*/ 1 h 18"/>
                  <a:gd name="T2" fmla="*/ 9 w 27"/>
                  <a:gd name="T3" fmla="*/ 3 h 18"/>
                  <a:gd name="T4" fmla="*/ 18 w 27"/>
                  <a:gd name="T5" fmla="*/ 8 h 18"/>
                  <a:gd name="T6" fmla="*/ 22 w 27"/>
                  <a:gd name="T7" fmla="*/ 6 h 18"/>
                  <a:gd name="T8" fmla="*/ 11 w 27"/>
                  <a:gd name="T9" fmla="*/ 18 h 18"/>
                  <a:gd name="T10" fmla="*/ 0 w 27"/>
                  <a:gd name="T11" fmla="*/ 5 h 18"/>
                  <a:gd name="T12" fmla="*/ 13 w 27"/>
                  <a:gd name="T13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13" y="1"/>
                    </a:moveTo>
                    <a:cubicBezTo>
                      <a:pt x="13" y="3"/>
                      <a:pt x="10" y="2"/>
                      <a:pt x="9" y="3"/>
                    </a:cubicBezTo>
                    <a:cubicBezTo>
                      <a:pt x="9" y="8"/>
                      <a:pt x="21" y="0"/>
                      <a:pt x="18" y="8"/>
                    </a:cubicBezTo>
                    <a:cubicBezTo>
                      <a:pt x="20" y="9"/>
                      <a:pt x="22" y="8"/>
                      <a:pt x="22" y="6"/>
                    </a:cubicBezTo>
                    <a:cubicBezTo>
                      <a:pt x="27" y="12"/>
                      <a:pt x="12" y="13"/>
                      <a:pt x="11" y="18"/>
                    </a:cubicBezTo>
                    <a:cubicBezTo>
                      <a:pt x="6" y="14"/>
                      <a:pt x="7" y="5"/>
                      <a:pt x="0" y="5"/>
                    </a:cubicBezTo>
                    <a:cubicBezTo>
                      <a:pt x="2" y="1"/>
                      <a:pt x="9" y="3"/>
                      <a:pt x="1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íşlîďe"/>
              <p:cNvSpPr/>
              <p:nvPr/>
            </p:nvSpPr>
            <p:spPr bwMode="auto">
              <a:xfrm>
                <a:off x="5381422" y="639011"/>
                <a:ext cx="3276430" cy="2147400"/>
              </a:xfrm>
              <a:custGeom>
                <a:avLst/>
                <a:gdLst>
                  <a:gd name="T0" fmla="*/ 936 w 1575"/>
                  <a:gd name="T1" fmla="*/ 72 h 1033"/>
                  <a:gd name="T2" fmla="*/ 1105 w 1575"/>
                  <a:gd name="T3" fmla="*/ 72 h 1033"/>
                  <a:gd name="T4" fmla="*/ 1247 w 1575"/>
                  <a:gd name="T5" fmla="*/ 85 h 1033"/>
                  <a:gd name="T6" fmla="*/ 1432 w 1575"/>
                  <a:gd name="T7" fmla="*/ 115 h 1033"/>
                  <a:gd name="T8" fmla="*/ 1575 w 1575"/>
                  <a:gd name="T9" fmla="*/ 162 h 1033"/>
                  <a:gd name="T10" fmla="*/ 1484 w 1575"/>
                  <a:gd name="T11" fmla="*/ 184 h 1033"/>
                  <a:gd name="T12" fmla="*/ 1366 w 1575"/>
                  <a:gd name="T13" fmla="*/ 273 h 1033"/>
                  <a:gd name="T14" fmla="*/ 1320 w 1575"/>
                  <a:gd name="T15" fmla="*/ 301 h 1033"/>
                  <a:gd name="T16" fmla="*/ 1381 w 1575"/>
                  <a:gd name="T17" fmla="*/ 208 h 1033"/>
                  <a:gd name="T18" fmla="*/ 1247 w 1575"/>
                  <a:gd name="T19" fmla="*/ 247 h 1033"/>
                  <a:gd name="T20" fmla="*/ 1204 w 1575"/>
                  <a:gd name="T21" fmla="*/ 313 h 1033"/>
                  <a:gd name="T22" fmla="*/ 1130 w 1575"/>
                  <a:gd name="T23" fmla="*/ 415 h 1033"/>
                  <a:gd name="T24" fmla="*/ 1081 w 1575"/>
                  <a:gd name="T25" fmla="*/ 439 h 1033"/>
                  <a:gd name="T26" fmla="*/ 1061 w 1575"/>
                  <a:gd name="T27" fmla="*/ 464 h 1033"/>
                  <a:gd name="T28" fmla="*/ 993 w 1575"/>
                  <a:gd name="T29" fmla="*/ 587 h 1033"/>
                  <a:gd name="T30" fmla="*/ 956 w 1575"/>
                  <a:gd name="T31" fmla="*/ 674 h 1033"/>
                  <a:gd name="T32" fmla="*/ 895 w 1575"/>
                  <a:gd name="T33" fmla="*/ 685 h 1033"/>
                  <a:gd name="T34" fmla="*/ 882 w 1575"/>
                  <a:gd name="T35" fmla="*/ 689 h 1033"/>
                  <a:gd name="T36" fmla="*/ 848 w 1575"/>
                  <a:gd name="T37" fmla="*/ 602 h 1033"/>
                  <a:gd name="T38" fmla="*/ 742 w 1575"/>
                  <a:gd name="T39" fmla="*/ 657 h 1033"/>
                  <a:gd name="T40" fmla="*/ 665 w 1575"/>
                  <a:gd name="T41" fmla="*/ 579 h 1033"/>
                  <a:gd name="T42" fmla="*/ 524 w 1575"/>
                  <a:gd name="T43" fmla="*/ 557 h 1033"/>
                  <a:gd name="T44" fmla="*/ 557 w 1575"/>
                  <a:gd name="T45" fmla="*/ 616 h 1033"/>
                  <a:gd name="T46" fmla="*/ 453 w 1575"/>
                  <a:gd name="T47" fmla="*/ 622 h 1033"/>
                  <a:gd name="T48" fmla="*/ 391 w 1575"/>
                  <a:gd name="T49" fmla="*/ 546 h 1033"/>
                  <a:gd name="T50" fmla="*/ 440 w 1575"/>
                  <a:gd name="T51" fmla="*/ 646 h 1033"/>
                  <a:gd name="T52" fmla="*/ 470 w 1575"/>
                  <a:gd name="T53" fmla="*/ 749 h 1033"/>
                  <a:gd name="T54" fmla="*/ 412 w 1575"/>
                  <a:gd name="T55" fmla="*/ 898 h 1033"/>
                  <a:gd name="T56" fmla="*/ 352 w 1575"/>
                  <a:gd name="T57" fmla="*/ 1013 h 1033"/>
                  <a:gd name="T58" fmla="*/ 237 w 1575"/>
                  <a:gd name="T59" fmla="*/ 924 h 1033"/>
                  <a:gd name="T60" fmla="*/ 224 w 1575"/>
                  <a:gd name="T61" fmla="*/ 788 h 1033"/>
                  <a:gd name="T62" fmla="*/ 47 w 1575"/>
                  <a:gd name="T63" fmla="*/ 702 h 1033"/>
                  <a:gd name="T64" fmla="*/ 6 w 1575"/>
                  <a:gd name="T65" fmla="*/ 588 h 1033"/>
                  <a:gd name="T66" fmla="*/ 162 w 1575"/>
                  <a:gd name="T67" fmla="*/ 465 h 1033"/>
                  <a:gd name="T68" fmla="*/ 263 w 1575"/>
                  <a:gd name="T69" fmla="*/ 512 h 1033"/>
                  <a:gd name="T70" fmla="*/ 378 w 1575"/>
                  <a:gd name="T71" fmla="*/ 512 h 1033"/>
                  <a:gd name="T72" fmla="*/ 309 w 1575"/>
                  <a:gd name="T73" fmla="*/ 436 h 1033"/>
                  <a:gd name="T74" fmla="*/ 255 w 1575"/>
                  <a:gd name="T75" fmla="*/ 402 h 1033"/>
                  <a:gd name="T76" fmla="*/ 259 w 1575"/>
                  <a:gd name="T77" fmla="*/ 432 h 1033"/>
                  <a:gd name="T78" fmla="*/ 158 w 1575"/>
                  <a:gd name="T79" fmla="*/ 408 h 1033"/>
                  <a:gd name="T80" fmla="*/ 116 w 1575"/>
                  <a:gd name="T81" fmla="*/ 406 h 1033"/>
                  <a:gd name="T82" fmla="*/ 158 w 1575"/>
                  <a:gd name="T83" fmla="*/ 329 h 1033"/>
                  <a:gd name="T84" fmla="*/ 214 w 1575"/>
                  <a:gd name="T85" fmla="*/ 292 h 1033"/>
                  <a:gd name="T86" fmla="*/ 317 w 1575"/>
                  <a:gd name="T87" fmla="*/ 247 h 1033"/>
                  <a:gd name="T88" fmla="*/ 313 w 1575"/>
                  <a:gd name="T89" fmla="*/ 197 h 1033"/>
                  <a:gd name="T90" fmla="*/ 278 w 1575"/>
                  <a:gd name="T91" fmla="*/ 238 h 1033"/>
                  <a:gd name="T92" fmla="*/ 183 w 1575"/>
                  <a:gd name="T93" fmla="*/ 251 h 1033"/>
                  <a:gd name="T94" fmla="*/ 227 w 1575"/>
                  <a:gd name="T95" fmla="*/ 167 h 1033"/>
                  <a:gd name="T96" fmla="*/ 354 w 1575"/>
                  <a:gd name="T97" fmla="*/ 106 h 1033"/>
                  <a:gd name="T98" fmla="*/ 397 w 1575"/>
                  <a:gd name="T99" fmla="*/ 154 h 1033"/>
                  <a:gd name="T100" fmla="*/ 470 w 1575"/>
                  <a:gd name="T101" fmla="*/ 134 h 1033"/>
                  <a:gd name="T102" fmla="*/ 596 w 1575"/>
                  <a:gd name="T103" fmla="*/ 126 h 1033"/>
                  <a:gd name="T104" fmla="*/ 660 w 1575"/>
                  <a:gd name="T105" fmla="*/ 83 h 1033"/>
                  <a:gd name="T106" fmla="*/ 705 w 1575"/>
                  <a:gd name="T107" fmla="*/ 130 h 1033"/>
                  <a:gd name="T108" fmla="*/ 734 w 1575"/>
                  <a:gd name="T109" fmla="*/ 81 h 1033"/>
                  <a:gd name="T110" fmla="*/ 889 w 1575"/>
                  <a:gd name="T111" fmla="*/ 18 h 1033"/>
                  <a:gd name="T112" fmla="*/ 373 w 1575"/>
                  <a:gd name="T113" fmla="*/ 374 h 1033"/>
                  <a:gd name="T114" fmla="*/ 449 w 1575"/>
                  <a:gd name="T115" fmla="*/ 424 h 1033"/>
                  <a:gd name="T116" fmla="*/ 531 w 1575"/>
                  <a:gd name="T117" fmla="*/ 411 h 1033"/>
                  <a:gd name="T118" fmla="*/ 505 w 1575"/>
                  <a:gd name="T119" fmla="*/ 451 h 1033"/>
                  <a:gd name="T120" fmla="*/ 375 w 1575"/>
                  <a:gd name="T121" fmla="*/ 762 h 1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75" h="1033">
                    <a:moveTo>
                      <a:pt x="949" y="11"/>
                    </a:moveTo>
                    <a:cubicBezTo>
                      <a:pt x="949" y="13"/>
                      <a:pt x="952" y="12"/>
                      <a:pt x="954" y="13"/>
                    </a:cubicBezTo>
                    <a:cubicBezTo>
                      <a:pt x="954" y="15"/>
                      <a:pt x="951" y="14"/>
                      <a:pt x="949" y="14"/>
                    </a:cubicBezTo>
                    <a:cubicBezTo>
                      <a:pt x="957" y="22"/>
                      <a:pt x="965" y="11"/>
                      <a:pt x="979" y="14"/>
                    </a:cubicBezTo>
                    <a:cubicBezTo>
                      <a:pt x="982" y="19"/>
                      <a:pt x="987" y="22"/>
                      <a:pt x="993" y="24"/>
                    </a:cubicBezTo>
                    <a:cubicBezTo>
                      <a:pt x="994" y="26"/>
                      <a:pt x="993" y="29"/>
                      <a:pt x="993" y="31"/>
                    </a:cubicBezTo>
                    <a:cubicBezTo>
                      <a:pt x="994" y="33"/>
                      <a:pt x="998" y="33"/>
                      <a:pt x="997" y="37"/>
                    </a:cubicBezTo>
                    <a:cubicBezTo>
                      <a:pt x="993" y="36"/>
                      <a:pt x="994" y="39"/>
                      <a:pt x="993" y="42"/>
                    </a:cubicBezTo>
                    <a:cubicBezTo>
                      <a:pt x="992" y="41"/>
                      <a:pt x="989" y="40"/>
                      <a:pt x="986" y="40"/>
                    </a:cubicBezTo>
                    <a:cubicBezTo>
                      <a:pt x="983" y="41"/>
                      <a:pt x="986" y="43"/>
                      <a:pt x="984" y="44"/>
                    </a:cubicBezTo>
                    <a:cubicBezTo>
                      <a:pt x="983" y="45"/>
                      <a:pt x="982" y="42"/>
                      <a:pt x="980" y="42"/>
                    </a:cubicBezTo>
                    <a:cubicBezTo>
                      <a:pt x="979" y="43"/>
                      <a:pt x="975" y="46"/>
                      <a:pt x="969" y="44"/>
                    </a:cubicBezTo>
                    <a:cubicBezTo>
                      <a:pt x="967" y="44"/>
                      <a:pt x="968" y="47"/>
                      <a:pt x="967" y="48"/>
                    </a:cubicBezTo>
                    <a:cubicBezTo>
                      <a:pt x="967" y="48"/>
                      <a:pt x="964" y="47"/>
                      <a:pt x="964" y="48"/>
                    </a:cubicBezTo>
                    <a:cubicBezTo>
                      <a:pt x="963" y="50"/>
                      <a:pt x="967" y="51"/>
                      <a:pt x="964" y="55"/>
                    </a:cubicBezTo>
                    <a:cubicBezTo>
                      <a:pt x="963" y="52"/>
                      <a:pt x="954" y="56"/>
                      <a:pt x="958" y="57"/>
                    </a:cubicBezTo>
                    <a:cubicBezTo>
                      <a:pt x="954" y="61"/>
                      <a:pt x="948" y="59"/>
                      <a:pt x="943" y="61"/>
                    </a:cubicBezTo>
                    <a:cubicBezTo>
                      <a:pt x="940" y="62"/>
                      <a:pt x="938" y="67"/>
                      <a:pt x="934" y="67"/>
                    </a:cubicBezTo>
                    <a:cubicBezTo>
                      <a:pt x="934" y="69"/>
                      <a:pt x="934" y="72"/>
                      <a:pt x="932" y="72"/>
                    </a:cubicBezTo>
                    <a:cubicBezTo>
                      <a:pt x="933" y="75"/>
                      <a:pt x="934" y="72"/>
                      <a:pt x="936" y="72"/>
                    </a:cubicBezTo>
                    <a:cubicBezTo>
                      <a:pt x="941" y="72"/>
                      <a:pt x="943" y="68"/>
                      <a:pt x="947" y="67"/>
                    </a:cubicBezTo>
                    <a:cubicBezTo>
                      <a:pt x="950" y="66"/>
                      <a:pt x="950" y="69"/>
                      <a:pt x="952" y="68"/>
                    </a:cubicBezTo>
                    <a:cubicBezTo>
                      <a:pt x="955" y="68"/>
                      <a:pt x="955" y="65"/>
                      <a:pt x="956" y="65"/>
                    </a:cubicBezTo>
                    <a:cubicBezTo>
                      <a:pt x="960" y="63"/>
                      <a:pt x="965" y="65"/>
                      <a:pt x="969" y="63"/>
                    </a:cubicBezTo>
                    <a:cubicBezTo>
                      <a:pt x="972" y="62"/>
                      <a:pt x="968" y="60"/>
                      <a:pt x="971" y="59"/>
                    </a:cubicBezTo>
                    <a:cubicBezTo>
                      <a:pt x="972" y="59"/>
                      <a:pt x="974" y="60"/>
                      <a:pt x="975" y="59"/>
                    </a:cubicBezTo>
                    <a:cubicBezTo>
                      <a:pt x="975" y="59"/>
                      <a:pt x="976" y="55"/>
                      <a:pt x="977" y="55"/>
                    </a:cubicBezTo>
                    <a:cubicBezTo>
                      <a:pt x="977" y="55"/>
                      <a:pt x="982" y="57"/>
                      <a:pt x="984" y="57"/>
                    </a:cubicBezTo>
                    <a:cubicBezTo>
                      <a:pt x="989" y="57"/>
                      <a:pt x="989" y="56"/>
                      <a:pt x="993" y="55"/>
                    </a:cubicBezTo>
                    <a:cubicBezTo>
                      <a:pt x="993" y="57"/>
                      <a:pt x="993" y="59"/>
                      <a:pt x="993" y="61"/>
                    </a:cubicBezTo>
                    <a:cubicBezTo>
                      <a:pt x="996" y="59"/>
                      <a:pt x="997" y="59"/>
                      <a:pt x="997" y="63"/>
                    </a:cubicBezTo>
                    <a:cubicBezTo>
                      <a:pt x="1007" y="62"/>
                      <a:pt x="1023" y="64"/>
                      <a:pt x="1038" y="63"/>
                    </a:cubicBezTo>
                    <a:cubicBezTo>
                      <a:pt x="1037" y="71"/>
                      <a:pt x="1051" y="65"/>
                      <a:pt x="1049" y="74"/>
                    </a:cubicBezTo>
                    <a:cubicBezTo>
                      <a:pt x="1051" y="71"/>
                      <a:pt x="1054" y="74"/>
                      <a:pt x="1057" y="74"/>
                    </a:cubicBezTo>
                    <a:cubicBezTo>
                      <a:pt x="1062" y="74"/>
                      <a:pt x="1069" y="72"/>
                      <a:pt x="1072" y="74"/>
                    </a:cubicBezTo>
                    <a:cubicBezTo>
                      <a:pt x="1076" y="74"/>
                      <a:pt x="1072" y="66"/>
                      <a:pt x="1076" y="65"/>
                    </a:cubicBezTo>
                    <a:cubicBezTo>
                      <a:pt x="1082" y="66"/>
                      <a:pt x="1088" y="65"/>
                      <a:pt x="1094" y="67"/>
                    </a:cubicBezTo>
                    <a:cubicBezTo>
                      <a:pt x="1094" y="67"/>
                      <a:pt x="1094" y="68"/>
                      <a:pt x="1094" y="68"/>
                    </a:cubicBezTo>
                    <a:cubicBezTo>
                      <a:pt x="1097" y="69"/>
                      <a:pt x="1101" y="68"/>
                      <a:pt x="1103" y="68"/>
                    </a:cubicBezTo>
                    <a:cubicBezTo>
                      <a:pt x="1104" y="69"/>
                      <a:pt x="1105" y="72"/>
                      <a:pt x="1105" y="72"/>
                    </a:cubicBezTo>
                    <a:cubicBezTo>
                      <a:pt x="1108" y="74"/>
                      <a:pt x="1113" y="71"/>
                      <a:pt x="1115" y="74"/>
                    </a:cubicBezTo>
                    <a:cubicBezTo>
                      <a:pt x="1114" y="78"/>
                      <a:pt x="1114" y="82"/>
                      <a:pt x="1109" y="81"/>
                    </a:cubicBezTo>
                    <a:cubicBezTo>
                      <a:pt x="1109" y="85"/>
                      <a:pt x="1112" y="86"/>
                      <a:pt x="1117" y="85"/>
                    </a:cubicBezTo>
                    <a:cubicBezTo>
                      <a:pt x="1115" y="96"/>
                      <a:pt x="1124" y="97"/>
                      <a:pt x="1128" y="102"/>
                    </a:cubicBezTo>
                    <a:cubicBezTo>
                      <a:pt x="1131" y="100"/>
                      <a:pt x="1134" y="99"/>
                      <a:pt x="1137" y="96"/>
                    </a:cubicBezTo>
                    <a:cubicBezTo>
                      <a:pt x="1138" y="95"/>
                      <a:pt x="1138" y="92"/>
                      <a:pt x="1139" y="91"/>
                    </a:cubicBezTo>
                    <a:cubicBezTo>
                      <a:pt x="1140" y="90"/>
                      <a:pt x="1143" y="91"/>
                      <a:pt x="1143" y="89"/>
                    </a:cubicBezTo>
                    <a:cubicBezTo>
                      <a:pt x="1148" y="88"/>
                      <a:pt x="1146" y="93"/>
                      <a:pt x="1148" y="95"/>
                    </a:cubicBezTo>
                    <a:cubicBezTo>
                      <a:pt x="1153" y="95"/>
                      <a:pt x="1157" y="95"/>
                      <a:pt x="1161" y="95"/>
                    </a:cubicBezTo>
                    <a:cubicBezTo>
                      <a:pt x="1163" y="93"/>
                      <a:pt x="1168" y="94"/>
                      <a:pt x="1167" y="89"/>
                    </a:cubicBezTo>
                    <a:cubicBezTo>
                      <a:pt x="1173" y="91"/>
                      <a:pt x="1187" y="85"/>
                      <a:pt x="1187" y="93"/>
                    </a:cubicBezTo>
                    <a:cubicBezTo>
                      <a:pt x="1193" y="93"/>
                      <a:pt x="1191" y="86"/>
                      <a:pt x="1199" y="89"/>
                    </a:cubicBezTo>
                    <a:cubicBezTo>
                      <a:pt x="1198" y="87"/>
                      <a:pt x="1196" y="87"/>
                      <a:pt x="1195" y="87"/>
                    </a:cubicBezTo>
                    <a:cubicBezTo>
                      <a:pt x="1196" y="86"/>
                      <a:pt x="1196" y="82"/>
                      <a:pt x="1199" y="81"/>
                    </a:cubicBezTo>
                    <a:cubicBezTo>
                      <a:pt x="1204" y="82"/>
                      <a:pt x="1202" y="75"/>
                      <a:pt x="1210" y="78"/>
                    </a:cubicBezTo>
                    <a:cubicBezTo>
                      <a:pt x="1212" y="78"/>
                      <a:pt x="1210" y="75"/>
                      <a:pt x="1210" y="76"/>
                    </a:cubicBezTo>
                    <a:cubicBezTo>
                      <a:pt x="1213" y="72"/>
                      <a:pt x="1218" y="75"/>
                      <a:pt x="1225" y="74"/>
                    </a:cubicBezTo>
                    <a:cubicBezTo>
                      <a:pt x="1223" y="84"/>
                      <a:pt x="1235" y="71"/>
                      <a:pt x="1232" y="80"/>
                    </a:cubicBezTo>
                    <a:cubicBezTo>
                      <a:pt x="1240" y="81"/>
                      <a:pt x="1246" y="79"/>
                      <a:pt x="1253" y="78"/>
                    </a:cubicBezTo>
                    <a:cubicBezTo>
                      <a:pt x="1253" y="83"/>
                      <a:pt x="1245" y="79"/>
                      <a:pt x="1247" y="85"/>
                    </a:cubicBezTo>
                    <a:cubicBezTo>
                      <a:pt x="1248" y="89"/>
                      <a:pt x="1254" y="87"/>
                      <a:pt x="1258" y="87"/>
                    </a:cubicBezTo>
                    <a:cubicBezTo>
                      <a:pt x="1265" y="87"/>
                      <a:pt x="1271" y="87"/>
                      <a:pt x="1277" y="85"/>
                    </a:cubicBezTo>
                    <a:cubicBezTo>
                      <a:pt x="1278" y="92"/>
                      <a:pt x="1287" y="92"/>
                      <a:pt x="1290" y="98"/>
                    </a:cubicBezTo>
                    <a:cubicBezTo>
                      <a:pt x="1294" y="97"/>
                      <a:pt x="1296" y="100"/>
                      <a:pt x="1299" y="100"/>
                    </a:cubicBezTo>
                    <a:cubicBezTo>
                      <a:pt x="1311" y="101"/>
                      <a:pt x="1324" y="98"/>
                      <a:pt x="1335" y="100"/>
                    </a:cubicBezTo>
                    <a:cubicBezTo>
                      <a:pt x="1339" y="101"/>
                      <a:pt x="1343" y="106"/>
                      <a:pt x="1348" y="104"/>
                    </a:cubicBezTo>
                    <a:cubicBezTo>
                      <a:pt x="1347" y="107"/>
                      <a:pt x="1349" y="107"/>
                      <a:pt x="1351" y="108"/>
                    </a:cubicBezTo>
                    <a:cubicBezTo>
                      <a:pt x="1351" y="110"/>
                      <a:pt x="1351" y="113"/>
                      <a:pt x="1351" y="115"/>
                    </a:cubicBezTo>
                    <a:cubicBezTo>
                      <a:pt x="1351" y="118"/>
                      <a:pt x="1358" y="115"/>
                      <a:pt x="1359" y="117"/>
                    </a:cubicBezTo>
                    <a:cubicBezTo>
                      <a:pt x="1361" y="120"/>
                      <a:pt x="1360" y="116"/>
                      <a:pt x="1363" y="117"/>
                    </a:cubicBezTo>
                    <a:cubicBezTo>
                      <a:pt x="1363" y="117"/>
                      <a:pt x="1363" y="119"/>
                      <a:pt x="1364" y="119"/>
                    </a:cubicBezTo>
                    <a:cubicBezTo>
                      <a:pt x="1367" y="119"/>
                      <a:pt x="1387" y="121"/>
                      <a:pt x="1389" y="119"/>
                    </a:cubicBezTo>
                    <a:cubicBezTo>
                      <a:pt x="1389" y="119"/>
                      <a:pt x="1389" y="117"/>
                      <a:pt x="1389" y="117"/>
                    </a:cubicBezTo>
                    <a:cubicBezTo>
                      <a:pt x="1390" y="117"/>
                      <a:pt x="1394" y="119"/>
                      <a:pt x="1394" y="119"/>
                    </a:cubicBezTo>
                    <a:cubicBezTo>
                      <a:pt x="1396" y="117"/>
                      <a:pt x="1399" y="116"/>
                      <a:pt x="1400" y="119"/>
                    </a:cubicBezTo>
                    <a:cubicBezTo>
                      <a:pt x="1403" y="115"/>
                      <a:pt x="1409" y="115"/>
                      <a:pt x="1415" y="113"/>
                    </a:cubicBezTo>
                    <a:cubicBezTo>
                      <a:pt x="1414" y="119"/>
                      <a:pt x="1416" y="122"/>
                      <a:pt x="1417" y="126"/>
                    </a:cubicBezTo>
                    <a:cubicBezTo>
                      <a:pt x="1424" y="126"/>
                      <a:pt x="1427" y="130"/>
                      <a:pt x="1433" y="126"/>
                    </a:cubicBezTo>
                    <a:cubicBezTo>
                      <a:pt x="1434" y="123"/>
                      <a:pt x="1432" y="123"/>
                      <a:pt x="1430" y="122"/>
                    </a:cubicBezTo>
                    <a:cubicBezTo>
                      <a:pt x="1431" y="121"/>
                      <a:pt x="1432" y="118"/>
                      <a:pt x="1432" y="115"/>
                    </a:cubicBezTo>
                    <a:cubicBezTo>
                      <a:pt x="1436" y="111"/>
                      <a:pt x="1448" y="113"/>
                      <a:pt x="1450" y="117"/>
                    </a:cubicBezTo>
                    <a:cubicBezTo>
                      <a:pt x="1458" y="117"/>
                      <a:pt x="1466" y="116"/>
                      <a:pt x="1474" y="117"/>
                    </a:cubicBezTo>
                    <a:cubicBezTo>
                      <a:pt x="1477" y="117"/>
                      <a:pt x="1483" y="121"/>
                      <a:pt x="1484" y="117"/>
                    </a:cubicBezTo>
                    <a:cubicBezTo>
                      <a:pt x="1488" y="119"/>
                      <a:pt x="1487" y="121"/>
                      <a:pt x="1493" y="122"/>
                    </a:cubicBezTo>
                    <a:cubicBezTo>
                      <a:pt x="1495" y="123"/>
                      <a:pt x="1496" y="126"/>
                      <a:pt x="1497" y="126"/>
                    </a:cubicBezTo>
                    <a:cubicBezTo>
                      <a:pt x="1498" y="126"/>
                      <a:pt x="1499" y="125"/>
                      <a:pt x="1499" y="124"/>
                    </a:cubicBezTo>
                    <a:cubicBezTo>
                      <a:pt x="1501" y="125"/>
                      <a:pt x="1499" y="127"/>
                      <a:pt x="1500" y="128"/>
                    </a:cubicBezTo>
                    <a:cubicBezTo>
                      <a:pt x="1501" y="129"/>
                      <a:pt x="1504" y="127"/>
                      <a:pt x="1504" y="128"/>
                    </a:cubicBezTo>
                    <a:cubicBezTo>
                      <a:pt x="1505" y="129"/>
                      <a:pt x="1509" y="130"/>
                      <a:pt x="1514" y="132"/>
                    </a:cubicBezTo>
                    <a:cubicBezTo>
                      <a:pt x="1516" y="133"/>
                      <a:pt x="1521" y="134"/>
                      <a:pt x="1525" y="136"/>
                    </a:cubicBezTo>
                    <a:cubicBezTo>
                      <a:pt x="1526" y="136"/>
                      <a:pt x="1526" y="139"/>
                      <a:pt x="1527" y="139"/>
                    </a:cubicBezTo>
                    <a:cubicBezTo>
                      <a:pt x="1527" y="140"/>
                      <a:pt x="1530" y="139"/>
                      <a:pt x="1530" y="139"/>
                    </a:cubicBezTo>
                    <a:cubicBezTo>
                      <a:pt x="1531" y="140"/>
                      <a:pt x="1530" y="142"/>
                      <a:pt x="1530" y="143"/>
                    </a:cubicBezTo>
                    <a:cubicBezTo>
                      <a:pt x="1531" y="144"/>
                      <a:pt x="1534" y="142"/>
                      <a:pt x="1534" y="143"/>
                    </a:cubicBezTo>
                    <a:cubicBezTo>
                      <a:pt x="1535" y="145"/>
                      <a:pt x="1532" y="151"/>
                      <a:pt x="1540" y="149"/>
                    </a:cubicBezTo>
                    <a:cubicBezTo>
                      <a:pt x="1540" y="153"/>
                      <a:pt x="1540" y="157"/>
                      <a:pt x="1540" y="162"/>
                    </a:cubicBezTo>
                    <a:cubicBezTo>
                      <a:pt x="1546" y="161"/>
                      <a:pt x="1551" y="160"/>
                      <a:pt x="1553" y="154"/>
                    </a:cubicBezTo>
                    <a:cubicBezTo>
                      <a:pt x="1558" y="157"/>
                      <a:pt x="1565" y="156"/>
                      <a:pt x="1569" y="158"/>
                    </a:cubicBezTo>
                    <a:cubicBezTo>
                      <a:pt x="1570" y="158"/>
                      <a:pt x="1569" y="161"/>
                      <a:pt x="1569" y="162"/>
                    </a:cubicBezTo>
                    <a:cubicBezTo>
                      <a:pt x="1570" y="163"/>
                      <a:pt x="1574" y="161"/>
                      <a:pt x="1575" y="162"/>
                    </a:cubicBezTo>
                    <a:cubicBezTo>
                      <a:pt x="1574" y="164"/>
                      <a:pt x="1571" y="164"/>
                      <a:pt x="1571" y="167"/>
                    </a:cubicBezTo>
                    <a:cubicBezTo>
                      <a:pt x="1568" y="168"/>
                      <a:pt x="1568" y="165"/>
                      <a:pt x="1566" y="165"/>
                    </a:cubicBezTo>
                    <a:cubicBezTo>
                      <a:pt x="1564" y="167"/>
                      <a:pt x="1564" y="170"/>
                      <a:pt x="1560" y="169"/>
                    </a:cubicBezTo>
                    <a:cubicBezTo>
                      <a:pt x="1561" y="172"/>
                      <a:pt x="1566" y="171"/>
                      <a:pt x="1564" y="177"/>
                    </a:cubicBezTo>
                    <a:cubicBezTo>
                      <a:pt x="1557" y="171"/>
                      <a:pt x="1563" y="179"/>
                      <a:pt x="1558" y="180"/>
                    </a:cubicBezTo>
                    <a:cubicBezTo>
                      <a:pt x="1557" y="181"/>
                      <a:pt x="1555" y="182"/>
                      <a:pt x="1554" y="184"/>
                    </a:cubicBezTo>
                    <a:cubicBezTo>
                      <a:pt x="1552" y="184"/>
                      <a:pt x="1551" y="183"/>
                      <a:pt x="1549" y="182"/>
                    </a:cubicBezTo>
                    <a:cubicBezTo>
                      <a:pt x="1548" y="181"/>
                      <a:pt x="1546" y="179"/>
                      <a:pt x="1545" y="178"/>
                    </a:cubicBezTo>
                    <a:cubicBezTo>
                      <a:pt x="1542" y="177"/>
                      <a:pt x="1540" y="178"/>
                      <a:pt x="1538" y="177"/>
                    </a:cubicBezTo>
                    <a:cubicBezTo>
                      <a:pt x="1536" y="176"/>
                      <a:pt x="1535" y="173"/>
                      <a:pt x="1534" y="173"/>
                    </a:cubicBezTo>
                    <a:cubicBezTo>
                      <a:pt x="1532" y="172"/>
                      <a:pt x="1529" y="173"/>
                      <a:pt x="1527" y="173"/>
                    </a:cubicBezTo>
                    <a:cubicBezTo>
                      <a:pt x="1526" y="173"/>
                      <a:pt x="1526" y="171"/>
                      <a:pt x="1525" y="171"/>
                    </a:cubicBezTo>
                    <a:cubicBezTo>
                      <a:pt x="1522" y="171"/>
                      <a:pt x="1520" y="164"/>
                      <a:pt x="1517" y="169"/>
                    </a:cubicBezTo>
                    <a:cubicBezTo>
                      <a:pt x="1515" y="169"/>
                      <a:pt x="1516" y="166"/>
                      <a:pt x="1515" y="163"/>
                    </a:cubicBezTo>
                    <a:cubicBezTo>
                      <a:pt x="1512" y="163"/>
                      <a:pt x="1508" y="163"/>
                      <a:pt x="1504" y="163"/>
                    </a:cubicBezTo>
                    <a:cubicBezTo>
                      <a:pt x="1500" y="164"/>
                      <a:pt x="1504" y="168"/>
                      <a:pt x="1504" y="167"/>
                    </a:cubicBezTo>
                    <a:cubicBezTo>
                      <a:pt x="1504" y="170"/>
                      <a:pt x="1500" y="170"/>
                      <a:pt x="1500" y="175"/>
                    </a:cubicBezTo>
                    <a:cubicBezTo>
                      <a:pt x="1492" y="174"/>
                      <a:pt x="1491" y="180"/>
                      <a:pt x="1482" y="178"/>
                    </a:cubicBezTo>
                    <a:cubicBezTo>
                      <a:pt x="1480" y="180"/>
                      <a:pt x="1480" y="183"/>
                      <a:pt x="1476" y="182"/>
                    </a:cubicBezTo>
                    <a:cubicBezTo>
                      <a:pt x="1477" y="185"/>
                      <a:pt x="1481" y="184"/>
                      <a:pt x="1484" y="184"/>
                    </a:cubicBezTo>
                    <a:cubicBezTo>
                      <a:pt x="1486" y="185"/>
                      <a:pt x="1487" y="187"/>
                      <a:pt x="1489" y="188"/>
                    </a:cubicBezTo>
                    <a:cubicBezTo>
                      <a:pt x="1488" y="194"/>
                      <a:pt x="1488" y="192"/>
                      <a:pt x="1491" y="195"/>
                    </a:cubicBezTo>
                    <a:cubicBezTo>
                      <a:pt x="1493" y="199"/>
                      <a:pt x="1498" y="200"/>
                      <a:pt x="1500" y="203"/>
                    </a:cubicBezTo>
                    <a:cubicBezTo>
                      <a:pt x="1500" y="203"/>
                      <a:pt x="1495" y="208"/>
                      <a:pt x="1495" y="208"/>
                    </a:cubicBezTo>
                    <a:cubicBezTo>
                      <a:pt x="1490" y="209"/>
                      <a:pt x="1490" y="204"/>
                      <a:pt x="1487" y="204"/>
                    </a:cubicBezTo>
                    <a:cubicBezTo>
                      <a:pt x="1488" y="204"/>
                      <a:pt x="1490" y="208"/>
                      <a:pt x="1487" y="208"/>
                    </a:cubicBezTo>
                    <a:cubicBezTo>
                      <a:pt x="1482" y="209"/>
                      <a:pt x="1473" y="208"/>
                      <a:pt x="1467" y="210"/>
                    </a:cubicBezTo>
                    <a:cubicBezTo>
                      <a:pt x="1464" y="211"/>
                      <a:pt x="1457" y="213"/>
                      <a:pt x="1458" y="218"/>
                    </a:cubicBezTo>
                    <a:cubicBezTo>
                      <a:pt x="1449" y="216"/>
                      <a:pt x="1448" y="222"/>
                      <a:pt x="1443" y="223"/>
                    </a:cubicBezTo>
                    <a:cubicBezTo>
                      <a:pt x="1441" y="225"/>
                      <a:pt x="1441" y="226"/>
                      <a:pt x="1439" y="227"/>
                    </a:cubicBezTo>
                    <a:cubicBezTo>
                      <a:pt x="1438" y="228"/>
                      <a:pt x="1435" y="231"/>
                      <a:pt x="1433" y="231"/>
                    </a:cubicBezTo>
                    <a:cubicBezTo>
                      <a:pt x="1432" y="231"/>
                      <a:pt x="1430" y="233"/>
                      <a:pt x="1430" y="234"/>
                    </a:cubicBezTo>
                    <a:cubicBezTo>
                      <a:pt x="1424" y="233"/>
                      <a:pt x="1414" y="237"/>
                      <a:pt x="1411" y="232"/>
                    </a:cubicBezTo>
                    <a:cubicBezTo>
                      <a:pt x="1409" y="234"/>
                      <a:pt x="1404" y="233"/>
                      <a:pt x="1405" y="238"/>
                    </a:cubicBezTo>
                    <a:cubicBezTo>
                      <a:pt x="1395" y="239"/>
                      <a:pt x="1394" y="239"/>
                      <a:pt x="1383" y="238"/>
                    </a:cubicBezTo>
                    <a:cubicBezTo>
                      <a:pt x="1382" y="238"/>
                      <a:pt x="1381" y="240"/>
                      <a:pt x="1379" y="240"/>
                    </a:cubicBezTo>
                    <a:cubicBezTo>
                      <a:pt x="1378" y="241"/>
                      <a:pt x="1374" y="242"/>
                      <a:pt x="1374" y="246"/>
                    </a:cubicBezTo>
                    <a:cubicBezTo>
                      <a:pt x="1373" y="251"/>
                      <a:pt x="1365" y="248"/>
                      <a:pt x="1366" y="257"/>
                    </a:cubicBezTo>
                    <a:cubicBezTo>
                      <a:pt x="1365" y="263"/>
                      <a:pt x="1371" y="262"/>
                      <a:pt x="1374" y="264"/>
                    </a:cubicBezTo>
                    <a:cubicBezTo>
                      <a:pt x="1373" y="269"/>
                      <a:pt x="1372" y="274"/>
                      <a:pt x="1366" y="273"/>
                    </a:cubicBezTo>
                    <a:cubicBezTo>
                      <a:pt x="1367" y="277"/>
                      <a:pt x="1366" y="279"/>
                      <a:pt x="1363" y="279"/>
                    </a:cubicBezTo>
                    <a:cubicBezTo>
                      <a:pt x="1363" y="282"/>
                      <a:pt x="1363" y="284"/>
                      <a:pt x="1363" y="287"/>
                    </a:cubicBezTo>
                    <a:cubicBezTo>
                      <a:pt x="1363" y="289"/>
                      <a:pt x="1366" y="285"/>
                      <a:pt x="1366" y="288"/>
                    </a:cubicBezTo>
                    <a:cubicBezTo>
                      <a:pt x="1368" y="292"/>
                      <a:pt x="1364" y="291"/>
                      <a:pt x="1363" y="292"/>
                    </a:cubicBezTo>
                    <a:cubicBezTo>
                      <a:pt x="1362" y="293"/>
                      <a:pt x="1361" y="297"/>
                      <a:pt x="1361" y="298"/>
                    </a:cubicBezTo>
                    <a:cubicBezTo>
                      <a:pt x="1359" y="299"/>
                      <a:pt x="1353" y="298"/>
                      <a:pt x="1351" y="300"/>
                    </a:cubicBezTo>
                    <a:cubicBezTo>
                      <a:pt x="1350" y="301"/>
                      <a:pt x="1353" y="306"/>
                      <a:pt x="1351" y="307"/>
                    </a:cubicBezTo>
                    <a:cubicBezTo>
                      <a:pt x="1350" y="308"/>
                      <a:pt x="1350" y="303"/>
                      <a:pt x="1350" y="303"/>
                    </a:cubicBezTo>
                    <a:cubicBezTo>
                      <a:pt x="1348" y="303"/>
                      <a:pt x="1344" y="304"/>
                      <a:pt x="1348" y="313"/>
                    </a:cubicBezTo>
                    <a:cubicBezTo>
                      <a:pt x="1344" y="311"/>
                      <a:pt x="1345" y="315"/>
                      <a:pt x="1344" y="316"/>
                    </a:cubicBezTo>
                    <a:cubicBezTo>
                      <a:pt x="1343" y="317"/>
                      <a:pt x="1341" y="316"/>
                      <a:pt x="1340" y="316"/>
                    </a:cubicBezTo>
                    <a:cubicBezTo>
                      <a:pt x="1339" y="317"/>
                      <a:pt x="1340" y="322"/>
                      <a:pt x="1336" y="320"/>
                    </a:cubicBezTo>
                    <a:cubicBezTo>
                      <a:pt x="1337" y="323"/>
                      <a:pt x="1334" y="324"/>
                      <a:pt x="1335" y="328"/>
                    </a:cubicBezTo>
                    <a:cubicBezTo>
                      <a:pt x="1332" y="328"/>
                      <a:pt x="1327" y="327"/>
                      <a:pt x="1327" y="329"/>
                    </a:cubicBezTo>
                    <a:cubicBezTo>
                      <a:pt x="1325" y="329"/>
                      <a:pt x="1328" y="327"/>
                      <a:pt x="1327" y="324"/>
                    </a:cubicBezTo>
                    <a:cubicBezTo>
                      <a:pt x="1327" y="324"/>
                      <a:pt x="1325" y="323"/>
                      <a:pt x="1325" y="322"/>
                    </a:cubicBezTo>
                    <a:cubicBezTo>
                      <a:pt x="1325" y="321"/>
                      <a:pt x="1325" y="319"/>
                      <a:pt x="1325" y="318"/>
                    </a:cubicBezTo>
                    <a:cubicBezTo>
                      <a:pt x="1324" y="317"/>
                      <a:pt x="1323" y="315"/>
                      <a:pt x="1322" y="314"/>
                    </a:cubicBezTo>
                    <a:cubicBezTo>
                      <a:pt x="1321" y="314"/>
                      <a:pt x="1320" y="312"/>
                      <a:pt x="1318" y="313"/>
                    </a:cubicBezTo>
                    <a:cubicBezTo>
                      <a:pt x="1320" y="310"/>
                      <a:pt x="1320" y="305"/>
                      <a:pt x="1320" y="301"/>
                    </a:cubicBezTo>
                    <a:cubicBezTo>
                      <a:pt x="1320" y="298"/>
                      <a:pt x="1318" y="298"/>
                      <a:pt x="1318" y="296"/>
                    </a:cubicBezTo>
                    <a:cubicBezTo>
                      <a:pt x="1317" y="289"/>
                      <a:pt x="1320" y="281"/>
                      <a:pt x="1318" y="275"/>
                    </a:cubicBezTo>
                    <a:cubicBezTo>
                      <a:pt x="1325" y="281"/>
                      <a:pt x="1319" y="272"/>
                      <a:pt x="1322" y="268"/>
                    </a:cubicBezTo>
                    <a:cubicBezTo>
                      <a:pt x="1322" y="267"/>
                      <a:pt x="1324" y="274"/>
                      <a:pt x="1325" y="270"/>
                    </a:cubicBezTo>
                    <a:cubicBezTo>
                      <a:pt x="1325" y="269"/>
                      <a:pt x="1325" y="267"/>
                      <a:pt x="1325" y="266"/>
                    </a:cubicBezTo>
                    <a:cubicBezTo>
                      <a:pt x="1327" y="263"/>
                      <a:pt x="1335" y="258"/>
                      <a:pt x="1336" y="257"/>
                    </a:cubicBezTo>
                    <a:cubicBezTo>
                      <a:pt x="1336" y="257"/>
                      <a:pt x="1340" y="256"/>
                      <a:pt x="1338" y="255"/>
                    </a:cubicBezTo>
                    <a:cubicBezTo>
                      <a:pt x="1336" y="253"/>
                      <a:pt x="1339" y="253"/>
                      <a:pt x="1342" y="253"/>
                    </a:cubicBezTo>
                    <a:cubicBezTo>
                      <a:pt x="1345" y="251"/>
                      <a:pt x="1346" y="248"/>
                      <a:pt x="1346" y="244"/>
                    </a:cubicBezTo>
                    <a:cubicBezTo>
                      <a:pt x="1346" y="243"/>
                      <a:pt x="1352" y="241"/>
                      <a:pt x="1351" y="240"/>
                    </a:cubicBezTo>
                    <a:cubicBezTo>
                      <a:pt x="1351" y="240"/>
                      <a:pt x="1350" y="240"/>
                      <a:pt x="1350" y="240"/>
                    </a:cubicBezTo>
                    <a:cubicBezTo>
                      <a:pt x="1350" y="240"/>
                      <a:pt x="1351" y="236"/>
                      <a:pt x="1351" y="236"/>
                    </a:cubicBezTo>
                    <a:cubicBezTo>
                      <a:pt x="1353" y="236"/>
                      <a:pt x="1356" y="241"/>
                      <a:pt x="1355" y="232"/>
                    </a:cubicBezTo>
                    <a:cubicBezTo>
                      <a:pt x="1358" y="232"/>
                      <a:pt x="1362" y="232"/>
                      <a:pt x="1364" y="231"/>
                    </a:cubicBezTo>
                    <a:cubicBezTo>
                      <a:pt x="1365" y="230"/>
                      <a:pt x="1366" y="227"/>
                      <a:pt x="1366" y="227"/>
                    </a:cubicBezTo>
                    <a:cubicBezTo>
                      <a:pt x="1367" y="226"/>
                      <a:pt x="1369" y="227"/>
                      <a:pt x="1370" y="227"/>
                    </a:cubicBezTo>
                    <a:cubicBezTo>
                      <a:pt x="1371" y="226"/>
                      <a:pt x="1373" y="224"/>
                      <a:pt x="1374" y="223"/>
                    </a:cubicBezTo>
                    <a:cubicBezTo>
                      <a:pt x="1375" y="222"/>
                      <a:pt x="1375" y="223"/>
                      <a:pt x="1376" y="221"/>
                    </a:cubicBezTo>
                    <a:cubicBezTo>
                      <a:pt x="1376" y="219"/>
                      <a:pt x="1378" y="214"/>
                      <a:pt x="1381" y="218"/>
                    </a:cubicBezTo>
                    <a:cubicBezTo>
                      <a:pt x="1381" y="214"/>
                      <a:pt x="1381" y="211"/>
                      <a:pt x="1381" y="208"/>
                    </a:cubicBezTo>
                    <a:cubicBezTo>
                      <a:pt x="1377" y="208"/>
                      <a:pt x="1374" y="209"/>
                      <a:pt x="1372" y="210"/>
                    </a:cubicBezTo>
                    <a:cubicBezTo>
                      <a:pt x="1371" y="211"/>
                      <a:pt x="1369" y="213"/>
                      <a:pt x="1368" y="214"/>
                    </a:cubicBezTo>
                    <a:cubicBezTo>
                      <a:pt x="1367" y="215"/>
                      <a:pt x="1366" y="214"/>
                      <a:pt x="1366" y="216"/>
                    </a:cubicBezTo>
                    <a:cubicBezTo>
                      <a:pt x="1366" y="219"/>
                      <a:pt x="1359" y="218"/>
                      <a:pt x="1359" y="223"/>
                    </a:cubicBezTo>
                    <a:cubicBezTo>
                      <a:pt x="1355" y="223"/>
                      <a:pt x="1353" y="224"/>
                      <a:pt x="1353" y="227"/>
                    </a:cubicBezTo>
                    <a:cubicBezTo>
                      <a:pt x="1351" y="227"/>
                      <a:pt x="1352" y="224"/>
                      <a:pt x="1351" y="223"/>
                    </a:cubicBezTo>
                    <a:cubicBezTo>
                      <a:pt x="1351" y="223"/>
                      <a:pt x="1348" y="224"/>
                      <a:pt x="1348" y="223"/>
                    </a:cubicBezTo>
                    <a:cubicBezTo>
                      <a:pt x="1347" y="222"/>
                      <a:pt x="1348" y="219"/>
                      <a:pt x="1348" y="218"/>
                    </a:cubicBezTo>
                    <a:cubicBezTo>
                      <a:pt x="1340" y="219"/>
                      <a:pt x="1335" y="216"/>
                      <a:pt x="1329" y="218"/>
                    </a:cubicBezTo>
                    <a:cubicBezTo>
                      <a:pt x="1327" y="218"/>
                      <a:pt x="1329" y="220"/>
                      <a:pt x="1327" y="221"/>
                    </a:cubicBezTo>
                    <a:cubicBezTo>
                      <a:pt x="1325" y="223"/>
                      <a:pt x="1322" y="222"/>
                      <a:pt x="1320" y="223"/>
                    </a:cubicBezTo>
                    <a:cubicBezTo>
                      <a:pt x="1316" y="225"/>
                      <a:pt x="1316" y="226"/>
                      <a:pt x="1314" y="229"/>
                    </a:cubicBezTo>
                    <a:cubicBezTo>
                      <a:pt x="1313" y="230"/>
                      <a:pt x="1312" y="233"/>
                      <a:pt x="1308" y="232"/>
                    </a:cubicBezTo>
                    <a:cubicBezTo>
                      <a:pt x="1307" y="238"/>
                      <a:pt x="1311" y="237"/>
                      <a:pt x="1310" y="242"/>
                    </a:cubicBezTo>
                    <a:cubicBezTo>
                      <a:pt x="1308" y="243"/>
                      <a:pt x="1307" y="244"/>
                      <a:pt x="1307" y="247"/>
                    </a:cubicBezTo>
                    <a:cubicBezTo>
                      <a:pt x="1299" y="246"/>
                      <a:pt x="1297" y="250"/>
                      <a:pt x="1290" y="249"/>
                    </a:cubicBezTo>
                    <a:cubicBezTo>
                      <a:pt x="1288" y="247"/>
                      <a:pt x="1289" y="246"/>
                      <a:pt x="1290" y="244"/>
                    </a:cubicBezTo>
                    <a:cubicBezTo>
                      <a:pt x="1287" y="244"/>
                      <a:pt x="1286" y="242"/>
                      <a:pt x="1286" y="240"/>
                    </a:cubicBezTo>
                    <a:cubicBezTo>
                      <a:pt x="1283" y="240"/>
                      <a:pt x="1279" y="241"/>
                      <a:pt x="1279" y="238"/>
                    </a:cubicBezTo>
                    <a:cubicBezTo>
                      <a:pt x="1270" y="243"/>
                      <a:pt x="1259" y="246"/>
                      <a:pt x="1247" y="247"/>
                    </a:cubicBezTo>
                    <a:cubicBezTo>
                      <a:pt x="1246" y="244"/>
                      <a:pt x="1241" y="246"/>
                      <a:pt x="1243" y="240"/>
                    </a:cubicBezTo>
                    <a:cubicBezTo>
                      <a:pt x="1241" y="240"/>
                      <a:pt x="1238" y="240"/>
                      <a:pt x="1236" y="240"/>
                    </a:cubicBezTo>
                    <a:cubicBezTo>
                      <a:pt x="1228" y="242"/>
                      <a:pt x="1222" y="244"/>
                      <a:pt x="1215" y="247"/>
                    </a:cubicBezTo>
                    <a:cubicBezTo>
                      <a:pt x="1210" y="250"/>
                      <a:pt x="1206" y="255"/>
                      <a:pt x="1200" y="257"/>
                    </a:cubicBezTo>
                    <a:cubicBezTo>
                      <a:pt x="1201" y="260"/>
                      <a:pt x="1200" y="263"/>
                      <a:pt x="1197" y="262"/>
                    </a:cubicBezTo>
                    <a:cubicBezTo>
                      <a:pt x="1198" y="268"/>
                      <a:pt x="1194" y="267"/>
                      <a:pt x="1195" y="272"/>
                    </a:cubicBezTo>
                    <a:cubicBezTo>
                      <a:pt x="1191" y="268"/>
                      <a:pt x="1187" y="279"/>
                      <a:pt x="1185" y="277"/>
                    </a:cubicBezTo>
                    <a:cubicBezTo>
                      <a:pt x="1182" y="274"/>
                      <a:pt x="1185" y="279"/>
                      <a:pt x="1180" y="279"/>
                    </a:cubicBezTo>
                    <a:cubicBezTo>
                      <a:pt x="1177" y="279"/>
                      <a:pt x="1176" y="280"/>
                      <a:pt x="1176" y="283"/>
                    </a:cubicBezTo>
                    <a:cubicBezTo>
                      <a:pt x="1167" y="280"/>
                      <a:pt x="1170" y="289"/>
                      <a:pt x="1163" y="288"/>
                    </a:cubicBezTo>
                    <a:cubicBezTo>
                      <a:pt x="1164" y="290"/>
                      <a:pt x="1169" y="298"/>
                      <a:pt x="1171" y="294"/>
                    </a:cubicBezTo>
                    <a:cubicBezTo>
                      <a:pt x="1173" y="295"/>
                      <a:pt x="1172" y="299"/>
                      <a:pt x="1172" y="301"/>
                    </a:cubicBezTo>
                    <a:cubicBezTo>
                      <a:pt x="1175" y="300"/>
                      <a:pt x="1178" y="303"/>
                      <a:pt x="1178" y="303"/>
                    </a:cubicBezTo>
                    <a:cubicBezTo>
                      <a:pt x="1180" y="303"/>
                      <a:pt x="1182" y="301"/>
                      <a:pt x="1185" y="301"/>
                    </a:cubicBezTo>
                    <a:cubicBezTo>
                      <a:pt x="1186" y="302"/>
                      <a:pt x="1188" y="303"/>
                      <a:pt x="1187" y="303"/>
                    </a:cubicBezTo>
                    <a:cubicBezTo>
                      <a:pt x="1190" y="303"/>
                      <a:pt x="1192" y="298"/>
                      <a:pt x="1193" y="301"/>
                    </a:cubicBezTo>
                    <a:cubicBezTo>
                      <a:pt x="1195" y="301"/>
                      <a:pt x="1194" y="299"/>
                      <a:pt x="1195" y="298"/>
                    </a:cubicBezTo>
                    <a:cubicBezTo>
                      <a:pt x="1198" y="299"/>
                      <a:pt x="1198" y="312"/>
                      <a:pt x="1202" y="305"/>
                    </a:cubicBezTo>
                    <a:cubicBezTo>
                      <a:pt x="1207" y="304"/>
                      <a:pt x="1201" y="314"/>
                      <a:pt x="1208" y="311"/>
                    </a:cubicBezTo>
                    <a:cubicBezTo>
                      <a:pt x="1208" y="313"/>
                      <a:pt x="1205" y="312"/>
                      <a:pt x="1204" y="313"/>
                    </a:cubicBezTo>
                    <a:cubicBezTo>
                      <a:pt x="1204" y="313"/>
                      <a:pt x="1207" y="318"/>
                      <a:pt x="1206" y="320"/>
                    </a:cubicBezTo>
                    <a:cubicBezTo>
                      <a:pt x="1206" y="321"/>
                      <a:pt x="1204" y="320"/>
                      <a:pt x="1204" y="322"/>
                    </a:cubicBezTo>
                    <a:cubicBezTo>
                      <a:pt x="1204" y="323"/>
                      <a:pt x="1202" y="324"/>
                      <a:pt x="1202" y="326"/>
                    </a:cubicBezTo>
                    <a:cubicBezTo>
                      <a:pt x="1201" y="332"/>
                      <a:pt x="1205" y="342"/>
                      <a:pt x="1199" y="337"/>
                    </a:cubicBezTo>
                    <a:cubicBezTo>
                      <a:pt x="1200" y="353"/>
                      <a:pt x="1193" y="361"/>
                      <a:pt x="1189" y="372"/>
                    </a:cubicBezTo>
                    <a:cubicBezTo>
                      <a:pt x="1187" y="374"/>
                      <a:pt x="1186" y="373"/>
                      <a:pt x="1184" y="372"/>
                    </a:cubicBezTo>
                    <a:cubicBezTo>
                      <a:pt x="1183" y="374"/>
                      <a:pt x="1184" y="376"/>
                      <a:pt x="1184" y="378"/>
                    </a:cubicBezTo>
                    <a:cubicBezTo>
                      <a:pt x="1183" y="380"/>
                      <a:pt x="1180" y="378"/>
                      <a:pt x="1178" y="380"/>
                    </a:cubicBezTo>
                    <a:cubicBezTo>
                      <a:pt x="1177" y="380"/>
                      <a:pt x="1179" y="383"/>
                      <a:pt x="1178" y="383"/>
                    </a:cubicBezTo>
                    <a:cubicBezTo>
                      <a:pt x="1177" y="384"/>
                      <a:pt x="1175" y="383"/>
                      <a:pt x="1174" y="383"/>
                    </a:cubicBezTo>
                    <a:cubicBezTo>
                      <a:pt x="1173" y="385"/>
                      <a:pt x="1176" y="386"/>
                      <a:pt x="1176" y="385"/>
                    </a:cubicBezTo>
                    <a:cubicBezTo>
                      <a:pt x="1175" y="387"/>
                      <a:pt x="1172" y="387"/>
                      <a:pt x="1171" y="389"/>
                    </a:cubicBezTo>
                    <a:cubicBezTo>
                      <a:pt x="1170" y="390"/>
                      <a:pt x="1170" y="393"/>
                      <a:pt x="1169" y="395"/>
                    </a:cubicBezTo>
                    <a:cubicBezTo>
                      <a:pt x="1167" y="396"/>
                      <a:pt x="1165" y="395"/>
                      <a:pt x="1163" y="396"/>
                    </a:cubicBezTo>
                    <a:cubicBezTo>
                      <a:pt x="1161" y="398"/>
                      <a:pt x="1163" y="400"/>
                      <a:pt x="1161" y="402"/>
                    </a:cubicBezTo>
                    <a:cubicBezTo>
                      <a:pt x="1161" y="403"/>
                      <a:pt x="1158" y="401"/>
                      <a:pt x="1158" y="402"/>
                    </a:cubicBezTo>
                    <a:cubicBezTo>
                      <a:pt x="1157" y="402"/>
                      <a:pt x="1157" y="407"/>
                      <a:pt x="1156" y="406"/>
                    </a:cubicBezTo>
                    <a:cubicBezTo>
                      <a:pt x="1154" y="404"/>
                      <a:pt x="1152" y="404"/>
                      <a:pt x="1152" y="410"/>
                    </a:cubicBezTo>
                    <a:cubicBezTo>
                      <a:pt x="1143" y="411"/>
                      <a:pt x="1143" y="410"/>
                      <a:pt x="1133" y="410"/>
                    </a:cubicBezTo>
                    <a:cubicBezTo>
                      <a:pt x="1133" y="411"/>
                      <a:pt x="1126" y="414"/>
                      <a:pt x="1130" y="415"/>
                    </a:cubicBezTo>
                    <a:cubicBezTo>
                      <a:pt x="1131" y="419"/>
                      <a:pt x="1117" y="416"/>
                      <a:pt x="1124" y="419"/>
                    </a:cubicBezTo>
                    <a:cubicBezTo>
                      <a:pt x="1123" y="421"/>
                      <a:pt x="1120" y="421"/>
                      <a:pt x="1120" y="419"/>
                    </a:cubicBezTo>
                    <a:cubicBezTo>
                      <a:pt x="1115" y="423"/>
                      <a:pt x="1118" y="427"/>
                      <a:pt x="1118" y="434"/>
                    </a:cubicBezTo>
                    <a:cubicBezTo>
                      <a:pt x="1113" y="435"/>
                      <a:pt x="1115" y="435"/>
                      <a:pt x="1109" y="434"/>
                    </a:cubicBezTo>
                    <a:cubicBezTo>
                      <a:pt x="1111" y="436"/>
                      <a:pt x="1111" y="438"/>
                      <a:pt x="1107" y="438"/>
                    </a:cubicBezTo>
                    <a:cubicBezTo>
                      <a:pt x="1107" y="441"/>
                      <a:pt x="1109" y="457"/>
                      <a:pt x="1111" y="452"/>
                    </a:cubicBezTo>
                    <a:cubicBezTo>
                      <a:pt x="1115" y="452"/>
                      <a:pt x="1111" y="467"/>
                      <a:pt x="1117" y="467"/>
                    </a:cubicBezTo>
                    <a:cubicBezTo>
                      <a:pt x="1121" y="468"/>
                      <a:pt x="1115" y="473"/>
                      <a:pt x="1120" y="475"/>
                    </a:cubicBezTo>
                    <a:cubicBezTo>
                      <a:pt x="1119" y="475"/>
                      <a:pt x="1119" y="478"/>
                      <a:pt x="1118" y="479"/>
                    </a:cubicBezTo>
                    <a:cubicBezTo>
                      <a:pt x="1116" y="479"/>
                      <a:pt x="1114" y="477"/>
                      <a:pt x="1115" y="477"/>
                    </a:cubicBezTo>
                    <a:cubicBezTo>
                      <a:pt x="1113" y="478"/>
                      <a:pt x="1114" y="479"/>
                      <a:pt x="1113" y="480"/>
                    </a:cubicBezTo>
                    <a:cubicBezTo>
                      <a:pt x="1112" y="481"/>
                      <a:pt x="1109" y="480"/>
                      <a:pt x="1107" y="480"/>
                    </a:cubicBezTo>
                    <a:cubicBezTo>
                      <a:pt x="1103" y="482"/>
                      <a:pt x="1098" y="486"/>
                      <a:pt x="1094" y="482"/>
                    </a:cubicBezTo>
                    <a:cubicBezTo>
                      <a:pt x="1093" y="478"/>
                      <a:pt x="1096" y="477"/>
                      <a:pt x="1096" y="475"/>
                    </a:cubicBezTo>
                    <a:cubicBezTo>
                      <a:pt x="1097" y="471"/>
                      <a:pt x="1094" y="465"/>
                      <a:pt x="1098" y="464"/>
                    </a:cubicBezTo>
                    <a:cubicBezTo>
                      <a:pt x="1097" y="461"/>
                      <a:pt x="1092" y="462"/>
                      <a:pt x="1094" y="456"/>
                    </a:cubicBezTo>
                    <a:cubicBezTo>
                      <a:pt x="1090" y="454"/>
                      <a:pt x="1087" y="457"/>
                      <a:pt x="1083" y="452"/>
                    </a:cubicBezTo>
                    <a:cubicBezTo>
                      <a:pt x="1082" y="447"/>
                      <a:pt x="1089" y="450"/>
                      <a:pt x="1087" y="443"/>
                    </a:cubicBezTo>
                    <a:cubicBezTo>
                      <a:pt x="1086" y="441"/>
                      <a:pt x="1085" y="442"/>
                      <a:pt x="1085" y="443"/>
                    </a:cubicBezTo>
                    <a:cubicBezTo>
                      <a:pt x="1082" y="443"/>
                      <a:pt x="1082" y="441"/>
                      <a:pt x="1081" y="439"/>
                    </a:cubicBezTo>
                    <a:cubicBezTo>
                      <a:pt x="1080" y="438"/>
                      <a:pt x="1078" y="438"/>
                      <a:pt x="1077" y="436"/>
                    </a:cubicBezTo>
                    <a:cubicBezTo>
                      <a:pt x="1076" y="437"/>
                      <a:pt x="1074" y="438"/>
                      <a:pt x="1072" y="438"/>
                    </a:cubicBezTo>
                    <a:cubicBezTo>
                      <a:pt x="1070" y="438"/>
                      <a:pt x="1071" y="439"/>
                      <a:pt x="1072" y="439"/>
                    </a:cubicBezTo>
                    <a:cubicBezTo>
                      <a:pt x="1072" y="445"/>
                      <a:pt x="1067" y="435"/>
                      <a:pt x="1068" y="443"/>
                    </a:cubicBezTo>
                    <a:cubicBezTo>
                      <a:pt x="1063" y="439"/>
                      <a:pt x="1063" y="447"/>
                      <a:pt x="1057" y="443"/>
                    </a:cubicBezTo>
                    <a:cubicBezTo>
                      <a:pt x="1062" y="439"/>
                      <a:pt x="1057" y="436"/>
                      <a:pt x="1062" y="432"/>
                    </a:cubicBezTo>
                    <a:cubicBezTo>
                      <a:pt x="1066" y="430"/>
                      <a:pt x="1053" y="431"/>
                      <a:pt x="1053" y="434"/>
                    </a:cubicBezTo>
                    <a:cubicBezTo>
                      <a:pt x="1053" y="438"/>
                      <a:pt x="1050" y="432"/>
                      <a:pt x="1051" y="432"/>
                    </a:cubicBezTo>
                    <a:cubicBezTo>
                      <a:pt x="1048" y="433"/>
                      <a:pt x="1049" y="437"/>
                      <a:pt x="1046" y="438"/>
                    </a:cubicBezTo>
                    <a:cubicBezTo>
                      <a:pt x="1045" y="438"/>
                      <a:pt x="1041" y="440"/>
                      <a:pt x="1040" y="441"/>
                    </a:cubicBezTo>
                    <a:cubicBezTo>
                      <a:pt x="1039" y="442"/>
                      <a:pt x="1038" y="443"/>
                      <a:pt x="1038" y="445"/>
                    </a:cubicBezTo>
                    <a:cubicBezTo>
                      <a:pt x="1031" y="444"/>
                      <a:pt x="1033" y="444"/>
                      <a:pt x="1025" y="445"/>
                    </a:cubicBezTo>
                    <a:cubicBezTo>
                      <a:pt x="1027" y="445"/>
                      <a:pt x="1026" y="450"/>
                      <a:pt x="1027" y="451"/>
                    </a:cubicBezTo>
                    <a:cubicBezTo>
                      <a:pt x="1028" y="451"/>
                      <a:pt x="1031" y="450"/>
                      <a:pt x="1033" y="451"/>
                    </a:cubicBezTo>
                    <a:cubicBezTo>
                      <a:pt x="1033" y="451"/>
                      <a:pt x="1032" y="454"/>
                      <a:pt x="1033" y="454"/>
                    </a:cubicBezTo>
                    <a:cubicBezTo>
                      <a:pt x="1033" y="455"/>
                      <a:pt x="1037" y="454"/>
                      <a:pt x="1038" y="454"/>
                    </a:cubicBezTo>
                    <a:cubicBezTo>
                      <a:pt x="1039" y="455"/>
                      <a:pt x="1038" y="458"/>
                      <a:pt x="1038" y="458"/>
                    </a:cubicBezTo>
                    <a:cubicBezTo>
                      <a:pt x="1040" y="459"/>
                      <a:pt x="1043" y="458"/>
                      <a:pt x="1044" y="460"/>
                    </a:cubicBezTo>
                    <a:cubicBezTo>
                      <a:pt x="1046" y="459"/>
                      <a:pt x="1045" y="456"/>
                      <a:pt x="1048" y="456"/>
                    </a:cubicBezTo>
                    <a:cubicBezTo>
                      <a:pt x="1055" y="455"/>
                      <a:pt x="1061" y="457"/>
                      <a:pt x="1061" y="464"/>
                    </a:cubicBezTo>
                    <a:cubicBezTo>
                      <a:pt x="1058" y="466"/>
                      <a:pt x="1054" y="466"/>
                      <a:pt x="1051" y="464"/>
                    </a:cubicBezTo>
                    <a:cubicBezTo>
                      <a:pt x="1050" y="466"/>
                      <a:pt x="1049" y="469"/>
                      <a:pt x="1049" y="473"/>
                    </a:cubicBezTo>
                    <a:cubicBezTo>
                      <a:pt x="1046" y="472"/>
                      <a:pt x="1046" y="475"/>
                      <a:pt x="1048" y="475"/>
                    </a:cubicBezTo>
                    <a:cubicBezTo>
                      <a:pt x="1047" y="477"/>
                      <a:pt x="1043" y="476"/>
                      <a:pt x="1040" y="477"/>
                    </a:cubicBezTo>
                    <a:cubicBezTo>
                      <a:pt x="1043" y="483"/>
                      <a:pt x="1049" y="486"/>
                      <a:pt x="1049" y="495"/>
                    </a:cubicBezTo>
                    <a:cubicBezTo>
                      <a:pt x="1054" y="490"/>
                      <a:pt x="1051" y="494"/>
                      <a:pt x="1055" y="497"/>
                    </a:cubicBezTo>
                    <a:cubicBezTo>
                      <a:pt x="1054" y="504"/>
                      <a:pt x="1057" y="514"/>
                      <a:pt x="1053" y="518"/>
                    </a:cubicBezTo>
                    <a:cubicBezTo>
                      <a:pt x="1056" y="522"/>
                      <a:pt x="1058" y="528"/>
                      <a:pt x="1057" y="536"/>
                    </a:cubicBezTo>
                    <a:cubicBezTo>
                      <a:pt x="1051" y="532"/>
                      <a:pt x="1054" y="545"/>
                      <a:pt x="1051" y="542"/>
                    </a:cubicBezTo>
                    <a:cubicBezTo>
                      <a:pt x="1049" y="539"/>
                      <a:pt x="1051" y="542"/>
                      <a:pt x="1049" y="544"/>
                    </a:cubicBezTo>
                    <a:cubicBezTo>
                      <a:pt x="1048" y="545"/>
                      <a:pt x="1044" y="545"/>
                      <a:pt x="1046" y="551"/>
                    </a:cubicBezTo>
                    <a:cubicBezTo>
                      <a:pt x="1040" y="549"/>
                      <a:pt x="1044" y="557"/>
                      <a:pt x="1038" y="555"/>
                    </a:cubicBezTo>
                    <a:cubicBezTo>
                      <a:pt x="1043" y="559"/>
                      <a:pt x="1030" y="562"/>
                      <a:pt x="1033" y="564"/>
                    </a:cubicBezTo>
                    <a:cubicBezTo>
                      <a:pt x="1036" y="567"/>
                      <a:pt x="1032" y="565"/>
                      <a:pt x="1029" y="568"/>
                    </a:cubicBezTo>
                    <a:cubicBezTo>
                      <a:pt x="1028" y="569"/>
                      <a:pt x="1028" y="572"/>
                      <a:pt x="1027" y="574"/>
                    </a:cubicBezTo>
                    <a:cubicBezTo>
                      <a:pt x="1027" y="574"/>
                      <a:pt x="1024" y="573"/>
                      <a:pt x="1023" y="574"/>
                    </a:cubicBezTo>
                    <a:cubicBezTo>
                      <a:pt x="1023" y="574"/>
                      <a:pt x="1024" y="577"/>
                      <a:pt x="1023" y="577"/>
                    </a:cubicBezTo>
                    <a:cubicBezTo>
                      <a:pt x="1022" y="579"/>
                      <a:pt x="1016" y="576"/>
                      <a:pt x="1018" y="581"/>
                    </a:cubicBezTo>
                    <a:cubicBezTo>
                      <a:pt x="1006" y="582"/>
                      <a:pt x="1008" y="583"/>
                      <a:pt x="995" y="581"/>
                    </a:cubicBezTo>
                    <a:cubicBezTo>
                      <a:pt x="993" y="581"/>
                      <a:pt x="994" y="584"/>
                      <a:pt x="993" y="587"/>
                    </a:cubicBezTo>
                    <a:cubicBezTo>
                      <a:pt x="989" y="583"/>
                      <a:pt x="983" y="591"/>
                      <a:pt x="982" y="590"/>
                    </a:cubicBezTo>
                    <a:cubicBezTo>
                      <a:pt x="979" y="587"/>
                      <a:pt x="982" y="592"/>
                      <a:pt x="975" y="592"/>
                    </a:cubicBezTo>
                    <a:cubicBezTo>
                      <a:pt x="972" y="593"/>
                      <a:pt x="976" y="595"/>
                      <a:pt x="973" y="596"/>
                    </a:cubicBezTo>
                    <a:cubicBezTo>
                      <a:pt x="969" y="600"/>
                      <a:pt x="967" y="593"/>
                      <a:pt x="962" y="592"/>
                    </a:cubicBezTo>
                    <a:cubicBezTo>
                      <a:pt x="956" y="591"/>
                      <a:pt x="955" y="594"/>
                      <a:pt x="951" y="594"/>
                    </a:cubicBezTo>
                    <a:cubicBezTo>
                      <a:pt x="948" y="595"/>
                      <a:pt x="947" y="598"/>
                      <a:pt x="947" y="602"/>
                    </a:cubicBezTo>
                    <a:cubicBezTo>
                      <a:pt x="941" y="600"/>
                      <a:pt x="941" y="604"/>
                      <a:pt x="938" y="605"/>
                    </a:cubicBezTo>
                    <a:cubicBezTo>
                      <a:pt x="936" y="610"/>
                      <a:pt x="941" y="609"/>
                      <a:pt x="941" y="613"/>
                    </a:cubicBezTo>
                    <a:cubicBezTo>
                      <a:pt x="941" y="615"/>
                      <a:pt x="941" y="616"/>
                      <a:pt x="943" y="616"/>
                    </a:cubicBezTo>
                    <a:cubicBezTo>
                      <a:pt x="946" y="617"/>
                      <a:pt x="944" y="619"/>
                      <a:pt x="945" y="620"/>
                    </a:cubicBezTo>
                    <a:cubicBezTo>
                      <a:pt x="946" y="622"/>
                      <a:pt x="949" y="621"/>
                      <a:pt x="951" y="622"/>
                    </a:cubicBezTo>
                    <a:cubicBezTo>
                      <a:pt x="951" y="622"/>
                      <a:pt x="950" y="625"/>
                      <a:pt x="951" y="626"/>
                    </a:cubicBezTo>
                    <a:cubicBezTo>
                      <a:pt x="951" y="626"/>
                      <a:pt x="954" y="625"/>
                      <a:pt x="954" y="626"/>
                    </a:cubicBezTo>
                    <a:cubicBezTo>
                      <a:pt x="956" y="627"/>
                      <a:pt x="956" y="632"/>
                      <a:pt x="958" y="635"/>
                    </a:cubicBezTo>
                    <a:cubicBezTo>
                      <a:pt x="959" y="637"/>
                      <a:pt x="964" y="641"/>
                      <a:pt x="964" y="641"/>
                    </a:cubicBezTo>
                    <a:cubicBezTo>
                      <a:pt x="964" y="643"/>
                      <a:pt x="963" y="646"/>
                      <a:pt x="964" y="648"/>
                    </a:cubicBezTo>
                    <a:cubicBezTo>
                      <a:pt x="964" y="651"/>
                      <a:pt x="966" y="652"/>
                      <a:pt x="965" y="656"/>
                    </a:cubicBezTo>
                    <a:cubicBezTo>
                      <a:pt x="965" y="659"/>
                      <a:pt x="964" y="659"/>
                      <a:pt x="964" y="661"/>
                    </a:cubicBezTo>
                    <a:cubicBezTo>
                      <a:pt x="963" y="665"/>
                      <a:pt x="965" y="668"/>
                      <a:pt x="960" y="665"/>
                    </a:cubicBezTo>
                    <a:cubicBezTo>
                      <a:pt x="963" y="672"/>
                      <a:pt x="955" y="668"/>
                      <a:pt x="956" y="674"/>
                    </a:cubicBezTo>
                    <a:cubicBezTo>
                      <a:pt x="949" y="672"/>
                      <a:pt x="950" y="678"/>
                      <a:pt x="945" y="678"/>
                    </a:cubicBezTo>
                    <a:cubicBezTo>
                      <a:pt x="943" y="677"/>
                      <a:pt x="944" y="681"/>
                      <a:pt x="943" y="682"/>
                    </a:cubicBezTo>
                    <a:cubicBezTo>
                      <a:pt x="943" y="682"/>
                      <a:pt x="938" y="682"/>
                      <a:pt x="939" y="684"/>
                    </a:cubicBezTo>
                    <a:cubicBezTo>
                      <a:pt x="941" y="685"/>
                      <a:pt x="941" y="684"/>
                      <a:pt x="939" y="685"/>
                    </a:cubicBezTo>
                    <a:cubicBezTo>
                      <a:pt x="938" y="687"/>
                      <a:pt x="937" y="689"/>
                      <a:pt x="934" y="689"/>
                    </a:cubicBezTo>
                    <a:cubicBezTo>
                      <a:pt x="936" y="680"/>
                      <a:pt x="930" y="688"/>
                      <a:pt x="930" y="684"/>
                    </a:cubicBezTo>
                    <a:cubicBezTo>
                      <a:pt x="930" y="682"/>
                      <a:pt x="929" y="678"/>
                      <a:pt x="926" y="676"/>
                    </a:cubicBezTo>
                    <a:cubicBezTo>
                      <a:pt x="926" y="675"/>
                      <a:pt x="923" y="677"/>
                      <a:pt x="923" y="676"/>
                    </a:cubicBezTo>
                    <a:cubicBezTo>
                      <a:pt x="922" y="675"/>
                      <a:pt x="923" y="673"/>
                      <a:pt x="923" y="672"/>
                    </a:cubicBezTo>
                    <a:cubicBezTo>
                      <a:pt x="921" y="671"/>
                      <a:pt x="916" y="672"/>
                      <a:pt x="915" y="670"/>
                    </a:cubicBezTo>
                    <a:cubicBezTo>
                      <a:pt x="915" y="670"/>
                      <a:pt x="916" y="667"/>
                      <a:pt x="915" y="667"/>
                    </a:cubicBezTo>
                    <a:cubicBezTo>
                      <a:pt x="914" y="666"/>
                      <a:pt x="911" y="667"/>
                      <a:pt x="910" y="667"/>
                    </a:cubicBezTo>
                    <a:cubicBezTo>
                      <a:pt x="908" y="667"/>
                      <a:pt x="909" y="662"/>
                      <a:pt x="908" y="661"/>
                    </a:cubicBezTo>
                    <a:cubicBezTo>
                      <a:pt x="907" y="661"/>
                      <a:pt x="905" y="662"/>
                      <a:pt x="906" y="663"/>
                    </a:cubicBezTo>
                    <a:cubicBezTo>
                      <a:pt x="902" y="659"/>
                      <a:pt x="904" y="659"/>
                      <a:pt x="900" y="656"/>
                    </a:cubicBezTo>
                    <a:cubicBezTo>
                      <a:pt x="895" y="653"/>
                      <a:pt x="896" y="662"/>
                      <a:pt x="895" y="665"/>
                    </a:cubicBezTo>
                    <a:cubicBezTo>
                      <a:pt x="894" y="666"/>
                      <a:pt x="891" y="666"/>
                      <a:pt x="891" y="667"/>
                    </a:cubicBezTo>
                    <a:cubicBezTo>
                      <a:pt x="890" y="670"/>
                      <a:pt x="892" y="675"/>
                      <a:pt x="889" y="678"/>
                    </a:cubicBezTo>
                    <a:cubicBezTo>
                      <a:pt x="890" y="679"/>
                      <a:pt x="891" y="681"/>
                      <a:pt x="891" y="684"/>
                    </a:cubicBezTo>
                    <a:cubicBezTo>
                      <a:pt x="892" y="686"/>
                      <a:pt x="894" y="688"/>
                      <a:pt x="895" y="685"/>
                    </a:cubicBezTo>
                    <a:cubicBezTo>
                      <a:pt x="899" y="690"/>
                      <a:pt x="897" y="692"/>
                      <a:pt x="897" y="698"/>
                    </a:cubicBezTo>
                    <a:cubicBezTo>
                      <a:pt x="897" y="700"/>
                      <a:pt x="898" y="700"/>
                      <a:pt x="898" y="702"/>
                    </a:cubicBezTo>
                    <a:cubicBezTo>
                      <a:pt x="900" y="703"/>
                      <a:pt x="901" y="705"/>
                      <a:pt x="902" y="706"/>
                    </a:cubicBezTo>
                    <a:cubicBezTo>
                      <a:pt x="905" y="708"/>
                      <a:pt x="908" y="709"/>
                      <a:pt x="911" y="711"/>
                    </a:cubicBezTo>
                    <a:cubicBezTo>
                      <a:pt x="913" y="712"/>
                      <a:pt x="911" y="713"/>
                      <a:pt x="913" y="713"/>
                    </a:cubicBezTo>
                    <a:cubicBezTo>
                      <a:pt x="915" y="713"/>
                      <a:pt x="915" y="716"/>
                      <a:pt x="915" y="717"/>
                    </a:cubicBezTo>
                    <a:cubicBezTo>
                      <a:pt x="916" y="719"/>
                      <a:pt x="918" y="717"/>
                      <a:pt x="919" y="719"/>
                    </a:cubicBezTo>
                    <a:cubicBezTo>
                      <a:pt x="920" y="721"/>
                      <a:pt x="918" y="724"/>
                      <a:pt x="919" y="726"/>
                    </a:cubicBezTo>
                    <a:cubicBezTo>
                      <a:pt x="919" y="727"/>
                      <a:pt x="923" y="730"/>
                      <a:pt x="923" y="730"/>
                    </a:cubicBezTo>
                    <a:cubicBezTo>
                      <a:pt x="923" y="732"/>
                      <a:pt x="918" y="737"/>
                      <a:pt x="925" y="738"/>
                    </a:cubicBezTo>
                    <a:cubicBezTo>
                      <a:pt x="924" y="742"/>
                      <a:pt x="920" y="740"/>
                      <a:pt x="917" y="739"/>
                    </a:cubicBezTo>
                    <a:cubicBezTo>
                      <a:pt x="914" y="739"/>
                      <a:pt x="909" y="739"/>
                      <a:pt x="908" y="738"/>
                    </a:cubicBezTo>
                    <a:cubicBezTo>
                      <a:pt x="908" y="738"/>
                      <a:pt x="910" y="729"/>
                      <a:pt x="906" y="736"/>
                    </a:cubicBezTo>
                    <a:cubicBezTo>
                      <a:pt x="902" y="734"/>
                      <a:pt x="904" y="729"/>
                      <a:pt x="902" y="726"/>
                    </a:cubicBezTo>
                    <a:cubicBezTo>
                      <a:pt x="901" y="724"/>
                      <a:pt x="899" y="724"/>
                      <a:pt x="897" y="721"/>
                    </a:cubicBezTo>
                    <a:cubicBezTo>
                      <a:pt x="896" y="718"/>
                      <a:pt x="896" y="716"/>
                      <a:pt x="898" y="715"/>
                    </a:cubicBezTo>
                    <a:cubicBezTo>
                      <a:pt x="895" y="712"/>
                      <a:pt x="894" y="706"/>
                      <a:pt x="889" y="704"/>
                    </a:cubicBezTo>
                    <a:cubicBezTo>
                      <a:pt x="889" y="701"/>
                      <a:pt x="886" y="699"/>
                      <a:pt x="889" y="698"/>
                    </a:cubicBezTo>
                    <a:cubicBezTo>
                      <a:pt x="888" y="697"/>
                      <a:pt x="886" y="696"/>
                      <a:pt x="883" y="695"/>
                    </a:cubicBezTo>
                    <a:cubicBezTo>
                      <a:pt x="884" y="692"/>
                      <a:pt x="884" y="689"/>
                      <a:pt x="882" y="689"/>
                    </a:cubicBezTo>
                    <a:cubicBezTo>
                      <a:pt x="881" y="685"/>
                      <a:pt x="883" y="684"/>
                      <a:pt x="883" y="682"/>
                    </a:cubicBezTo>
                    <a:cubicBezTo>
                      <a:pt x="884" y="678"/>
                      <a:pt x="882" y="677"/>
                      <a:pt x="880" y="676"/>
                    </a:cubicBezTo>
                    <a:cubicBezTo>
                      <a:pt x="881" y="674"/>
                      <a:pt x="882" y="673"/>
                      <a:pt x="880" y="672"/>
                    </a:cubicBezTo>
                    <a:cubicBezTo>
                      <a:pt x="880" y="670"/>
                      <a:pt x="884" y="671"/>
                      <a:pt x="887" y="670"/>
                    </a:cubicBezTo>
                    <a:cubicBezTo>
                      <a:pt x="887" y="669"/>
                      <a:pt x="885" y="669"/>
                      <a:pt x="885" y="667"/>
                    </a:cubicBezTo>
                    <a:cubicBezTo>
                      <a:pt x="885" y="665"/>
                      <a:pt x="888" y="665"/>
                      <a:pt x="887" y="663"/>
                    </a:cubicBezTo>
                    <a:cubicBezTo>
                      <a:pt x="887" y="660"/>
                      <a:pt x="884" y="657"/>
                      <a:pt x="883" y="654"/>
                    </a:cubicBezTo>
                    <a:cubicBezTo>
                      <a:pt x="883" y="650"/>
                      <a:pt x="884" y="645"/>
                      <a:pt x="883" y="643"/>
                    </a:cubicBezTo>
                    <a:cubicBezTo>
                      <a:pt x="883" y="640"/>
                      <a:pt x="881" y="640"/>
                      <a:pt x="880" y="639"/>
                    </a:cubicBezTo>
                    <a:cubicBezTo>
                      <a:pt x="879" y="637"/>
                      <a:pt x="879" y="635"/>
                      <a:pt x="878" y="633"/>
                    </a:cubicBezTo>
                    <a:cubicBezTo>
                      <a:pt x="876" y="630"/>
                      <a:pt x="875" y="627"/>
                      <a:pt x="872" y="626"/>
                    </a:cubicBezTo>
                    <a:cubicBezTo>
                      <a:pt x="866" y="625"/>
                      <a:pt x="870" y="632"/>
                      <a:pt x="865" y="628"/>
                    </a:cubicBezTo>
                    <a:cubicBezTo>
                      <a:pt x="862" y="628"/>
                      <a:pt x="864" y="632"/>
                      <a:pt x="863" y="633"/>
                    </a:cubicBezTo>
                    <a:cubicBezTo>
                      <a:pt x="863" y="634"/>
                      <a:pt x="860" y="633"/>
                      <a:pt x="859" y="633"/>
                    </a:cubicBezTo>
                    <a:cubicBezTo>
                      <a:pt x="858" y="634"/>
                      <a:pt x="860" y="637"/>
                      <a:pt x="857" y="637"/>
                    </a:cubicBezTo>
                    <a:cubicBezTo>
                      <a:pt x="853" y="637"/>
                      <a:pt x="853" y="636"/>
                      <a:pt x="852" y="631"/>
                    </a:cubicBezTo>
                    <a:cubicBezTo>
                      <a:pt x="851" y="630"/>
                      <a:pt x="850" y="630"/>
                      <a:pt x="850" y="629"/>
                    </a:cubicBezTo>
                    <a:cubicBezTo>
                      <a:pt x="849" y="627"/>
                      <a:pt x="852" y="627"/>
                      <a:pt x="852" y="626"/>
                    </a:cubicBezTo>
                    <a:cubicBezTo>
                      <a:pt x="852" y="624"/>
                      <a:pt x="847" y="616"/>
                      <a:pt x="852" y="613"/>
                    </a:cubicBezTo>
                    <a:cubicBezTo>
                      <a:pt x="850" y="611"/>
                      <a:pt x="847" y="609"/>
                      <a:pt x="848" y="602"/>
                    </a:cubicBezTo>
                    <a:cubicBezTo>
                      <a:pt x="846" y="602"/>
                      <a:pt x="847" y="604"/>
                      <a:pt x="846" y="605"/>
                    </a:cubicBezTo>
                    <a:cubicBezTo>
                      <a:pt x="843" y="604"/>
                      <a:pt x="845" y="597"/>
                      <a:pt x="843" y="594"/>
                    </a:cubicBezTo>
                    <a:cubicBezTo>
                      <a:pt x="841" y="593"/>
                      <a:pt x="840" y="592"/>
                      <a:pt x="839" y="590"/>
                    </a:cubicBezTo>
                    <a:cubicBezTo>
                      <a:pt x="838" y="589"/>
                      <a:pt x="838" y="587"/>
                      <a:pt x="837" y="587"/>
                    </a:cubicBezTo>
                    <a:cubicBezTo>
                      <a:pt x="835" y="585"/>
                      <a:pt x="830" y="585"/>
                      <a:pt x="831" y="581"/>
                    </a:cubicBezTo>
                    <a:cubicBezTo>
                      <a:pt x="825" y="580"/>
                      <a:pt x="823" y="584"/>
                      <a:pt x="820" y="587"/>
                    </a:cubicBezTo>
                    <a:cubicBezTo>
                      <a:pt x="817" y="586"/>
                      <a:pt x="815" y="586"/>
                      <a:pt x="815" y="588"/>
                    </a:cubicBezTo>
                    <a:cubicBezTo>
                      <a:pt x="810" y="588"/>
                      <a:pt x="806" y="588"/>
                      <a:pt x="801" y="588"/>
                    </a:cubicBezTo>
                    <a:cubicBezTo>
                      <a:pt x="801" y="590"/>
                      <a:pt x="799" y="591"/>
                      <a:pt x="798" y="592"/>
                    </a:cubicBezTo>
                    <a:cubicBezTo>
                      <a:pt x="797" y="593"/>
                      <a:pt x="796" y="592"/>
                      <a:pt x="796" y="594"/>
                    </a:cubicBezTo>
                    <a:cubicBezTo>
                      <a:pt x="796" y="596"/>
                      <a:pt x="791" y="597"/>
                      <a:pt x="790" y="598"/>
                    </a:cubicBezTo>
                    <a:cubicBezTo>
                      <a:pt x="786" y="601"/>
                      <a:pt x="783" y="608"/>
                      <a:pt x="775" y="611"/>
                    </a:cubicBezTo>
                    <a:cubicBezTo>
                      <a:pt x="771" y="614"/>
                      <a:pt x="770" y="621"/>
                      <a:pt x="762" y="622"/>
                    </a:cubicBezTo>
                    <a:cubicBezTo>
                      <a:pt x="765" y="625"/>
                      <a:pt x="764" y="626"/>
                      <a:pt x="759" y="626"/>
                    </a:cubicBezTo>
                    <a:cubicBezTo>
                      <a:pt x="758" y="628"/>
                      <a:pt x="759" y="629"/>
                      <a:pt x="760" y="629"/>
                    </a:cubicBezTo>
                    <a:cubicBezTo>
                      <a:pt x="760" y="632"/>
                      <a:pt x="757" y="631"/>
                      <a:pt x="757" y="629"/>
                    </a:cubicBezTo>
                    <a:cubicBezTo>
                      <a:pt x="754" y="630"/>
                      <a:pt x="755" y="635"/>
                      <a:pt x="749" y="633"/>
                    </a:cubicBezTo>
                    <a:cubicBezTo>
                      <a:pt x="747" y="634"/>
                      <a:pt x="747" y="637"/>
                      <a:pt x="744" y="637"/>
                    </a:cubicBezTo>
                    <a:cubicBezTo>
                      <a:pt x="743" y="640"/>
                      <a:pt x="746" y="640"/>
                      <a:pt x="746" y="643"/>
                    </a:cubicBezTo>
                    <a:cubicBezTo>
                      <a:pt x="745" y="646"/>
                      <a:pt x="743" y="651"/>
                      <a:pt x="742" y="657"/>
                    </a:cubicBezTo>
                    <a:cubicBezTo>
                      <a:pt x="741" y="666"/>
                      <a:pt x="742" y="675"/>
                      <a:pt x="740" y="678"/>
                    </a:cubicBezTo>
                    <a:cubicBezTo>
                      <a:pt x="740" y="678"/>
                      <a:pt x="737" y="677"/>
                      <a:pt x="736" y="678"/>
                    </a:cubicBezTo>
                    <a:cubicBezTo>
                      <a:pt x="735" y="679"/>
                      <a:pt x="736" y="684"/>
                      <a:pt x="734" y="685"/>
                    </a:cubicBezTo>
                    <a:cubicBezTo>
                      <a:pt x="733" y="687"/>
                      <a:pt x="729" y="686"/>
                      <a:pt x="727" y="687"/>
                    </a:cubicBezTo>
                    <a:cubicBezTo>
                      <a:pt x="725" y="688"/>
                      <a:pt x="725" y="692"/>
                      <a:pt x="721" y="691"/>
                    </a:cubicBezTo>
                    <a:cubicBezTo>
                      <a:pt x="717" y="686"/>
                      <a:pt x="714" y="680"/>
                      <a:pt x="712" y="672"/>
                    </a:cubicBezTo>
                    <a:cubicBezTo>
                      <a:pt x="711" y="672"/>
                      <a:pt x="710" y="670"/>
                      <a:pt x="708" y="669"/>
                    </a:cubicBezTo>
                    <a:cubicBezTo>
                      <a:pt x="707" y="668"/>
                      <a:pt x="707" y="666"/>
                      <a:pt x="705" y="667"/>
                    </a:cubicBezTo>
                    <a:cubicBezTo>
                      <a:pt x="703" y="661"/>
                      <a:pt x="707" y="661"/>
                      <a:pt x="708" y="657"/>
                    </a:cubicBezTo>
                    <a:cubicBezTo>
                      <a:pt x="708" y="654"/>
                      <a:pt x="705" y="652"/>
                      <a:pt x="703" y="650"/>
                    </a:cubicBezTo>
                    <a:cubicBezTo>
                      <a:pt x="701" y="648"/>
                      <a:pt x="700" y="645"/>
                      <a:pt x="697" y="644"/>
                    </a:cubicBezTo>
                    <a:cubicBezTo>
                      <a:pt x="696" y="641"/>
                      <a:pt x="696" y="637"/>
                      <a:pt x="693" y="633"/>
                    </a:cubicBezTo>
                    <a:cubicBezTo>
                      <a:pt x="691" y="630"/>
                      <a:pt x="691" y="617"/>
                      <a:pt x="690" y="607"/>
                    </a:cubicBezTo>
                    <a:cubicBezTo>
                      <a:pt x="689" y="603"/>
                      <a:pt x="688" y="592"/>
                      <a:pt x="686" y="585"/>
                    </a:cubicBezTo>
                    <a:cubicBezTo>
                      <a:pt x="683" y="585"/>
                      <a:pt x="678" y="593"/>
                      <a:pt x="682" y="594"/>
                    </a:cubicBezTo>
                    <a:cubicBezTo>
                      <a:pt x="682" y="599"/>
                      <a:pt x="675" y="595"/>
                      <a:pt x="673" y="594"/>
                    </a:cubicBezTo>
                    <a:cubicBezTo>
                      <a:pt x="672" y="594"/>
                      <a:pt x="670" y="595"/>
                      <a:pt x="669" y="594"/>
                    </a:cubicBezTo>
                    <a:cubicBezTo>
                      <a:pt x="667" y="593"/>
                      <a:pt x="665" y="586"/>
                      <a:pt x="662" y="588"/>
                    </a:cubicBezTo>
                    <a:cubicBezTo>
                      <a:pt x="661" y="585"/>
                      <a:pt x="663" y="585"/>
                      <a:pt x="665" y="585"/>
                    </a:cubicBezTo>
                    <a:cubicBezTo>
                      <a:pt x="663" y="582"/>
                      <a:pt x="665" y="582"/>
                      <a:pt x="665" y="579"/>
                    </a:cubicBezTo>
                    <a:cubicBezTo>
                      <a:pt x="665" y="576"/>
                      <a:pt x="660" y="578"/>
                      <a:pt x="658" y="577"/>
                    </a:cubicBezTo>
                    <a:cubicBezTo>
                      <a:pt x="656" y="576"/>
                      <a:pt x="653" y="568"/>
                      <a:pt x="652" y="574"/>
                    </a:cubicBezTo>
                    <a:cubicBezTo>
                      <a:pt x="648" y="573"/>
                      <a:pt x="650" y="567"/>
                      <a:pt x="651" y="568"/>
                    </a:cubicBezTo>
                    <a:cubicBezTo>
                      <a:pt x="650" y="566"/>
                      <a:pt x="646" y="566"/>
                      <a:pt x="647" y="562"/>
                    </a:cubicBezTo>
                    <a:cubicBezTo>
                      <a:pt x="645" y="561"/>
                      <a:pt x="640" y="564"/>
                      <a:pt x="639" y="562"/>
                    </a:cubicBezTo>
                    <a:cubicBezTo>
                      <a:pt x="639" y="562"/>
                      <a:pt x="640" y="559"/>
                      <a:pt x="639" y="559"/>
                    </a:cubicBezTo>
                    <a:cubicBezTo>
                      <a:pt x="635" y="558"/>
                      <a:pt x="632" y="560"/>
                      <a:pt x="628" y="560"/>
                    </a:cubicBezTo>
                    <a:cubicBezTo>
                      <a:pt x="627" y="561"/>
                      <a:pt x="625" y="561"/>
                      <a:pt x="624" y="560"/>
                    </a:cubicBezTo>
                    <a:cubicBezTo>
                      <a:pt x="622" y="560"/>
                      <a:pt x="621" y="558"/>
                      <a:pt x="621" y="562"/>
                    </a:cubicBezTo>
                    <a:cubicBezTo>
                      <a:pt x="603" y="564"/>
                      <a:pt x="589" y="561"/>
                      <a:pt x="576" y="559"/>
                    </a:cubicBezTo>
                    <a:cubicBezTo>
                      <a:pt x="577" y="555"/>
                      <a:pt x="572" y="556"/>
                      <a:pt x="572" y="553"/>
                    </a:cubicBezTo>
                    <a:cubicBezTo>
                      <a:pt x="572" y="549"/>
                      <a:pt x="564" y="557"/>
                      <a:pt x="569" y="549"/>
                    </a:cubicBezTo>
                    <a:cubicBezTo>
                      <a:pt x="566" y="550"/>
                      <a:pt x="565" y="549"/>
                      <a:pt x="565" y="547"/>
                    </a:cubicBezTo>
                    <a:cubicBezTo>
                      <a:pt x="560" y="550"/>
                      <a:pt x="546" y="547"/>
                      <a:pt x="541" y="546"/>
                    </a:cubicBezTo>
                    <a:cubicBezTo>
                      <a:pt x="538" y="545"/>
                      <a:pt x="537" y="545"/>
                      <a:pt x="537" y="542"/>
                    </a:cubicBezTo>
                    <a:cubicBezTo>
                      <a:pt x="529" y="544"/>
                      <a:pt x="531" y="536"/>
                      <a:pt x="524" y="536"/>
                    </a:cubicBezTo>
                    <a:cubicBezTo>
                      <a:pt x="523" y="529"/>
                      <a:pt x="519" y="525"/>
                      <a:pt x="516" y="520"/>
                    </a:cubicBezTo>
                    <a:cubicBezTo>
                      <a:pt x="500" y="517"/>
                      <a:pt x="500" y="525"/>
                      <a:pt x="501" y="534"/>
                    </a:cubicBezTo>
                    <a:cubicBezTo>
                      <a:pt x="502" y="537"/>
                      <a:pt x="509" y="541"/>
                      <a:pt x="514" y="547"/>
                    </a:cubicBezTo>
                    <a:cubicBezTo>
                      <a:pt x="516" y="549"/>
                      <a:pt x="519" y="559"/>
                      <a:pt x="524" y="557"/>
                    </a:cubicBezTo>
                    <a:cubicBezTo>
                      <a:pt x="523" y="561"/>
                      <a:pt x="527" y="561"/>
                      <a:pt x="526" y="566"/>
                    </a:cubicBezTo>
                    <a:cubicBezTo>
                      <a:pt x="530" y="566"/>
                      <a:pt x="540" y="564"/>
                      <a:pt x="535" y="570"/>
                    </a:cubicBezTo>
                    <a:cubicBezTo>
                      <a:pt x="539" y="572"/>
                      <a:pt x="537" y="567"/>
                      <a:pt x="539" y="566"/>
                    </a:cubicBezTo>
                    <a:cubicBezTo>
                      <a:pt x="540" y="565"/>
                      <a:pt x="546" y="566"/>
                      <a:pt x="546" y="562"/>
                    </a:cubicBezTo>
                    <a:cubicBezTo>
                      <a:pt x="546" y="561"/>
                      <a:pt x="548" y="561"/>
                      <a:pt x="550" y="560"/>
                    </a:cubicBezTo>
                    <a:cubicBezTo>
                      <a:pt x="552" y="560"/>
                      <a:pt x="550" y="558"/>
                      <a:pt x="552" y="557"/>
                    </a:cubicBezTo>
                    <a:cubicBezTo>
                      <a:pt x="555" y="555"/>
                      <a:pt x="559" y="556"/>
                      <a:pt x="563" y="555"/>
                    </a:cubicBezTo>
                    <a:cubicBezTo>
                      <a:pt x="563" y="556"/>
                      <a:pt x="560" y="558"/>
                      <a:pt x="561" y="559"/>
                    </a:cubicBezTo>
                    <a:cubicBezTo>
                      <a:pt x="561" y="559"/>
                      <a:pt x="565" y="558"/>
                      <a:pt x="565" y="559"/>
                    </a:cubicBezTo>
                    <a:cubicBezTo>
                      <a:pt x="566" y="562"/>
                      <a:pt x="564" y="564"/>
                      <a:pt x="567" y="566"/>
                    </a:cubicBezTo>
                    <a:cubicBezTo>
                      <a:pt x="566" y="570"/>
                      <a:pt x="572" y="568"/>
                      <a:pt x="572" y="572"/>
                    </a:cubicBezTo>
                    <a:cubicBezTo>
                      <a:pt x="572" y="576"/>
                      <a:pt x="576" y="573"/>
                      <a:pt x="580" y="575"/>
                    </a:cubicBezTo>
                    <a:cubicBezTo>
                      <a:pt x="582" y="577"/>
                      <a:pt x="581" y="580"/>
                      <a:pt x="585" y="581"/>
                    </a:cubicBezTo>
                    <a:cubicBezTo>
                      <a:pt x="581" y="585"/>
                      <a:pt x="586" y="590"/>
                      <a:pt x="585" y="596"/>
                    </a:cubicBezTo>
                    <a:cubicBezTo>
                      <a:pt x="583" y="596"/>
                      <a:pt x="582" y="596"/>
                      <a:pt x="580" y="596"/>
                    </a:cubicBezTo>
                    <a:cubicBezTo>
                      <a:pt x="582" y="603"/>
                      <a:pt x="575" y="601"/>
                      <a:pt x="576" y="607"/>
                    </a:cubicBezTo>
                    <a:cubicBezTo>
                      <a:pt x="572" y="606"/>
                      <a:pt x="570" y="607"/>
                      <a:pt x="570" y="611"/>
                    </a:cubicBezTo>
                    <a:cubicBezTo>
                      <a:pt x="568" y="611"/>
                      <a:pt x="565" y="611"/>
                      <a:pt x="563" y="611"/>
                    </a:cubicBezTo>
                    <a:cubicBezTo>
                      <a:pt x="560" y="611"/>
                      <a:pt x="562" y="615"/>
                      <a:pt x="561" y="616"/>
                    </a:cubicBezTo>
                    <a:cubicBezTo>
                      <a:pt x="561" y="617"/>
                      <a:pt x="558" y="616"/>
                      <a:pt x="557" y="616"/>
                    </a:cubicBezTo>
                    <a:cubicBezTo>
                      <a:pt x="556" y="617"/>
                      <a:pt x="558" y="621"/>
                      <a:pt x="557" y="622"/>
                    </a:cubicBezTo>
                    <a:cubicBezTo>
                      <a:pt x="554" y="621"/>
                      <a:pt x="552" y="622"/>
                      <a:pt x="552" y="626"/>
                    </a:cubicBezTo>
                    <a:cubicBezTo>
                      <a:pt x="548" y="625"/>
                      <a:pt x="546" y="626"/>
                      <a:pt x="544" y="628"/>
                    </a:cubicBezTo>
                    <a:cubicBezTo>
                      <a:pt x="541" y="629"/>
                      <a:pt x="542" y="630"/>
                      <a:pt x="537" y="631"/>
                    </a:cubicBezTo>
                    <a:cubicBezTo>
                      <a:pt x="535" y="632"/>
                      <a:pt x="526" y="635"/>
                      <a:pt x="526" y="641"/>
                    </a:cubicBezTo>
                    <a:cubicBezTo>
                      <a:pt x="523" y="641"/>
                      <a:pt x="520" y="640"/>
                      <a:pt x="518" y="641"/>
                    </a:cubicBezTo>
                    <a:cubicBezTo>
                      <a:pt x="516" y="642"/>
                      <a:pt x="518" y="643"/>
                      <a:pt x="516" y="644"/>
                    </a:cubicBezTo>
                    <a:cubicBezTo>
                      <a:pt x="516" y="645"/>
                      <a:pt x="513" y="644"/>
                      <a:pt x="513" y="644"/>
                    </a:cubicBezTo>
                    <a:cubicBezTo>
                      <a:pt x="513" y="644"/>
                      <a:pt x="507" y="646"/>
                      <a:pt x="507" y="646"/>
                    </a:cubicBezTo>
                    <a:cubicBezTo>
                      <a:pt x="504" y="650"/>
                      <a:pt x="489" y="648"/>
                      <a:pt x="483" y="652"/>
                    </a:cubicBezTo>
                    <a:cubicBezTo>
                      <a:pt x="477" y="653"/>
                      <a:pt x="488" y="655"/>
                      <a:pt x="479" y="656"/>
                    </a:cubicBezTo>
                    <a:cubicBezTo>
                      <a:pt x="478" y="656"/>
                      <a:pt x="476" y="655"/>
                      <a:pt x="475" y="656"/>
                    </a:cubicBezTo>
                    <a:cubicBezTo>
                      <a:pt x="473" y="656"/>
                      <a:pt x="474" y="660"/>
                      <a:pt x="470" y="659"/>
                    </a:cubicBezTo>
                    <a:cubicBezTo>
                      <a:pt x="472" y="655"/>
                      <a:pt x="467" y="657"/>
                      <a:pt x="466" y="656"/>
                    </a:cubicBezTo>
                    <a:cubicBezTo>
                      <a:pt x="465" y="653"/>
                      <a:pt x="467" y="648"/>
                      <a:pt x="462" y="648"/>
                    </a:cubicBezTo>
                    <a:cubicBezTo>
                      <a:pt x="462" y="645"/>
                      <a:pt x="464" y="645"/>
                      <a:pt x="464" y="643"/>
                    </a:cubicBezTo>
                    <a:cubicBezTo>
                      <a:pt x="463" y="641"/>
                      <a:pt x="459" y="640"/>
                      <a:pt x="462" y="639"/>
                    </a:cubicBezTo>
                    <a:cubicBezTo>
                      <a:pt x="461" y="637"/>
                      <a:pt x="460" y="635"/>
                      <a:pt x="457" y="635"/>
                    </a:cubicBezTo>
                    <a:cubicBezTo>
                      <a:pt x="459" y="630"/>
                      <a:pt x="453" y="624"/>
                      <a:pt x="457" y="624"/>
                    </a:cubicBezTo>
                    <a:cubicBezTo>
                      <a:pt x="457" y="622"/>
                      <a:pt x="454" y="623"/>
                      <a:pt x="453" y="622"/>
                    </a:cubicBezTo>
                    <a:cubicBezTo>
                      <a:pt x="451" y="620"/>
                      <a:pt x="452" y="615"/>
                      <a:pt x="453" y="616"/>
                    </a:cubicBezTo>
                    <a:cubicBezTo>
                      <a:pt x="452" y="615"/>
                      <a:pt x="450" y="613"/>
                      <a:pt x="449" y="613"/>
                    </a:cubicBezTo>
                    <a:cubicBezTo>
                      <a:pt x="448" y="612"/>
                      <a:pt x="449" y="611"/>
                      <a:pt x="447" y="611"/>
                    </a:cubicBezTo>
                    <a:cubicBezTo>
                      <a:pt x="446" y="611"/>
                      <a:pt x="444" y="604"/>
                      <a:pt x="444" y="605"/>
                    </a:cubicBezTo>
                    <a:cubicBezTo>
                      <a:pt x="444" y="605"/>
                      <a:pt x="444" y="607"/>
                      <a:pt x="444" y="607"/>
                    </a:cubicBezTo>
                    <a:cubicBezTo>
                      <a:pt x="440" y="604"/>
                      <a:pt x="440" y="598"/>
                      <a:pt x="434" y="598"/>
                    </a:cubicBezTo>
                    <a:cubicBezTo>
                      <a:pt x="439" y="590"/>
                      <a:pt x="430" y="588"/>
                      <a:pt x="431" y="579"/>
                    </a:cubicBezTo>
                    <a:cubicBezTo>
                      <a:pt x="430" y="577"/>
                      <a:pt x="427" y="578"/>
                      <a:pt x="427" y="575"/>
                    </a:cubicBezTo>
                    <a:cubicBezTo>
                      <a:pt x="427" y="572"/>
                      <a:pt x="421" y="574"/>
                      <a:pt x="419" y="572"/>
                    </a:cubicBezTo>
                    <a:cubicBezTo>
                      <a:pt x="421" y="569"/>
                      <a:pt x="421" y="568"/>
                      <a:pt x="418" y="568"/>
                    </a:cubicBezTo>
                    <a:cubicBezTo>
                      <a:pt x="420" y="565"/>
                      <a:pt x="419" y="564"/>
                      <a:pt x="418" y="559"/>
                    </a:cubicBezTo>
                    <a:cubicBezTo>
                      <a:pt x="417" y="558"/>
                      <a:pt x="418" y="555"/>
                      <a:pt x="418" y="555"/>
                    </a:cubicBezTo>
                    <a:cubicBezTo>
                      <a:pt x="417" y="555"/>
                      <a:pt x="416" y="555"/>
                      <a:pt x="416" y="555"/>
                    </a:cubicBezTo>
                    <a:cubicBezTo>
                      <a:pt x="415" y="550"/>
                      <a:pt x="419" y="552"/>
                      <a:pt x="416" y="547"/>
                    </a:cubicBezTo>
                    <a:cubicBezTo>
                      <a:pt x="414" y="545"/>
                      <a:pt x="412" y="557"/>
                      <a:pt x="412" y="547"/>
                    </a:cubicBezTo>
                    <a:cubicBezTo>
                      <a:pt x="412" y="540"/>
                      <a:pt x="406" y="536"/>
                      <a:pt x="399" y="529"/>
                    </a:cubicBezTo>
                    <a:cubicBezTo>
                      <a:pt x="394" y="533"/>
                      <a:pt x="398" y="534"/>
                      <a:pt x="395" y="540"/>
                    </a:cubicBezTo>
                    <a:cubicBezTo>
                      <a:pt x="391" y="541"/>
                      <a:pt x="392" y="536"/>
                      <a:pt x="390" y="536"/>
                    </a:cubicBezTo>
                    <a:cubicBezTo>
                      <a:pt x="387" y="537"/>
                      <a:pt x="386" y="535"/>
                      <a:pt x="384" y="534"/>
                    </a:cubicBezTo>
                    <a:cubicBezTo>
                      <a:pt x="388" y="537"/>
                      <a:pt x="385" y="546"/>
                      <a:pt x="391" y="546"/>
                    </a:cubicBezTo>
                    <a:cubicBezTo>
                      <a:pt x="389" y="550"/>
                      <a:pt x="392" y="555"/>
                      <a:pt x="395" y="562"/>
                    </a:cubicBezTo>
                    <a:cubicBezTo>
                      <a:pt x="395" y="563"/>
                      <a:pt x="395" y="566"/>
                      <a:pt x="395" y="566"/>
                    </a:cubicBezTo>
                    <a:cubicBezTo>
                      <a:pt x="398" y="568"/>
                      <a:pt x="399" y="577"/>
                      <a:pt x="401" y="581"/>
                    </a:cubicBezTo>
                    <a:cubicBezTo>
                      <a:pt x="403" y="581"/>
                      <a:pt x="406" y="581"/>
                      <a:pt x="408" y="581"/>
                    </a:cubicBezTo>
                    <a:cubicBezTo>
                      <a:pt x="407" y="583"/>
                      <a:pt x="406" y="584"/>
                      <a:pt x="406" y="587"/>
                    </a:cubicBezTo>
                    <a:cubicBezTo>
                      <a:pt x="409" y="587"/>
                      <a:pt x="410" y="586"/>
                      <a:pt x="410" y="585"/>
                    </a:cubicBezTo>
                    <a:cubicBezTo>
                      <a:pt x="414" y="587"/>
                      <a:pt x="412" y="590"/>
                      <a:pt x="414" y="594"/>
                    </a:cubicBezTo>
                    <a:cubicBezTo>
                      <a:pt x="414" y="595"/>
                      <a:pt x="417" y="595"/>
                      <a:pt x="418" y="596"/>
                    </a:cubicBezTo>
                    <a:cubicBezTo>
                      <a:pt x="418" y="597"/>
                      <a:pt x="417" y="599"/>
                      <a:pt x="418" y="600"/>
                    </a:cubicBezTo>
                    <a:cubicBezTo>
                      <a:pt x="418" y="600"/>
                      <a:pt x="419" y="599"/>
                      <a:pt x="419" y="600"/>
                    </a:cubicBezTo>
                    <a:cubicBezTo>
                      <a:pt x="420" y="602"/>
                      <a:pt x="418" y="603"/>
                      <a:pt x="418" y="603"/>
                    </a:cubicBezTo>
                    <a:cubicBezTo>
                      <a:pt x="418" y="606"/>
                      <a:pt x="420" y="606"/>
                      <a:pt x="421" y="607"/>
                    </a:cubicBezTo>
                    <a:cubicBezTo>
                      <a:pt x="422" y="608"/>
                      <a:pt x="421" y="610"/>
                      <a:pt x="421" y="611"/>
                    </a:cubicBezTo>
                    <a:cubicBezTo>
                      <a:pt x="421" y="611"/>
                      <a:pt x="423" y="611"/>
                      <a:pt x="423" y="611"/>
                    </a:cubicBezTo>
                    <a:cubicBezTo>
                      <a:pt x="424" y="613"/>
                      <a:pt x="421" y="620"/>
                      <a:pt x="427" y="618"/>
                    </a:cubicBezTo>
                    <a:cubicBezTo>
                      <a:pt x="427" y="622"/>
                      <a:pt x="427" y="626"/>
                      <a:pt x="429" y="629"/>
                    </a:cubicBezTo>
                    <a:cubicBezTo>
                      <a:pt x="429" y="631"/>
                      <a:pt x="432" y="632"/>
                      <a:pt x="432" y="633"/>
                    </a:cubicBezTo>
                    <a:cubicBezTo>
                      <a:pt x="433" y="635"/>
                      <a:pt x="433" y="637"/>
                      <a:pt x="434" y="639"/>
                    </a:cubicBezTo>
                    <a:cubicBezTo>
                      <a:pt x="435" y="640"/>
                      <a:pt x="437" y="640"/>
                      <a:pt x="438" y="641"/>
                    </a:cubicBezTo>
                    <a:cubicBezTo>
                      <a:pt x="440" y="643"/>
                      <a:pt x="436" y="646"/>
                      <a:pt x="440" y="646"/>
                    </a:cubicBezTo>
                    <a:cubicBezTo>
                      <a:pt x="442" y="646"/>
                      <a:pt x="441" y="651"/>
                      <a:pt x="442" y="654"/>
                    </a:cubicBezTo>
                    <a:cubicBezTo>
                      <a:pt x="449" y="650"/>
                      <a:pt x="447" y="657"/>
                      <a:pt x="457" y="656"/>
                    </a:cubicBezTo>
                    <a:cubicBezTo>
                      <a:pt x="457" y="661"/>
                      <a:pt x="460" y="663"/>
                      <a:pt x="460" y="669"/>
                    </a:cubicBezTo>
                    <a:cubicBezTo>
                      <a:pt x="467" y="679"/>
                      <a:pt x="489" y="676"/>
                      <a:pt x="503" y="674"/>
                    </a:cubicBezTo>
                    <a:cubicBezTo>
                      <a:pt x="505" y="675"/>
                      <a:pt x="504" y="671"/>
                      <a:pt x="505" y="670"/>
                    </a:cubicBezTo>
                    <a:cubicBezTo>
                      <a:pt x="509" y="669"/>
                      <a:pt x="518" y="674"/>
                      <a:pt x="516" y="667"/>
                    </a:cubicBezTo>
                    <a:cubicBezTo>
                      <a:pt x="520" y="669"/>
                      <a:pt x="520" y="672"/>
                      <a:pt x="518" y="676"/>
                    </a:cubicBezTo>
                    <a:cubicBezTo>
                      <a:pt x="518" y="677"/>
                      <a:pt x="516" y="678"/>
                      <a:pt x="516" y="678"/>
                    </a:cubicBezTo>
                    <a:cubicBezTo>
                      <a:pt x="516" y="681"/>
                      <a:pt x="517" y="686"/>
                      <a:pt x="516" y="689"/>
                    </a:cubicBezTo>
                    <a:cubicBezTo>
                      <a:pt x="516" y="690"/>
                      <a:pt x="513" y="689"/>
                      <a:pt x="513" y="689"/>
                    </a:cubicBezTo>
                    <a:cubicBezTo>
                      <a:pt x="512" y="690"/>
                      <a:pt x="512" y="698"/>
                      <a:pt x="511" y="700"/>
                    </a:cubicBezTo>
                    <a:cubicBezTo>
                      <a:pt x="510" y="702"/>
                      <a:pt x="505" y="703"/>
                      <a:pt x="507" y="710"/>
                    </a:cubicBezTo>
                    <a:cubicBezTo>
                      <a:pt x="501" y="710"/>
                      <a:pt x="505" y="720"/>
                      <a:pt x="498" y="719"/>
                    </a:cubicBezTo>
                    <a:cubicBezTo>
                      <a:pt x="499" y="725"/>
                      <a:pt x="496" y="726"/>
                      <a:pt x="496" y="730"/>
                    </a:cubicBezTo>
                    <a:cubicBezTo>
                      <a:pt x="489" y="728"/>
                      <a:pt x="493" y="737"/>
                      <a:pt x="486" y="736"/>
                    </a:cubicBezTo>
                    <a:cubicBezTo>
                      <a:pt x="486" y="738"/>
                      <a:pt x="486" y="739"/>
                      <a:pt x="486" y="741"/>
                    </a:cubicBezTo>
                    <a:cubicBezTo>
                      <a:pt x="485" y="741"/>
                      <a:pt x="484" y="739"/>
                      <a:pt x="483" y="739"/>
                    </a:cubicBezTo>
                    <a:cubicBezTo>
                      <a:pt x="479" y="741"/>
                      <a:pt x="481" y="743"/>
                      <a:pt x="475" y="745"/>
                    </a:cubicBezTo>
                    <a:cubicBezTo>
                      <a:pt x="475" y="745"/>
                      <a:pt x="470" y="747"/>
                      <a:pt x="470" y="747"/>
                    </a:cubicBezTo>
                    <a:cubicBezTo>
                      <a:pt x="470" y="747"/>
                      <a:pt x="470" y="749"/>
                      <a:pt x="470" y="749"/>
                    </a:cubicBezTo>
                    <a:cubicBezTo>
                      <a:pt x="468" y="750"/>
                      <a:pt x="464" y="751"/>
                      <a:pt x="462" y="753"/>
                    </a:cubicBezTo>
                    <a:cubicBezTo>
                      <a:pt x="458" y="756"/>
                      <a:pt x="456" y="762"/>
                      <a:pt x="449" y="762"/>
                    </a:cubicBezTo>
                    <a:cubicBezTo>
                      <a:pt x="451" y="767"/>
                      <a:pt x="447" y="767"/>
                      <a:pt x="447" y="771"/>
                    </a:cubicBezTo>
                    <a:cubicBezTo>
                      <a:pt x="445" y="773"/>
                      <a:pt x="444" y="772"/>
                      <a:pt x="442" y="771"/>
                    </a:cubicBezTo>
                    <a:cubicBezTo>
                      <a:pt x="443" y="773"/>
                      <a:pt x="439" y="776"/>
                      <a:pt x="440" y="777"/>
                    </a:cubicBezTo>
                    <a:cubicBezTo>
                      <a:pt x="444" y="780"/>
                      <a:pt x="438" y="777"/>
                      <a:pt x="438" y="782"/>
                    </a:cubicBezTo>
                    <a:cubicBezTo>
                      <a:pt x="438" y="785"/>
                      <a:pt x="435" y="783"/>
                      <a:pt x="434" y="784"/>
                    </a:cubicBezTo>
                    <a:cubicBezTo>
                      <a:pt x="434" y="785"/>
                      <a:pt x="435" y="787"/>
                      <a:pt x="434" y="788"/>
                    </a:cubicBezTo>
                    <a:cubicBezTo>
                      <a:pt x="434" y="790"/>
                      <a:pt x="430" y="804"/>
                      <a:pt x="431" y="808"/>
                    </a:cubicBezTo>
                    <a:cubicBezTo>
                      <a:pt x="431" y="812"/>
                      <a:pt x="432" y="813"/>
                      <a:pt x="434" y="816"/>
                    </a:cubicBezTo>
                    <a:cubicBezTo>
                      <a:pt x="435" y="821"/>
                      <a:pt x="434" y="823"/>
                      <a:pt x="434" y="827"/>
                    </a:cubicBezTo>
                    <a:cubicBezTo>
                      <a:pt x="434" y="828"/>
                      <a:pt x="436" y="834"/>
                      <a:pt x="438" y="835"/>
                    </a:cubicBezTo>
                    <a:cubicBezTo>
                      <a:pt x="443" y="835"/>
                      <a:pt x="432" y="843"/>
                      <a:pt x="442" y="844"/>
                    </a:cubicBezTo>
                    <a:cubicBezTo>
                      <a:pt x="441" y="853"/>
                      <a:pt x="443" y="860"/>
                      <a:pt x="442" y="868"/>
                    </a:cubicBezTo>
                    <a:cubicBezTo>
                      <a:pt x="441" y="873"/>
                      <a:pt x="436" y="878"/>
                      <a:pt x="436" y="883"/>
                    </a:cubicBezTo>
                    <a:cubicBezTo>
                      <a:pt x="432" y="883"/>
                      <a:pt x="425" y="888"/>
                      <a:pt x="423" y="890"/>
                    </a:cubicBezTo>
                    <a:cubicBezTo>
                      <a:pt x="422" y="892"/>
                      <a:pt x="421" y="892"/>
                      <a:pt x="423" y="892"/>
                    </a:cubicBezTo>
                    <a:cubicBezTo>
                      <a:pt x="423" y="895"/>
                      <a:pt x="419" y="893"/>
                      <a:pt x="418" y="894"/>
                    </a:cubicBezTo>
                    <a:cubicBezTo>
                      <a:pt x="416" y="895"/>
                      <a:pt x="417" y="897"/>
                      <a:pt x="416" y="898"/>
                    </a:cubicBezTo>
                    <a:cubicBezTo>
                      <a:pt x="415" y="898"/>
                      <a:pt x="412" y="894"/>
                      <a:pt x="412" y="898"/>
                    </a:cubicBezTo>
                    <a:cubicBezTo>
                      <a:pt x="412" y="900"/>
                      <a:pt x="410" y="899"/>
                      <a:pt x="408" y="900"/>
                    </a:cubicBezTo>
                    <a:cubicBezTo>
                      <a:pt x="406" y="901"/>
                      <a:pt x="406" y="906"/>
                      <a:pt x="401" y="905"/>
                    </a:cubicBezTo>
                    <a:cubicBezTo>
                      <a:pt x="398" y="916"/>
                      <a:pt x="401" y="931"/>
                      <a:pt x="403" y="946"/>
                    </a:cubicBezTo>
                    <a:cubicBezTo>
                      <a:pt x="401" y="948"/>
                      <a:pt x="399" y="949"/>
                      <a:pt x="399" y="946"/>
                    </a:cubicBezTo>
                    <a:cubicBezTo>
                      <a:pt x="397" y="946"/>
                      <a:pt x="398" y="949"/>
                      <a:pt x="397" y="950"/>
                    </a:cubicBezTo>
                    <a:cubicBezTo>
                      <a:pt x="395" y="952"/>
                      <a:pt x="392" y="949"/>
                      <a:pt x="391" y="952"/>
                    </a:cubicBezTo>
                    <a:cubicBezTo>
                      <a:pt x="391" y="955"/>
                      <a:pt x="384" y="954"/>
                      <a:pt x="382" y="958"/>
                    </a:cubicBezTo>
                    <a:cubicBezTo>
                      <a:pt x="382" y="961"/>
                      <a:pt x="382" y="965"/>
                      <a:pt x="382" y="969"/>
                    </a:cubicBezTo>
                    <a:cubicBezTo>
                      <a:pt x="378" y="969"/>
                      <a:pt x="380" y="975"/>
                      <a:pt x="378" y="978"/>
                    </a:cubicBezTo>
                    <a:cubicBezTo>
                      <a:pt x="378" y="979"/>
                      <a:pt x="375" y="979"/>
                      <a:pt x="375" y="980"/>
                    </a:cubicBezTo>
                    <a:cubicBezTo>
                      <a:pt x="373" y="983"/>
                      <a:pt x="374" y="987"/>
                      <a:pt x="371" y="989"/>
                    </a:cubicBezTo>
                    <a:cubicBezTo>
                      <a:pt x="370" y="990"/>
                      <a:pt x="371" y="992"/>
                      <a:pt x="371" y="993"/>
                    </a:cubicBezTo>
                    <a:cubicBezTo>
                      <a:pt x="371" y="993"/>
                      <a:pt x="368" y="992"/>
                      <a:pt x="367" y="993"/>
                    </a:cubicBezTo>
                    <a:cubicBezTo>
                      <a:pt x="367" y="994"/>
                      <a:pt x="368" y="997"/>
                      <a:pt x="367" y="999"/>
                    </a:cubicBezTo>
                    <a:cubicBezTo>
                      <a:pt x="367" y="999"/>
                      <a:pt x="364" y="998"/>
                      <a:pt x="363" y="999"/>
                    </a:cubicBezTo>
                    <a:cubicBezTo>
                      <a:pt x="363" y="999"/>
                      <a:pt x="364" y="1002"/>
                      <a:pt x="363" y="1002"/>
                    </a:cubicBezTo>
                    <a:cubicBezTo>
                      <a:pt x="363" y="1003"/>
                      <a:pt x="360" y="1002"/>
                      <a:pt x="360" y="1002"/>
                    </a:cubicBezTo>
                    <a:cubicBezTo>
                      <a:pt x="359" y="1003"/>
                      <a:pt x="356" y="1006"/>
                      <a:pt x="356" y="1008"/>
                    </a:cubicBezTo>
                    <a:cubicBezTo>
                      <a:pt x="356" y="1010"/>
                      <a:pt x="354" y="1009"/>
                      <a:pt x="352" y="1010"/>
                    </a:cubicBezTo>
                    <a:cubicBezTo>
                      <a:pt x="352" y="1010"/>
                      <a:pt x="353" y="1013"/>
                      <a:pt x="352" y="1013"/>
                    </a:cubicBezTo>
                    <a:cubicBezTo>
                      <a:pt x="352" y="1014"/>
                      <a:pt x="349" y="1013"/>
                      <a:pt x="349" y="1013"/>
                    </a:cubicBezTo>
                    <a:cubicBezTo>
                      <a:pt x="347" y="1015"/>
                      <a:pt x="346" y="1016"/>
                      <a:pt x="345" y="1017"/>
                    </a:cubicBezTo>
                    <a:cubicBezTo>
                      <a:pt x="344" y="1018"/>
                      <a:pt x="342" y="1021"/>
                      <a:pt x="341" y="1021"/>
                    </a:cubicBezTo>
                    <a:cubicBezTo>
                      <a:pt x="340" y="1021"/>
                      <a:pt x="335" y="1023"/>
                      <a:pt x="335" y="1023"/>
                    </a:cubicBezTo>
                    <a:cubicBezTo>
                      <a:pt x="334" y="1022"/>
                      <a:pt x="334" y="1021"/>
                      <a:pt x="332" y="1023"/>
                    </a:cubicBezTo>
                    <a:cubicBezTo>
                      <a:pt x="329" y="1024"/>
                      <a:pt x="328" y="1024"/>
                      <a:pt x="324" y="1025"/>
                    </a:cubicBezTo>
                    <a:cubicBezTo>
                      <a:pt x="323" y="1025"/>
                      <a:pt x="311" y="1030"/>
                      <a:pt x="308" y="1025"/>
                    </a:cubicBezTo>
                    <a:cubicBezTo>
                      <a:pt x="305" y="1025"/>
                      <a:pt x="307" y="1027"/>
                      <a:pt x="308" y="1027"/>
                    </a:cubicBezTo>
                    <a:cubicBezTo>
                      <a:pt x="305" y="1031"/>
                      <a:pt x="301" y="1027"/>
                      <a:pt x="295" y="1028"/>
                    </a:cubicBezTo>
                    <a:cubicBezTo>
                      <a:pt x="292" y="1029"/>
                      <a:pt x="293" y="1030"/>
                      <a:pt x="295" y="1030"/>
                    </a:cubicBezTo>
                    <a:cubicBezTo>
                      <a:pt x="293" y="1033"/>
                      <a:pt x="283" y="1028"/>
                      <a:pt x="278" y="1028"/>
                    </a:cubicBezTo>
                    <a:cubicBezTo>
                      <a:pt x="278" y="1019"/>
                      <a:pt x="269" y="1014"/>
                      <a:pt x="274" y="1006"/>
                    </a:cubicBezTo>
                    <a:cubicBezTo>
                      <a:pt x="270" y="1003"/>
                      <a:pt x="265" y="1000"/>
                      <a:pt x="267" y="991"/>
                    </a:cubicBezTo>
                    <a:cubicBezTo>
                      <a:pt x="261" y="997"/>
                      <a:pt x="265" y="994"/>
                      <a:pt x="263" y="985"/>
                    </a:cubicBezTo>
                    <a:cubicBezTo>
                      <a:pt x="260" y="977"/>
                      <a:pt x="249" y="970"/>
                      <a:pt x="252" y="959"/>
                    </a:cubicBezTo>
                    <a:cubicBezTo>
                      <a:pt x="250" y="958"/>
                      <a:pt x="250" y="963"/>
                      <a:pt x="250" y="963"/>
                    </a:cubicBezTo>
                    <a:cubicBezTo>
                      <a:pt x="246" y="962"/>
                      <a:pt x="250" y="950"/>
                      <a:pt x="246" y="956"/>
                    </a:cubicBezTo>
                    <a:cubicBezTo>
                      <a:pt x="243" y="953"/>
                      <a:pt x="244" y="947"/>
                      <a:pt x="244" y="943"/>
                    </a:cubicBezTo>
                    <a:cubicBezTo>
                      <a:pt x="245" y="937"/>
                      <a:pt x="245" y="933"/>
                      <a:pt x="242" y="926"/>
                    </a:cubicBezTo>
                    <a:cubicBezTo>
                      <a:pt x="243" y="923"/>
                      <a:pt x="238" y="925"/>
                      <a:pt x="237" y="924"/>
                    </a:cubicBezTo>
                    <a:cubicBezTo>
                      <a:pt x="236" y="923"/>
                      <a:pt x="242" y="919"/>
                      <a:pt x="233" y="920"/>
                    </a:cubicBezTo>
                    <a:cubicBezTo>
                      <a:pt x="232" y="919"/>
                      <a:pt x="234" y="915"/>
                      <a:pt x="233" y="915"/>
                    </a:cubicBezTo>
                    <a:cubicBezTo>
                      <a:pt x="233" y="914"/>
                      <a:pt x="229" y="915"/>
                      <a:pt x="229" y="915"/>
                    </a:cubicBezTo>
                    <a:cubicBezTo>
                      <a:pt x="229" y="914"/>
                      <a:pt x="235" y="907"/>
                      <a:pt x="227" y="909"/>
                    </a:cubicBezTo>
                    <a:cubicBezTo>
                      <a:pt x="227" y="906"/>
                      <a:pt x="230" y="905"/>
                      <a:pt x="229" y="902"/>
                    </a:cubicBezTo>
                    <a:cubicBezTo>
                      <a:pt x="226" y="900"/>
                      <a:pt x="230" y="892"/>
                      <a:pt x="224" y="894"/>
                    </a:cubicBezTo>
                    <a:cubicBezTo>
                      <a:pt x="223" y="877"/>
                      <a:pt x="225" y="871"/>
                      <a:pt x="233" y="861"/>
                    </a:cubicBezTo>
                    <a:cubicBezTo>
                      <a:pt x="232" y="858"/>
                      <a:pt x="235" y="851"/>
                      <a:pt x="231" y="851"/>
                    </a:cubicBezTo>
                    <a:cubicBezTo>
                      <a:pt x="231" y="848"/>
                      <a:pt x="235" y="851"/>
                      <a:pt x="237" y="849"/>
                    </a:cubicBezTo>
                    <a:cubicBezTo>
                      <a:pt x="238" y="849"/>
                      <a:pt x="236" y="845"/>
                      <a:pt x="239" y="846"/>
                    </a:cubicBezTo>
                    <a:cubicBezTo>
                      <a:pt x="238" y="843"/>
                      <a:pt x="237" y="826"/>
                      <a:pt x="235" y="831"/>
                    </a:cubicBezTo>
                    <a:cubicBezTo>
                      <a:pt x="231" y="827"/>
                      <a:pt x="233" y="823"/>
                      <a:pt x="233" y="820"/>
                    </a:cubicBezTo>
                    <a:cubicBezTo>
                      <a:pt x="233" y="815"/>
                      <a:pt x="234" y="810"/>
                      <a:pt x="233" y="807"/>
                    </a:cubicBezTo>
                    <a:cubicBezTo>
                      <a:pt x="233" y="804"/>
                      <a:pt x="230" y="806"/>
                      <a:pt x="229" y="805"/>
                    </a:cubicBezTo>
                    <a:cubicBezTo>
                      <a:pt x="229" y="804"/>
                      <a:pt x="231" y="802"/>
                      <a:pt x="231" y="801"/>
                    </a:cubicBezTo>
                    <a:cubicBezTo>
                      <a:pt x="231" y="801"/>
                      <a:pt x="229" y="800"/>
                      <a:pt x="229" y="799"/>
                    </a:cubicBezTo>
                    <a:cubicBezTo>
                      <a:pt x="229" y="795"/>
                      <a:pt x="227" y="796"/>
                      <a:pt x="226" y="794"/>
                    </a:cubicBezTo>
                    <a:cubicBezTo>
                      <a:pt x="225" y="793"/>
                      <a:pt x="226" y="790"/>
                      <a:pt x="226" y="790"/>
                    </a:cubicBezTo>
                    <a:cubicBezTo>
                      <a:pt x="225" y="790"/>
                      <a:pt x="220" y="789"/>
                      <a:pt x="222" y="788"/>
                    </a:cubicBezTo>
                    <a:cubicBezTo>
                      <a:pt x="222" y="788"/>
                      <a:pt x="224" y="788"/>
                      <a:pt x="224" y="788"/>
                    </a:cubicBezTo>
                    <a:cubicBezTo>
                      <a:pt x="221" y="784"/>
                      <a:pt x="219" y="783"/>
                      <a:pt x="214" y="780"/>
                    </a:cubicBezTo>
                    <a:cubicBezTo>
                      <a:pt x="213" y="780"/>
                      <a:pt x="215" y="779"/>
                      <a:pt x="213" y="779"/>
                    </a:cubicBezTo>
                    <a:cubicBezTo>
                      <a:pt x="211" y="779"/>
                      <a:pt x="211" y="773"/>
                      <a:pt x="207" y="775"/>
                    </a:cubicBezTo>
                    <a:cubicBezTo>
                      <a:pt x="203" y="759"/>
                      <a:pt x="207" y="746"/>
                      <a:pt x="207" y="728"/>
                    </a:cubicBezTo>
                    <a:cubicBezTo>
                      <a:pt x="206" y="725"/>
                      <a:pt x="202" y="731"/>
                      <a:pt x="203" y="723"/>
                    </a:cubicBezTo>
                    <a:cubicBezTo>
                      <a:pt x="192" y="724"/>
                      <a:pt x="184" y="722"/>
                      <a:pt x="177" y="719"/>
                    </a:cubicBezTo>
                    <a:cubicBezTo>
                      <a:pt x="179" y="709"/>
                      <a:pt x="172" y="720"/>
                      <a:pt x="173" y="710"/>
                    </a:cubicBezTo>
                    <a:cubicBezTo>
                      <a:pt x="165" y="707"/>
                      <a:pt x="163" y="705"/>
                      <a:pt x="153" y="708"/>
                    </a:cubicBezTo>
                    <a:cubicBezTo>
                      <a:pt x="151" y="708"/>
                      <a:pt x="148" y="709"/>
                      <a:pt x="145" y="710"/>
                    </a:cubicBezTo>
                    <a:cubicBezTo>
                      <a:pt x="144" y="710"/>
                      <a:pt x="140" y="713"/>
                      <a:pt x="134" y="711"/>
                    </a:cubicBezTo>
                    <a:cubicBezTo>
                      <a:pt x="137" y="716"/>
                      <a:pt x="140" y="713"/>
                      <a:pt x="130" y="715"/>
                    </a:cubicBezTo>
                    <a:cubicBezTo>
                      <a:pt x="124" y="717"/>
                      <a:pt x="120" y="718"/>
                      <a:pt x="110" y="719"/>
                    </a:cubicBezTo>
                    <a:cubicBezTo>
                      <a:pt x="107" y="719"/>
                      <a:pt x="107" y="717"/>
                      <a:pt x="104" y="717"/>
                    </a:cubicBezTo>
                    <a:cubicBezTo>
                      <a:pt x="92" y="716"/>
                      <a:pt x="79" y="723"/>
                      <a:pt x="69" y="721"/>
                    </a:cubicBezTo>
                    <a:cubicBezTo>
                      <a:pt x="70" y="714"/>
                      <a:pt x="62" y="716"/>
                      <a:pt x="60" y="715"/>
                    </a:cubicBezTo>
                    <a:cubicBezTo>
                      <a:pt x="59" y="715"/>
                      <a:pt x="60" y="712"/>
                      <a:pt x="60" y="711"/>
                    </a:cubicBezTo>
                    <a:cubicBezTo>
                      <a:pt x="59" y="711"/>
                      <a:pt x="55" y="712"/>
                      <a:pt x="54" y="711"/>
                    </a:cubicBezTo>
                    <a:cubicBezTo>
                      <a:pt x="53" y="711"/>
                      <a:pt x="55" y="708"/>
                      <a:pt x="54" y="708"/>
                    </a:cubicBezTo>
                    <a:cubicBezTo>
                      <a:pt x="53" y="707"/>
                      <a:pt x="50" y="709"/>
                      <a:pt x="50" y="706"/>
                    </a:cubicBezTo>
                    <a:cubicBezTo>
                      <a:pt x="50" y="705"/>
                      <a:pt x="47" y="702"/>
                      <a:pt x="47" y="702"/>
                    </a:cubicBezTo>
                    <a:cubicBezTo>
                      <a:pt x="46" y="701"/>
                      <a:pt x="47" y="700"/>
                      <a:pt x="45" y="700"/>
                    </a:cubicBezTo>
                    <a:cubicBezTo>
                      <a:pt x="43" y="700"/>
                      <a:pt x="43" y="698"/>
                      <a:pt x="43" y="697"/>
                    </a:cubicBezTo>
                    <a:cubicBezTo>
                      <a:pt x="42" y="694"/>
                      <a:pt x="40" y="696"/>
                      <a:pt x="39" y="695"/>
                    </a:cubicBezTo>
                    <a:cubicBezTo>
                      <a:pt x="39" y="694"/>
                      <a:pt x="40" y="692"/>
                      <a:pt x="39" y="691"/>
                    </a:cubicBezTo>
                    <a:cubicBezTo>
                      <a:pt x="38" y="689"/>
                      <a:pt x="35" y="692"/>
                      <a:pt x="35" y="689"/>
                    </a:cubicBezTo>
                    <a:cubicBezTo>
                      <a:pt x="35" y="688"/>
                      <a:pt x="37" y="686"/>
                      <a:pt x="37" y="687"/>
                    </a:cubicBezTo>
                    <a:cubicBezTo>
                      <a:pt x="35" y="681"/>
                      <a:pt x="26" y="682"/>
                      <a:pt x="28" y="676"/>
                    </a:cubicBezTo>
                    <a:cubicBezTo>
                      <a:pt x="19" y="679"/>
                      <a:pt x="23" y="668"/>
                      <a:pt x="15" y="670"/>
                    </a:cubicBezTo>
                    <a:cubicBezTo>
                      <a:pt x="16" y="669"/>
                      <a:pt x="17" y="667"/>
                      <a:pt x="17" y="665"/>
                    </a:cubicBezTo>
                    <a:cubicBezTo>
                      <a:pt x="16" y="662"/>
                      <a:pt x="12" y="663"/>
                      <a:pt x="9" y="663"/>
                    </a:cubicBezTo>
                    <a:cubicBezTo>
                      <a:pt x="11" y="660"/>
                      <a:pt x="6" y="659"/>
                      <a:pt x="6" y="657"/>
                    </a:cubicBezTo>
                    <a:cubicBezTo>
                      <a:pt x="5" y="654"/>
                      <a:pt x="9" y="655"/>
                      <a:pt x="6" y="650"/>
                    </a:cubicBezTo>
                    <a:cubicBezTo>
                      <a:pt x="5" y="649"/>
                      <a:pt x="4" y="650"/>
                      <a:pt x="4" y="648"/>
                    </a:cubicBezTo>
                    <a:cubicBezTo>
                      <a:pt x="4" y="647"/>
                      <a:pt x="2" y="642"/>
                      <a:pt x="0" y="641"/>
                    </a:cubicBezTo>
                    <a:cubicBezTo>
                      <a:pt x="0" y="638"/>
                      <a:pt x="4" y="640"/>
                      <a:pt x="6" y="639"/>
                    </a:cubicBezTo>
                    <a:cubicBezTo>
                      <a:pt x="7" y="638"/>
                      <a:pt x="6" y="632"/>
                      <a:pt x="9" y="633"/>
                    </a:cubicBezTo>
                    <a:cubicBezTo>
                      <a:pt x="9" y="623"/>
                      <a:pt x="9" y="612"/>
                      <a:pt x="9" y="602"/>
                    </a:cubicBezTo>
                    <a:cubicBezTo>
                      <a:pt x="10" y="599"/>
                      <a:pt x="6" y="601"/>
                      <a:pt x="6" y="600"/>
                    </a:cubicBezTo>
                    <a:cubicBezTo>
                      <a:pt x="5" y="599"/>
                      <a:pt x="7" y="597"/>
                      <a:pt x="7" y="596"/>
                    </a:cubicBezTo>
                    <a:cubicBezTo>
                      <a:pt x="8" y="593"/>
                      <a:pt x="5" y="592"/>
                      <a:pt x="6" y="588"/>
                    </a:cubicBezTo>
                    <a:cubicBezTo>
                      <a:pt x="13" y="596"/>
                      <a:pt x="6" y="575"/>
                      <a:pt x="13" y="583"/>
                    </a:cubicBezTo>
                    <a:cubicBezTo>
                      <a:pt x="14" y="581"/>
                      <a:pt x="13" y="574"/>
                      <a:pt x="15" y="572"/>
                    </a:cubicBezTo>
                    <a:cubicBezTo>
                      <a:pt x="15" y="571"/>
                      <a:pt x="19" y="572"/>
                      <a:pt x="19" y="572"/>
                    </a:cubicBezTo>
                    <a:cubicBezTo>
                      <a:pt x="19" y="571"/>
                      <a:pt x="16" y="568"/>
                      <a:pt x="17" y="566"/>
                    </a:cubicBezTo>
                    <a:cubicBezTo>
                      <a:pt x="24" y="564"/>
                      <a:pt x="23" y="554"/>
                      <a:pt x="30" y="553"/>
                    </a:cubicBezTo>
                    <a:cubicBezTo>
                      <a:pt x="30" y="547"/>
                      <a:pt x="36" y="547"/>
                      <a:pt x="35" y="540"/>
                    </a:cubicBezTo>
                    <a:cubicBezTo>
                      <a:pt x="39" y="541"/>
                      <a:pt x="39" y="539"/>
                      <a:pt x="39" y="536"/>
                    </a:cubicBezTo>
                    <a:cubicBezTo>
                      <a:pt x="50" y="535"/>
                      <a:pt x="59" y="531"/>
                      <a:pt x="58" y="518"/>
                    </a:cubicBezTo>
                    <a:cubicBezTo>
                      <a:pt x="65" y="519"/>
                      <a:pt x="59" y="507"/>
                      <a:pt x="65" y="508"/>
                    </a:cubicBezTo>
                    <a:cubicBezTo>
                      <a:pt x="65" y="505"/>
                      <a:pt x="65" y="501"/>
                      <a:pt x="65" y="497"/>
                    </a:cubicBezTo>
                    <a:cubicBezTo>
                      <a:pt x="69" y="497"/>
                      <a:pt x="69" y="495"/>
                      <a:pt x="73" y="495"/>
                    </a:cubicBezTo>
                    <a:cubicBezTo>
                      <a:pt x="76" y="492"/>
                      <a:pt x="79" y="489"/>
                      <a:pt x="82" y="484"/>
                    </a:cubicBezTo>
                    <a:cubicBezTo>
                      <a:pt x="83" y="483"/>
                      <a:pt x="84" y="484"/>
                      <a:pt x="84" y="482"/>
                    </a:cubicBezTo>
                    <a:cubicBezTo>
                      <a:pt x="84" y="480"/>
                      <a:pt x="89" y="480"/>
                      <a:pt x="88" y="477"/>
                    </a:cubicBezTo>
                    <a:cubicBezTo>
                      <a:pt x="96" y="478"/>
                      <a:pt x="97" y="472"/>
                      <a:pt x="104" y="473"/>
                    </a:cubicBezTo>
                    <a:cubicBezTo>
                      <a:pt x="102" y="480"/>
                      <a:pt x="113" y="473"/>
                      <a:pt x="110" y="480"/>
                    </a:cubicBezTo>
                    <a:cubicBezTo>
                      <a:pt x="114" y="476"/>
                      <a:pt x="129" y="483"/>
                      <a:pt x="129" y="475"/>
                    </a:cubicBezTo>
                    <a:cubicBezTo>
                      <a:pt x="137" y="474"/>
                      <a:pt x="145" y="471"/>
                      <a:pt x="149" y="465"/>
                    </a:cubicBezTo>
                    <a:cubicBezTo>
                      <a:pt x="152" y="466"/>
                      <a:pt x="154" y="466"/>
                      <a:pt x="155" y="464"/>
                    </a:cubicBezTo>
                    <a:cubicBezTo>
                      <a:pt x="158" y="464"/>
                      <a:pt x="159" y="465"/>
                      <a:pt x="162" y="465"/>
                    </a:cubicBezTo>
                    <a:cubicBezTo>
                      <a:pt x="166" y="466"/>
                      <a:pt x="170" y="463"/>
                      <a:pt x="173" y="464"/>
                    </a:cubicBezTo>
                    <a:cubicBezTo>
                      <a:pt x="173" y="464"/>
                      <a:pt x="174" y="465"/>
                      <a:pt x="175" y="465"/>
                    </a:cubicBezTo>
                    <a:cubicBezTo>
                      <a:pt x="179" y="466"/>
                      <a:pt x="187" y="469"/>
                      <a:pt x="196" y="467"/>
                    </a:cubicBezTo>
                    <a:cubicBezTo>
                      <a:pt x="199" y="467"/>
                      <a:pt x="205" y="461"/>
                      <a:pt x="209" y="465"/>
                    </a:cubicBezTo>
                    <a:cubicBezTo>
                      <a:pt x="212" y="468"/>
                      <a:pt x="211" y="466"/>
                      <a:pt x="216" y="465"/>
                    </a:cubicBezTo>
                    <a:cubicBezTo>
                      <a:pt x="216" y="467"/>
                      <a:pt x="219" y="467"/>
                      <a:pt x="218" y="469"/>
                    </a:cubicBezTo>
                    <a:cubicBezTo>
                      <a:pt x="218" y="470"/>
                      <a:pt x="214" y="471"/>
                      <a:pt x="214" y="471"/>
                    </a:cubicBezTo>
                    <a:cubicBezTo>
                      <a:pt x="214" y="473"/>
                      <a:pt x="216" y="472"/>
                      <a:pt x="216" y="473"/>
                    </a:cubicBezTo>
                    <a:cubicBezTo>
                      <a:pt x="217" y="475"/>
                      <a:pt x="214" y="475"/>
                      <a:pt x="214" y="475"/>
                    </a:cubicBezTo>
                    <a:cubicBezTo>
                      <a:pt x="215" y="476"/>
                      <a:pt x="216" y="477"/>
                      <a:pt x="216" y="479"/>
                    </a:cubicBezTo>
                    <a:cubicBezTo>
                      <a:pt x="216" y="484"/>
                      <a:pt x="213" y="486"/>
                      <a:pt x="218" y="493"/>
                    </a:cubicBezTo>
                    <a:cubicBezTo>
                      <a:pt x="219" y="498"/>
                      <a:pt x="221" y="491"/>
                      <a:pt x="224" y="495"/>
                    </a:cubicBezTo>
                    <a:cubicBezTo>
                      <a:pt x="223" y="498"/>
                      <a:pt x="227" y="496"/>
                      <a:pt x="227" y="497"/>
                    </a:cubicBezTo>
                    <a:cubicBezTo>
                      <a:pt x="228" y="498"/>
                      <a:pt x="227" y="500"/>
                      <a:pt x="227" y="501"/>
                    </a:cubicBezTo>
                    <a:cubicBezTo>
                      <a:pt x="229" y="502"/>
                      <a:pt x="233" y="500"/>
                      <a:pt x="233" y="503"/>
                    </a:cubicBezTo>
                    <a:cubicBezTo>
                      <a:pt x="239" y="500"/>
                      <a:pt x="243" y="508"/>
                      <a:pt x="246" y="503"/>
                    </a:cubicBezTo>
                    <a:cubicBezTo>
                      <a:pt x="248" y="502"/>
                      <a:pt x="247" y="506"/>
                      <a:pt x="248" y="506"/>
                    </a:cubicBezTo>
                    <a:cubicBezTo>
                      <a:pt x="251" y="508"/>
                      <a:pt x="253" y="506"/>
                      <a:pt x="257" y="508"/>
                    </a:cubicBezTo>
                    <a:cubicBezTo>
                      <a:pt x="258" y="509"/>
                      <a:pt x="258" y="511"/>
                      <a:pt x="259" y="512"/>
                    </a:cubicBezTo>
                    <a:cubicBezTo>
                      <a:pt x="260" y="513"/>
                      <a:pt x="262" y="511"/>
                      <a:pt x="263" y="512"/>
                    </a:cubicBezTo>
                    <a:cubicBezTo>
                      <a:pt x="265" y="514"/>
                      <a:pt x="266" y="513"/>
                      <a:pt x="268" y="514"/>
                    </a:cubicBezTo>
                    <a:cubicBezTo>
                      <a:pt x="269" y="514"/>
                      <a:pt x="270" y="518"/>
                      <a:pt x="270" y="518"/>
                    </a:cubicBezTo>
                    <a:cubicBezTo>
                      <a:pt x="271" y="518"/>
                      <a:pt x="274" y="516"/>
                      <a:pt x="276" y="516"/>
                    </a:cubicBezTo>
                    <a:cubicBezTo>
                      <a:pt x="275" y="516"/>
                      <a:pt x="277" y="517"/>
                      <a:pt x="278" y="518"/>
                    </a:cubicBezTo>
                    <a:cubicBezTo>
                      <a:pt x="279" y="518"/>
                      <a:pt x="280" y="517"/>
                      <a:pt x="281" y="518"/>
                    </a:cubicBezTo>
                    <a:cubicBezTo>
                      <a:pt x="282" y="516"/>
                      <a:pt x="284" y="515"/>
                      <a:pt x="285" y="514"/>
                    </a:cubicBezTo>
                    <a:cubicBezTo>
                      <a:pt x="285" y="514"/>
                      <a:pt x="288" y="513"/>
                      <a:pt x="287" y="512"/>
                    </a:cubicBezTo>
                    <a:cubicBezTo>
                      <a:pt x="282" y="508"/>
                      <a:pt x="292" y="509"/>
                      <a:pt x="293" y="503"/>
                    </a:cubicBezTo>
                    <a:cubicBezTo>
                      <a:pt x="298" y="504"/>
                      <a:pt x="298" y="499"/>
                      <a:pt x="304" y="501"/>
                    </a:cubicBezTo>
                    <a:cubicBezTo>
                      <a:pt x="305" y="501"/>
                      <a:pt x="305" y="503"/>
                      <a:pt x="306" y="503"/>
                    </a:cubicBezTo>
                    <a:cubicBezTo>
                      <a:pt x="308" y="503"/>
                      <a:pt x="311" y="502"/>
                      <a:pt x="313" y="503"/>
                    </a:cubicBezTo>
                    <a:cubicBezTo>
                      <a:pt x="314" y="503"/>
                      <a:pt x="317" y="506"/>
                      <a:pt x="317" y="506"/>
                    </a:cubicBezTo>
                    <a:cubicBezTo>
                      <a:pt x="318" y="507"/>
                      <a:pt x="320" y="504"/>
                      <a:pt x="322" y="505"/>
                    </a:cubicBezTo>
                    <a:cubicBezTo>
                      <a:pt x="323" y="505"/>
                      <a:pt x="322" y="508"/>
                      <a:pt x="322" y="508"/>
                    </a:cubicBezTo>
                    <a:cubicBezTo>
                      <a:pt x="324" y="509"/>
                      <a:pt x="327" y="505"/>
                      <a:pt x="330" y="506"/>
                    </a:cubicBezTo>
                    <a:cubicBezTo>
                      <a:pt x="331" y="508"/>
                      <a:pt x="326" y="508"/>
                      <a:pt x="326" y="508"/>
                    </a:cubicBezTo>
                    <a:cubicBezTo>
                      <a:pt x="327" y="512"/>
                      <a:pt x="339" y="512"/>
                      <a:pt x="345" y="512"/>
                    </a:cubicBezTo>
                    <a:cubicBezTo>
                      <a:pt x="344" y="519"/>
                      <a:pt x="360" y="517"/>
                      <a:pt x="363" y="512"/>
                    </a:cubicBezTo>
                    <a:cubicBezTo>
                      <a:pt x="365" y="514"/>
                      <a:pt x="373" y="510"/>
                      <a:pt x="375" y="512"/>
                    </a:cubicBezTo>
                    <a:cubicBezTo>
                      <a:pt x="377" y="514"/>
                      <a:pt x="375" y="512"/>
                      <a:pt x="378" y="512"/>
                    </a:cubicBezTo>
                    <a:cubicBezTo>
                      <a:pt x="382" y="512"/>
                      <a:pt x="384" y="514"/>
                      <a:pt x="388" y="514"/>
                    </a:cubicBezTo>
                    <a:cubicBezTo>
                      <a:pt x="391" y="513"/>
                      <a:pt x="393" y="511"/>
                      <a:pt x="397" y="510"/>
                    </a:cubicBezTo>
                    <a:cubicBezTo>
                      <a:pt x="398" y="506"/>
                      <a:pt x="398" y="500"/>
                      <a:pt x="403" y="499"/>
                    </a:cubicBezTo>
                    <a:cubicBezTo>
                      <a:pt x="403" y="496"/>
                      <a:pt x="400" y="495"/>
                      <a:pt x="401" y="492"/>
                    </a:cubicBezTo>
                    <a:cubicBezTo>
                      <a:pt x="407" y="492"/>
                      <a:pt x="406" y="480"/>
                      <a:pt x="412" y="486"/>
                    </a:cubicBezTo>
                    <a:cubicBezTo>
                      <a:pt x="413" y="479"/>
                      <a:pt x="410" y="477"/>
                      <a:pt x="404" y="477"/>
                    </a:cubicBezTo>
                    <a:cubicBezTo>
                      <a:pt x="406" y="475"/>
                      <a:pt x="406" y="472"/>
                      <a:pt x="406" y="469"/>
                    </a:cubicBezTo>
                    <a:cubicBezTo>
                      <a:pt x="404" y="464"/>
                      <a:pt x="393" y="467"/>
                      <a:pt x="391" y="462"/>
                    </a:cubicBezTo>
                    <a:cubicBezTo>
                      <a:pt x="388" y="464"/>
                      <a:pt x="382" y="463"/>
                      <a:pt x="380" y="467"/>
                    </a:cubicBezTo>
                    <a:cubicBezTo>
                      <a:pt x="378" y="468"/>
                      <a:pt x="379" y="464"/>
                      <a:pt x="378" y="464"/>
                    </a:cubicBezTo>
                    <a:cubicBezTo>
                      <a:pt x="375" y="462"/>
                      <a:pt x="369" y="465"/>
                      <a:pt x="365" y="464"/>
                    </a:cubicBezTo>
                    <a:cubicBezTo>
                      <a:pt x="363" y="465"/>
                      <a:pt x="363" y="468"/>
                      <a:pt x="360" y="467"/>
                    </a:cubicBezTo>
                    <a:cubicBezTo>
                      <a:pt x="354" y="468"/>
                      <a:pt x="356" y="460"/>
                      <a:pt x="347" y="462"/>
                    </a:cubicBezTo>
                    <a:cubicBezTo>
                      <a:pt x="347" y="458"/>
                      <a:pt x="344" y="458"/>
                      <a:pt x="345" y="454"/>
                    </a:cubicBezTo>
                    <a:cubicBezTo>
                      <a:pt x="343" y="455"/>
                      <a:pt x="342" y="454"/>
                      <a:pt x="341" y="452"/>
                    </a:cubicBezTo>
                    <a:cubicBezTo>
                      <a:pt x="340" y="450"/>
                      <a:pt x="337" y="449"/>
                      <a:pt x="334" y="449"/>
                    </a:cubicBezTo>
                    <a:cubicBezTo>
                      <a:pt x="337" y="444"/>
                      <a:pt x="335" y="433"/>
                      <a:pt x="334" y="428"/>
                    </a:cubicBezTo>
                    <a:cubicBezTo>
                      <a:pt x="329" y="431"/>
                      <a:pt x="323" y="425"/>
                      <a:pt x="322" y="434"/>
                    </a:cubicBezTo>
                    <a:cubicBezTo>
                      <a:pt x="317" y="431"/>
                      <a:pt x="316" y="435"/>
                      <a:pt x="311" y="432"/>
                    </a:cubicBezTo>
                    <a:cubicBezTo>
                      <a:pt x="312" y="434"/>
                      <a:pt x="311" y="435"/>
                      <a:pt x="309" y="436"/>
                    </a:cubicBezTo>
                    <a:cubicBezTo>
                      <a:pt x="311" y="437"/>
                      <a:pt x="312" y="438"/>
                      <a:pt x="313" y="439"/>
                    </a:cubicBezTo>
                    <a:cubicBezTo>
                      <a:pt x="314" y="441"/>
                      <a:pt x="313" y="444"/>
                      <a:pt x="317" y="443"/>
                    </a:cubicBezTo>
                    <a:cubicBezTo>
                      <a:pt x="315" y="449"/>
                      <a:pt x="315" y="447"/>
                      <a:pt x="319" y="451"/>
                    </a:cubicBezTo>
                    <a:cubicBezTo>
                      <a:pt x="320" y="455"/>
                      <a:pt x="316" y="453"/>
                      <a:pt x="315" y="454"/>
                    </a:cubicBezTo>
                    <a:cubicBezTo>
                      <a:pt x="315" y="455"/>
                      <a:pt x="312" y="461"/>
                      <a:pt x="311" y="460"/>
                    </a:cubicBezTo>
                    <a:cubicBezTo>
                      <a:pt x="307" y="456"/>
                      <a:pt x="311" y="465"/>
                      <a:pt x="304" y="464"/>
                    </a:cubicBezTo>
                    <a:cubicBezTo>
                      <a:pt x="303" y="462"/>
                      <a:pt x="302" y="460"/>
                      <a:pt x="300" y="460"/>
                    </a:cubicBezTo>
                    <a:cubicBezTo>
                      <a:pt x="299" y="457"/>
                      <a:pt x="302" y="456"/>
                      <a:pt x="304" y="456"/>
                    </a:cubicBezTo>
                    <a:cubicBezTo>
                      <a:pt x="301" y="453"/>
                      <a:pt x="295" y="451"/>
                      <a:pt x="300" y="447"/>
                    </a:cubicBezTo>
                    <a:cubicBezTo>
                      <a:pt x="298" y="446"/>
                      <a:pt x="294" y="448"/>
                      <a:pt x="293" y="447"/>
                    </a:cubicBezTo>
                    <a:cubicBezTo>
                      <a:pt x="291" y="446"/>
                      <a:pt x="296" y="445"/>
                      <a:pt x="296" y="445"/>
                    </a:cubicBezTo>
                    <a:cubicBezTo>
                      <a:pt x="296" y="445"/>
                      <a:pt x="292" y="440"/>
                      <a:pt x="287" y="438"/>
                    </a:cubicBezTo>
                    <a:cubicBezTo>
                      <a:pt x="288" y="429"/>
                      <a:pt x="283" y="427"/>
                      <a:pt x="283" y="419"/>
                    </a:cubicBezTo>
                    <a:cubicBezTo>
                      <a:pt x="284" y="416"/>
                      <a:pt x="279" y="418"/>
                      <a:pt x="278" y="417"/>
                    </a:cubicBezTo>
                    <a:cubicBezTo>
                      <a:pt x="277" y="416"/>
                      <a:pt x="281" y="414"/>
                      <a:pt x="280" y="413"/>
                    </a:cubicBezTo>
                    <a:cubicBezTo>
                      <a:pt x="276" y="410"/>
                      <a:pt x="275" y="414"/>
                      <a:pt x="272" y="411"/>
                    </a:cubicBezTo>
                    <a:cubicBezTo>
                      <a:pt x="272" y="411"/>
                      <a:pt x="274" y="409"/>
                      <a:pt x="274" y="408"/>
                    </a:cubicBezTo>
                    <a:cubicBezTo>
                      <a:pt x="273" y="406"/>
                      <a:pt x="272" y="410"/>
                      <a:pt x="272" y="410"/>
                    </a:cubicBezTo>
                    <a:cubicBezTo>
                      <a:pt x="270" y="410"/>
                      <a:pt x="271" y="407"/>
                      <a:pt x="270" y="406"/>
                    </a:cubicBezTo>
                    <a:cubicBezTo>
                      <a:pt x="263" y="407"/>
                      <a:pt x="263" y="401"/>
                      <a:pt x="255" y="402"/>
                    </a:cubicBezTo>
                    <a:cubicBezTo>
                      <a:pt x="255" y="400"/>
                      <a:pt x="253" y="400"/>
                      <a:pt x="252" y="398"/>
                    </a:cubicBezTo>
                    <a:cubicBezTo>
                      <a:pt x="251" y="398"/>
                      <a:pt x="252" y="395"/>
                      <a:pt x="252" y="395"/>
                    </a:cubicBezTo>
                    <a:cubicBezTo>
                      <a:pt x="251" y="394"/>
                      <a:pt x="248" y="395"/>
                      <a:pt x="248" y="395"/>
                    </a:cubicBezTo>
                    <a:cubicBezTo>
                      <a:pt x="248" y="394"/>
                      <a:pt x="248" y="387"/>
                      <a:pt x="246" y="389"/>
                    </a:cubicBezTo>
                    <a:cubicBezTo>
                      <a:pt x="245" y="391"/>
                      <a:pt x="244" y="389"/>
                      <a:pt x="242" y="387"/>
                    </a:cubicBezTo>
                    <a:cubicBezTo>
                      <a:pt x="242" y="386"/>
                      <a:pt x="240" y="386"/>
                      <a:pt x="240" y="383"/>
                    </a:cubicBezTo>
                    <a:cubicBezTo>
                      <a:pt x="234" y="384"/>
                      <a:pt x="235" y="386"/>
                      <a:pt x="229" y="383"/>
                    </a:cubicBezTo>
                    <a:cubicBezTo>
                      <a:pt x="227" y="384"/>
                      <a:pt x="228" y="387"/>
                      <a:pt x="226" y="387"/>
                    </a:cubicBezTo>
                    <a:cubicBezTo>
                      <a:pt x="224" y="392"/>
                      <a:pt x="229" y="391"/>
                      <a:pt x="229" y="395"/>
                    </a:cubicBezTo>
                    <a:cubicBezTo>
                      <a:pt x="229" y="396"/>
                      <a:pt x="232" y="399"/>
                      <a:pt x="233" y="400"/>
                    </a:cubicBezTo>
                    <a:cubicBezTo>
                      <a:pt x="234" y="401"/>
                      <a:pt x="235" y="402"/>
                      <a:pt x="237" y="402"/>
                    </a:cubicBezTo>
                    <a:cubicBezTo>
                      <a:pt x="234" y="408"/>
                      <a:pt x="240" y="407"/>
                      <a:pt x="242" y="410"/>
                    </a:cubicBezTo>
                    <a:cubicBezTo>
                      <a:pt x="243" y="410"/>
                      <a:pt x="244" y="417"/>
                      <a:pt x="246" y="415"/>
                    </a:cubicBezTo>
                    <a:cubicBezTo>
                      <a:pt x="249" y="412"/>
                      <a:pt x="246" y="416"/>
                      <a:pt x="248" y="417"/>
                    </a:cubicBezTo>
                    <a:cubicBezTo>
                      <a:pt x="250" y="419"/>
                      <a:pt x="254" y="418"/>
                      <a:pt x="255" y="423"/>
                    </a:cubicBezTo>
                    <a:cubicBezTo>
                      <a:pt x="258" y="421"/>
                      <a:pt x="259" y="424"/>
                      <a:pt x="259" y="424"/>
                    </a:cubicBezTo>
                    <a:cubicBezTo>
                      <a:pt x="260" y="425"/>
                      <a:pt x="262" y="423"/>
                      <a:pt x="261" y="423"/>
                    </a:cubicBezTo>
                    <a:cubicBezTo>
                      <a:pt x="263" y="423"/>
                      <a:pt x="264" y="428"/>
                      <a:pt x="265" y="424"/>
                    </a:cubicBezTo>
                    <a:cubicBezTo>
                      <a:pt x="269" y="424"/>
                      <a:pt x="264" y="433"/>
                      <a:pt x="270" y="430"/>
                    </a:cubicBezTo>
                    <a:cubicBezTo>
                      <a:pt x="270" y="434"/>
                      <a:pt x="262" y="431"/>
                      <a:pt x="259" y="432"/>
                    </a:cubicBezTo>
                    <a:cubicBezTo>
                      <a:pt x="260" y="434"/>
                      <a:pt x="262" y="433"/>
                      <a:pt x="263" y="436"/>
                    </a:cubicBezTo>
                    <a:cubicBezTo>
                      <a:pt x="264" y="439"/>
                      <a:pt x="260" y="445"/>
                      <a:pt x="263" y="445"/>
                    </a:cubicBezTo>
                    <a:cubicBezTo>
                      <a:pt x="261" y="448"/>
                      <a:pt x="257" y="448"/>
                      <a:pt x="253" y="449"/>
                    </a:cubicBezTo>
                    <a:cubicBezTo>
                      <a:pt x="256" y="448"/>
                      <a:pt x="254" y="441"/>
                      <a:pt x="257" y="441"/>
                    </a:cubicBezTo>
                    <a:cubicBezTo>
                      <a:pt x="256" y="440"/>
                      <a:pt x="256" y="436"/>
                      <a:pt x="253" y="436"/>
                    </a:cubicBezTo>
                    <a:cubicBezTo>
                      <a:pt x="251" y="435"/>
                      <a:pt x="255" y="433"/>
                      <a:pt x="250" y="430"/>
                    </a:cubicBezTo>
                    <a:cubicBezTo>
                      <a:pt x="248" y="429"/>
                      <a:pt x="244" y="429"/>
                      <a:pt x="244" y="424"/>
                    </a:cubicBezTo>
                    <a:cubicBezTo>
                      <a:pt x="236" y="426"/>
                      <a:pt x="235" y="421"/>
                      <a:pt x="229" y="421"/>
                    </a:cubicBezTo>
                    <a:cubicBezTo>
                      <a:pt x="228" y="416"/>
                      <a:pt x="225" y="414"/>
                      <a:pt x="222" y="410"/>
                    </a:cubicBezTo>
                    <a:cubicBezTo>
                      <a:pt x="221" y="408"/>
                      <a:pt x="220" y="410"/>
                      <a:pt x="220" y="408"/>
                    </a:cubicBezTo>
                    <a:cubicBezTo>
                      <a:pt x="220" y="405"/>
                      <a:pt x="217" y="407"/>
                      <a:pt x="216" y="406"/>
                    </a:cubicBezTo>
                    <a:cubicBezTo>
                      <a:pt x="216" y="405"/>
                      <a:pt x="217" y="402"/>
                      <a:pt x="216" y="402"/>
                    </a:cubicBezTo>
                    <a:cubicBezTo>
                      <a:pt x="214" y="401"/>
                      <a:pt x="211" y="403"/>
                      <a:pt x="209" y="402"/>
                    </a:cubicBezTo>
                    <a:cubicBezTo>
                      <a:pt x="208" y="401"/>
                      <a:pt x="212" y="400"/>
                      <a:pt x="213" y="400"/>
                    </a:cubicBezTo>
                    <a:cubicBezTo>
                      <a:pt x="210" y="396"/>
                      <a:pt x="199" y="396"/>
                      <a:pt x="194" y="398"/>
                    </a:cubicBezTo>
                    <a:cubicBezTo>
                      <a:pt x="193" y="400"/>
                      <a:pt x="197" y="401"/>
                      <a:pt x="198" y="400"/>
                    </a:cubicBezTo>
                    <a:cubicBezTo>
                      <a:pt x="196" y="403"/>
                      <a:pt x="195" y="401"/>
                      <a:pt x="192" y="402"/>
                    </a:cubicBezTo>
                    <a:cubicBezTo>
                      <a:pt x="188" y="404"/>
                      <a:pt x="188" y="410"/>
                      <a:pt x="185" y="410"/>
                    </a:cubicBezTo>
                    <a:cubicBezTo>
                      <a:pt x="177" y="409"/>
                      <a:pt x="175" y="403"/>
                      <a:pt x="166" y="404"/>
                    </a:cubicBezTo>
                    <a:cubicBezTo>
                      <a:pt x="163" y="405"/>
                      <a:pt x="164" y="410"/>
                      <a:pt x="158" y="408"/>
                    </a:cubicBezTo>
                    <a:cubicBezTo>
                      <a:pt x="158" y="412"/>
                      <a:pt x="158" y="416"/>
                      <a:pt x="158" y="421"/>
                    </a:cubicBezTo>
                    <a:cubicBezTo>
                      <a:pt x="153" y="423"/>
                      <a:pt x="141" y="421"/>
                      <a:pt x="144" y="432"/>
                    </a:cubicBezTo>
                    <a:cubicBezTo>
                      <a:pt x="131" y="429"/>
                      <a:pt x="141" y="439"/>
                      <a:pt x="130" y="439"/>
                    </a:cubicBezTo>
                    <a:cubicBezTo>
                      <a:pt x="130" y="442"/>
                      <a:pt x="137" y="446"/>
                      <a:pt x="132" y="447"/>
                    </a:cubicBezTo>
                    <a:cubicBezTo>
                      <a:pt x="132" y="453"/>
                      <a:pt x="129" y="447"/>
                      <a:pt x="125" y="452"/>
                    </a:cubicBezTo>
                    <a:cubicBezTo>
                      <a:pt x="125" y="455"/>
                      <a:pt x="125" y="456"/>
                      <a:pt x="127" y="456"/>
                    </a:cubicBezTo>
                    <a:cubicBezTo>
                      <a:pt x="127" y="460"/>
                      <a:pt x="120" y="457"/>
                      <a:pt x="117" y="458"/>
                    </a:cubicBezTo>
                    <a:cubicBezTo>
                      <a:pt x="115" y="458"/>
                      <a:pt x="115" y="463"/>
                      <a:pt x="114" y="464"/>
                    </a:cubicBezTo>
                    <a:cubicBezTo>
                      <a:pt x="108" y="466"/>
                      <a:pt x="98" y="462"/>
                      <a:pt x="93" y="469"/>
                    </a:cubicBezTo>
                    <a:cubicBezTo>
                      <a:pt x="91" y="467"/>
                      <a:pt x="89" y="464"/>
                      <a:pt x="88" y="462"/>
                    </a:cubicBezTo>
                    <a:cubicBezTo>
                      <a:pt x="79" y="460"/>
                      <a:pt x="70" y="464"/>
                      <a:pt x="67" y="462"/>
                    </a:cubicBezTo>
                    <a:cubicBezTo>
                      <a:pt x="68" y="455"/>
                      <a:pt x="71" y="447"/>
                      <a:pt x="65" y="443"/>
                    </a:cubicBezTo>
                    <a:cubicBezTo>
                      <a:pt x="64" y="440"/>
                      <a:pt x="68" y="439"/>
                      <a:pt x="69" y="436"/>
                    </a:cubicBezTo>
                    <a:cubicBezTo>
                      <a:pt x="70" y="430"/>
                      <a:pt x="67" y="425"/>
                      <a:pt x="71" y="421"/>
                    </a:cubicBezTo>
                    <a:cubicBezTo>
                      <a:pt x="69" y="417"/>
                      <a:pt x="70" y="411"/>
                      <a:pt x="65" y="410"/>
                    </a:cubicBezTo>
                    <a:cubicBezTo>
                      <a:pt x="66" y="408"/>
                      <a:pt x="70" y="408"/>
                      <a:pt x="69" y="404"/>
                    </a:cubicBezTo>
                    <a:cubicBezTo>
                      <a:pt x="74" y="405"/>
                      <a:pt x="85" y="400"/>
                      <a:pt x="84" y="408"/>
                    </a:cubicBezTo>
                    <a:cubicBezTo>
                      <a:pt x="88" y="404"/>
                      <a:pt x="106" y="412"/>
                      <a:pt x="110" y="408"/>
                    </a:cubicBezTo>
                    <a:cubicBezTo>
                      <a:pt x="112" y="406"/>
                      <a:pt x="111" y="407"/>
                      <a:pt x="114" y="408"/>
                    </a:cubicBezTo>
                    <a:cubicBezTo>
                      <a:pt x="113" y="408"/>
                      <a:pt x="115" y="405"/>
                      <a:pt x="116" y="406"/>
                    </a:cubicBezTo>
                    <a:cubicBezTo>
                      <a:pt x="116" y="406"/>
                      <a:pt x="116" y="408"/>
                      <a:pt x="116" y="408"/>
                    </a:cubicBezTo>
                    <a:cubicBezTo>
                      <a:pt x="121" y="406"/>
                      <a:pt x="124" y="404"/>
                      <a:pt x="125" y="398"/>
                    </a:cubicBezTo>
                    <a:cubicBezTo>
                      <a:pt x="125" y="396"/>
                      <a:pt x="130" y="386"/>
                      <a:pt x="125" y="382"/>
                    </a:cubicBezTo>
                    <a:cubicBezTo>
                      <a:pt x="122" y="379"/>
                      <a:pt x="126" y="379"/>
                      <a:pt x="123" y="374"/>
                    </a:cubicBezTo>
                    <a:cubicBezTo>
                      <a:pt x="123" y="372"/>
                      <a:pt x="120" y="373"/>
                      <a:pt x="117" y="372"/>
                    </a:cubicBezTo>
                    <a:cubicBezTo>
                      <a:pt x="118" y="371"/>
                      <a:pt x="119" y="369"/>
                      <a:pt x="119" y="367"/>
                    </a:cubicBezTo>
                    <a:cubicBezTo>
                      <a:pt x="117" y="365"/>
                      <a:pt x="116" y="369"/>
                      <a:pt x="116" y="369"/>
                    </a:cubicBezTo>
                    <a:cubicBezTo>
                      <a:pt x="113" y="368"/>
                      <a:pt x="115" y="366"/>
                      <a:pt x="114" y="365"/>
                    </a:cubicBezTo>
                    <a:cubicBezTo>
                      <a:pt x="112" y="364"/>
                      <a:pt x="107" y="364"/>
                      <a:pt x="104" y="363"/>
                    </a:cubicBezTo>
                    <a:cubicBezTo>
                      <a:pt x="104" y="363"/>
                      <a:pt x="104" y="361"/>
                      <a:pt x="102" y="361"/>
                    </a:cubicBezTo>
                    <a:cubicBezTo>
                      <a:pt x="100" y="361"/>
                      <a:pt x="99" y="361"/>
                      <a:pt x="99" y="359"/>
                    </a:cubicBezTo>
                    <a:cubicBezTo>
                      <a:pt x="97" y="354"/>
                      <a:pt x="103" y="357"/>
                      <a:pt x="102" y="357"/>
                    </a:cubicBezTo>
                    <a:cubicBezTo>
                      <a:pt x="108" y="356"/>
                      <a:pt x="112" y="352"/>
                      <a:pt x="123" y="354"/>
                    </a:cubicBezTo>
                    <a:cubicBezTo>
                      <a:pt x="124" y="350"/>
                      <a:pt x="122" y="350"/>
                      <a:pt x="119" y="350"/>
                    </a:cubicBezTo>
                    <a:cubicBezTo>
                      <a:pt x="121" y="345"/>
                      <a:pt x="127" y="350"/>
                      <a:pt x="130" y="350"/>
                    </a:cubicBezTo>
                    <a:cubicBezTo>
                      <a:pt x="132" y="350"/>
                      <a:pt x="136" y="346"/>
                      <a:pt x="136" y="350"/>
                    </a:cubicBezTo>
                    <a:cubicBezTo>
                      <a:pt x="140" y="347"/>
                      <a:pt x="140" y="341"/>
                      <a:pt x="147" y="341"/>
                    </a:cubicBezTo>
                    <a:cubicBezTo>
                      <a:pt x="145" y="334"/>
                      <a:pt x="152" y="337"/>
                      <a:pt x="151" y="331"/>
                    </a:cubicBezTo>
                    <a:cubicBezTo>
                      <a:pt x="155" y="331"/>
                      <a:pt x="158" y="331"/>
                      <a:pt x="162" y="331"/>
                    </a:cubicBezTo>
                    <a:cubicBezTo>
                      <a:pt x="162" y="329"/>
                      <a:pt x="160" y="330"/>
                      <a:pt x="158" y="329"/>
                    </a:cubicBezTo>
                    <a:cubicBezTo>
                      <a:pt x="159" y="326"/>
                      <a:pt x="164" y="328"/>
                      <a:pt x="162" y="322"/>
                    </a:cubicBezTo>
                    <a:cubicBezTo>
                      <a:pt x="167" y="322"/>
                      <a:pt x="166" y="325"/>
                      <a:pt x="170" y="322"/>
                    </a:cubicBezTo>
                    <a:cubicBezTo>
                      <a:pt x="165" y="312"/>
                      <a:pt x="173" y="316"/>
                      <a:pt x="173" y="307"/>
                    </a:cubicBezTo>
                    <a:cubicBezTo>
                      <a:pt x="176" y="307"/>
                      <a:pt x="178" y="308"/>
                      <a:pt x="181" y="307"/>
                    </a:cubicBezTo>
                    <a:cubicBezTo>
                      <a:pt x="183" y="306"/>
                      <a:pt x="183" y="304"/>
                      <a:pt x="185" y="303"/>
                    </a:cubicBezTo>
                    <a:cubicBezTo>
                      <a:pt x="187" y="302"/>
                      <a:pt x="186" y="305"/>
                      <a:pt x="186" y="305"/>
                    </a:cubicBezTo>
                    <a:cubicBezTo>
                      <a:pt x="189" y="306"/>
                      <a:pt x="188" y="303"/>
                      <a:pt x="188" y="303"/>
                    </a:cubicBezTo>
                    <a:cubicBezTo>
                      <a:pt x="190" y="303"/>
                      <a:pt x="194" y="304"/>
                      <a:pt x="196" y="303"/>
                    </a:cubicBezTo>
                    <a:cubicBezTo>
                      <a:pt x="198" y="303"/>
                      <a:pt x="199" y="297"/>
                      <a:pt x="203" y="300"/>
                    </a:cubicBezTo>
                    <a:cubicBezTo>
                      <a:pt x="203" y="295"/>
                      <a:pt x="197" y="296"/>
                      <a:pt x="198" y="290"/>
                    </a:cubicBezTo>
                    <a:cubicBezTo>
                      <a:pt x="203" y="289"/>
                      <a:pt x="200" y="288"/>
                      <a:pt x="199" y="281"/>
                    </a:cubicBezTo>
                    <a:cubicBezTo>
                      <a:pt x="199" y="276"/>
                      <a:pt x="202" y="273"/>
                      <a:pt x="201" y="268"/>
                    </a:cubicBezTo>
                    <a:cubicBezTo>
                      <a:pt x="204" y="268"/>
                      <a:pt x="206" y="268"/>
                      <a:pt x="209" y="268"/>
                    </a:cubicBezTo>
                    <a:cubicBezTo>
                      <a:pt x="214" y="268"/>
                      <a:pt x="204" y="263"/>
                      <a:pt x="213" y="264"/>
                    </a:cubicBezTo>
                    <a:cubicBezTo>
                      <a:pt x="213" y="266"/>
                      <a:pt x="215" y="266"/>
                      <a:pt x="216" y="266"/>
                    </a:cubicBezTo>
                    <a:cubicBezTo>
                      <a:pt x="213" y="270"/>
                      <a:pt x="213" y="266"/>
                      <a:pt x="214" y="272"/>
                    </a:cubicBezTo>
                    <a:cubicBezTo>
                      <a:pt x="215" y="275"/>
                      <a:pt x="214" y="278"/>
                      <a:pt x="218" y="277"/>
                    </a:cubicBezTo>
                    <a:cubicBezTo>
                      <a:pt x="218" y="280"/>
                      <a:pt x="218" y="282"/>
                      <a:pt x="216" y="283"/>
                    </a:cubicBezTo>
                    <a:cubicBezTo>
                      <a:pt x="216" y="286"/>
                      <a:pt x="224" y="280"/>
                      <a:pt x="227" y="285"/>
                    </a:cubicBezTo>
                    <a:cubicBezTo>
                      <a:pt x="226" y="290"/>
                      <a:pt x="215" y="286"/>
                      <a:pt x="214" y="292"/>
                    </a:cubicBezTo>
                    <a:cubicBezTo>
                      <a:pt x="213" y="296"/>
                      <a:pt x="219" y="297"/>
                      <a:pt x="220" y="298"/>
                    </a:cubicBezTo>
                    <a:cubicBezTo>
                      <a:pt x="222" y="299"/>
                      <a:pt x="222" y="302"/>
                      <a:pt x="226" y="301"/>
                    </a:cubicBezTo>
                    <a:cubicBezTo>
                      <a:pt x="224" y="298"/>
                      <a:pt x="219" y="298"/>
                      <a:pt x="227" y="298"/>
                    </a:cubicBezTo>
                    <a:cubicBezTo>
                      <a:pt x="230" y="298"/>
                      <a:pt x="233" y="297"/>
                      <a:pt x="235" y="298"/>
                    </a:cubicBezTo>
                    <a:cubicBezTo>
                      <a:pt x="238" y="298"/>
                      <a:pt x="239" y="300"/>
                      <a:pt x="242" y="300"/>
                    </a:cubicBezTo>
                    <a:cubicBezTo>
                      <a:pt x="247" y="300"/>
                      <a:pt x="248" y="296"/>
                      <a:pt x="253" y="298"/>
                    </a:cubicBezTo>
                    <a:cubicBezTo>
                      <a:pt x="254" y="298"/>
                      <a:pt x="260" y="301"/>
                      <a:pt x="263" y="298"/>
                    </a:cubicBezTo>
                    <a:cubicBezTo>
                      <a:pt x="263" y="298"/>
                      <a:pt x="263" y="296"/>
                      <a:pt x="263" y="296"/>
                    </a:cubicBezTo>
                    <a:cubicBezTo>
                      <a:pt x="268" y="294"/>
                      <a:pt x="274" y="296"/>
                      <a:pt x="276" y="292"/>
                    </a:cubicBezTo>
                    <a:cubicBezTo>
                      <a:pt x="283" y="300"/>
                      <a:pt x="288" y="286"/>
                      <a:pt x="293" y="290"/>
                    </a:cubicBezTo>
                    <a:cubicBezTo>
                      <a:pt x="293" y="288"/>
                      <a:pt x="293" y="285"/>
                      <a:pt x="293" y="283"/>
                    </a:cubicBezTo>
                    <a:cubicBezTo>
                      <a:pt x="296" y="284"/>
                      <a:pt x="296" y="281"/>
                      <a:pt x="296" y="279"/>
                    </a:cubicBezTo>
                    <a:cubicBezTo>
                      <a:pt x="296" y="279"/>
                      <a:pt x="298" y="274"/>
                      <a:pt x="298" y="273"/>
                    </a:cubicBezTo>
                    <a:cubicBezTo>
                      <a:pt x="300" y="272"/>
                      <a:pt x="298" y="272"/>
                      <a:pt x="298" y="268"/>
                    </a:cubicBezTo>
                    <a:cubicBezTo>
                      <a:pt x="302" y="268"/>
                      <a:pt x="305" y="267"/>
                      <a:pt x="306" y="264"/>
                    </a:cubicBezTo>
                    <a:cubicBezTo>
                      <a:pt x="308" y="264"/>
                      <a:pt x="307" y="266"/>
                      <a:pt x="308" y="268"/>
                    </a:cubicBezTo>
                    <a:cubicBezTo>
                      <a:pt x="309" y="266"/>
                      <a:pt x="312" y="266"/>
                      <a:pt x="315" y="266"/>
                    </a:cubicBezTo>
                    <a:cubicBezTo>
                      <a:pt x="317" y="266"/>
                      <a:pt x="316" y="262"/>
                      <a:pt x="319" y="262"/>
                    </a:cubicBezTo>
                    <a:cubicBezTo>
                      <a:pt x="319" y="258"/>
                      <a:pt x="318" y="255"/>
                      <a:pt x="315" y="255"/>
                    </a:cubicBezTo>
                    <a:cubicBezTo>
                      <a:pt x="316" y="253"/>
                      <a:pt x="317" y="251"/>
                      <a:pt x="317" y="247"/>
                    </a:cubicBezTo>
                    <a:cubicBezTo>
                      <a:pt x="321" y="248"/>
                      <a:pt x="323" y="247"/>
                      <a:pt x="322" y="244"/>
                    </a:cubicBezTo>
                    <a:cubicBezTo>
                      <a:pt x="327" y="248"/>
                      <a:pt x="328" y="241"/>
                      <a:pt x="335" y="244"/>
                    </a:cubicBezTo>
                    <a:cubicBezTo>
                      <a:pt x="336" y="244"/>
                      <a:pt x="338" y="246"/>
                      <a:pt x="337" y="246"/>
                    </a:cubicBezTo>
                    <a:cubicBezTo>
                      <a:pt x="339" y="246"/>
                      <a:pt x="339" y="244"/>
                      <a:pt x="341" y="244"/>
                    </a:cubicBezTo>
                    <a:cubicBezTo>
                      <a:pt x="343" y="243"/>
                      <a:pt x="345" y="245"/>
                      <a:pt x="345" y="246"/>
                    </a:cubicBezTo>
                    <a:cubicBezTo>
                      <a:pt x="347" y="245"/>
                      <a:pt x="345" y="243"/>
                      <a:pt x="347" y="242"/>
                    </a:cubicBezTo>
                    <a:cubicBezTo>
                      <a:pt x="348" y="241"/>
                      <a:pt x="350" y="242"/>
                      <a:pt x="350" y="242"/>
                    </a:cubicBezTo>
                    <a:cubicBezTo>
                      <a:pt x="353" y="240"/>
                      <a:pt x="353" y="236"/>
                      <a:pt x="358" y="238"/>
                    </a:cubicBezTo>
                    <a:cubicBezTo>
                      <a:pt x="355" y="236"/>
                      <a:pt x="357" y="229"/>
                      <a:pt x="352" y="229"/>
                    </a:cubicBezTo>
                    <a:cubicBezTo>
                      <a:pt x="349" y="226"/>
                      <a:pt x="349" y="232"/>
                      <a:pt x="349" y="232"/>
                    </a:cubicBezTo>
                    <a:cubicBezTo>
                      <a:pt x="347" y="233"/>
                      <a:pt x="346" y="230"/>
                      <a:pt x="345" y="231"/>
                    </a:cubicBezTo>
                    <a:cubicBezTo>
                      <a:pt x="344" y="231"/>
                      <a:pt x="342" y="232"/>
                      <a:pt x="343" y="232"/>
                    </a:cubicBezTo>
                    <a:cubicBezTo>
                      <a:pt x="341" y="232"/>
                      <a:pt x="341" y="230"/>
                      <a:pt x="339" y="231"/>
                    </a:cubicBezTo>
                    <a:cubicBezTo>
                      <a:pt x="336" y="231"/>
                      <a:pt x="334" y="234"/>
                      <a:pt x="330" y="232"/>
                    </a:cubicBezTo>
                    <a:cubicBezTo>
                      <a:pt x="328" y="232"/>
                      <a:pt x="328" y="235"/>
                      <a:pt x="328" y="236"/>
                    </a:cubicBezTo>
                    <a:cubicBezTo>
                      <a:pt x="320" y="235"/>
                      <a:pt x="312" y="237"/>
                      <a:pt x="306" y="234"/>
                    </a:cubicBezTo>
                    <a:cubicBezTo>
                      <a:pt x="305" y="234"/>
                      <a:pt x="306" y="231"/>
                      <a:pt x="306" y="231"/>
                    </a:cubicBezTo>
                    <a:cubicBezTo>
                      <a:pt x="304" y="229"/>
                      <a:pt x="299" y="231"/>
                      <a:pt x="298" y="229"/>
                    </a:cubicBezTo>
                    <a:cubicBezTo>
                      <a:pt x="303" y="218"/>
                      <a:pt x="300" y="213"/>
                      <a:pt x="298" y="201"/>
                    </a:cubicBezTo>
                    <a:cubicBezTo>
                      <a:pt x="303" y="200"/>
                      <a:pt x="311" y="193"/>
                      <a:pt x="313" y="197"/>
                    </a:cubicBezTo>
                    <a:cubicBezTo>
                      <a:pt x="316" y="195"/>
                      <a:pt x="313" y="194"/>
                      <a:pt x="315" y="190"/>
                    </a:cubicBezTo>
                    <a:cubicBezTo>
                      <a:pt x="321" y="190"/>
                      <a:pt x="321" y="179"/>
                      <a:pt x="322" y="177"/>
                    </a:cubicBezTo>
                    <a:cubicBezTo>
                      <a:pt x="323" y="176"/>
                      <a:pt x="326" y="177"/>
                      <a:pt x="326" y="177"/>
                    </a:cubicBezTo>
                    <a:cubicBezTo>
                      <a:pt x="326" y="173"/>
                      <a:pt x="319" y="171"/>
                      <a:pt x="322" y="167"/>
                    </a:cubicBezTo>
                    <a:cubicBezTo>
                      <a:pt x="320" y="169"/>
                      <a:pt x="315" y="167"/>
                      <a:pt x="311" y="167"/>
                    </a:cubicBezTo>
                    <a:cubicBezTo>
                      <a:pt x="307" y="168"/>
                      <a:pt x="303" y="172"/>
                      <a:pt x="298" y="171"/>
                    </a:cubicBezTo>
                    <a:cubicBezTo>
                      <a:pt x="295" y="168"/>
                      <a:pt x="295" y="182"/>
                      <a:pt x="296" y="178"/>
                    </a:cubicBezTo>
                    <a:cubicBezTo>
                      <a:pt x="295" y="182"/>
                      <a:pt x="294" y="177"/>
                      <a:pt x="293" y="178"/>
                    </a:cubicBezTo>
                    <a:cubicBezTo>
                      <a:pt x="291" y="180"/>
                      <a:pt x="294" y="184"/>
                      <a:pt x="293" y="186"/>
                    </a:cubicBezTo>
                    <a:cubicBezTo>
                      <a:pt x="292" y="187"/>
                      <a:pt x="288" y="191"/>
                      <a:pt x="285" y="193"/>
                    </a:cubicBezTo>
                    <a:cubicBezTo>
                      <a:pt x="280" y="199"/>
                      <a:pt x="280" y="203"/>
                      <a:pt x="272" y="203"/>
                    </a:cubicBezTo>
                    <a:cubicBezTo>
                      <a:pt x="272" y="205"/>
                      <a:pt x="275" y="208"/>
                      <a:pt x="272" y="208"/>
                    </a:cubicBezTo>
                    <a:cubicBezTo>
                      <a:pt x="270" y="208"/>
                      <a:pt x="272" y="211"/>
                      <a:pt x="270" y="212"/>
                    </a:cubicBezTo>
                    <a:cubicBezTo>
                      <a:pt x="270" y="212"/>
                      <a:pt x="267" y="211"/>
                      <a:pt x="267" y="212"/>
                    </a:cubicBezTo>
                    <a:cubicBezTo>
                      <a:pt x="266" y="213"/>
                      <a:pt x="267" y="215"/>
                      <a:pt x="267" y="216"/>
                    </a:cubicBezTo>
                    <a:cubicBezTo>
                      <a:pt x="266" y="216"/>
                      <a:pt x="265" y="215"/>
                      <a:pt x="265" y="216"/>
                    </a:cubicBezTo>
                    <a:cubicBezTo>
                      <a:pt x="264" y="218"/>
                      <a:pt x="266" y="223"/>
                      <a:pt x="263" y="223"/>
                    </a:cubicBezTo>
                    <a:cubicBezTo>
                      <a:pt x="264" y="225"/>
                      <a:pt x="268" y="226"/>
                      <a:pt x="265" y="227"/>
                    </a:cubicBezTo>
                    <a:cubicBezTo>
                      <a:pt x="267" y="229"/>
                      <a:pt x="269" y="232"/>
                      <a:pt x="274" y="232"/>
                    </a:cubicBezTo>
                    <a:cubicBezTo>
                      <a:pt x="274" y="236"/>
                      <a:pt x="275" y="237"/>
                      <a:pt x="278" y="238"/>
                    </a:cubicBezTo>
                    <a:cubicBezTo>
                      <a:pt x="276" y="240"/>
                      <a:pt x="275" y="240"/>
                      <a:pt x="274" y="242"/>
                    </a:cubicBezTo>
                    <a:cubicBezTo>
                      <a:pt x="273" y="244"/>
                      <a:pt x="274" y="246"/>
                      <a:pt x="272" y="247"/>
                    </a:cubicBezTo>
                    <a:cubicBezTo>
                      <a:pt x="270" y="249"/>
                      <a:pt x="268" y="249"/>
                      <a:pt x="265" y="249"/>
                    </a:cubicBezTo>
                    <a:cubicBezTo>
                      <a:pt x="264" y="257"/>
                      <a:pt x="257" y="259"/>
                      <a:pt x="259" y="270"/>
                    </a:cubicBezTo>
                    <a:cubicBezTo>
                      <a:pt x="252" y="267"/>
                      <a:pt x="253" y="279"/>
                      <a:pt x="248" y="279"/>
                    </a:cubicBezTo>
                    <a:cubicBezTo>
                      <a:pt x="247" y="279"/>
                      <a:pt x="247" y="279"/>
                      <a:pt x="246" y="279"/>
                    </a:cubicBezTo>
                    <a:cubicBezTo>
                      <a:pt x="244" y="280"/>
                      <a:pt x="245" y="282"/>
                      <a:pt x="244" y="283"/>
                    </a:cubicBezTo>
                    <a:cubicBezTo>
                      <a:pt x="241" y="284"/>
                      <a:pt x="237" y="280"/>
                      <a:pt x="235" y="285"/>
                    </a:cubicBezTo>
                    <a:cubicBezTo>
                      <a:pt x="231" y="284"/>
                      <a:pt x="234" y="277"/>
                      <a:pt x="233" y="273"/>
                    </a:cubicBezTo>
                    <a:cubicBezTo>
                      <a:pt x="231" y="272"/>
                      <a:pt x="232" y="268"/>
                      <a:pt x="229" y="268"/>
                    </a:cubicBezTo>
                    <a:cubicBezTo>
                      <a:pt x="224" y="268"/>
                      <a:pt x="231" y="262"/>
                      <a:pt x="224" y="262"/>
                    </a:cubicBezTo>
                    <a:cubicBezTo>
                      <a:pt x="227" y="258"/>
                      <a:pt x="220" y="257"/>
                      <a:pt x="220" y="255"/>
                    </a:cubicBezTo>
                    <a:cubicBezTo>
                      <a:pt x="220" y="254"/>
                      <a:pt x="222" y="253"/>
                      <a:pt x="222" y="251"/>
                    </a:cubicBezTo>
                    <a:cubicBezTo>
                      <a:pt x="221" y="246"/>
                      <a:pt x="217" y="243"/>
                      <a:pt x="213" y="240"/>
                    </a:cubicBezTo>
                    <a:cubicBezTo>
                      <a:pt x="207" y="242"/>
                      <a:pt x="209" y="251"/>
                      <a:pt x="199" y="249"/>
                    </a:cubicBezTo>
                    <a:cubicBezTo>
                      <a:pt x="200" y="251"/>
                      <a:pt x="202" y="251"/>
                      <a:pt x="203" y="251"/>
                    </a:cubicBezTo>
                    <a:cubicBezTo>
                      <a:pt x="203" y="253"/>
                      <a:pt x="201" y="253"/>
                      <a:pt x="199" y="253"/>
                    </a:cubicBezTo>
                    <a:cubicBezTo>
                      <a:pt x="196" y="253"/>
                      <a:pt x="198" y="259"/>
                      <a:pt x="194" y="259"/>
                    </a:cubicBezTo>
                    <a:cubicBezTo>
                      <a:pt x="185" y="260"/>
                      <a:pt x="188" y="251"/>
                      <a:pt x="179" y="253"/>
                    </a:cubicBezTo>
                    <a:cubicBezTo>
                      <a:pt x="179" y="251"/>
                      <a:pt x="181" y="252"/>
                      <a:pt x="183" y="251"/>
                    </a:cubicBezTo>
                    <a:cubicBezTo>
                      <a:pt x="185" y="246"/>
                      <a:pt x="178" y="242"/>
                      <a:pt x="183" y="240"/>
                    </a:cubicBezTo>
                    <a:cubicBezTo>
                      <a:pt x="181" y="238"/>
                      <a:pt x="179" y="237"/>
                      <a:pt x="177" y="236"/>
                    </a:cubicBezTo>
                    <a:cubicBezTo>
                      <a:pt x="176" y="234"/>
                      <a:pt x="179" y="233"/>
                      <a:pt x="179" y="232"/>
                    </a:cubicBezTo>
                    <a:cubicBezTo>
                      <a:pt x="179" y="231"/>
                      <a:pt x="175" y="229"/>
                      <a:pt x="175" y="229"/>
                    </a:cubicBezTo>
                    <a:cubicBezTo>
                      <a:pt x="175" y="227"/>
                      <a:pt x="178" y="216"/>
                      <a:pt x="175" y="223"/>
                    </a:cubicBezTo>
                    <a:cubicBezTo>
                      <a:pt x="172" y="222"/>
                      <a:pt x="174" y="219"/>
                      <a:pt x="177" y="219"/>
                    </a:cubicBezTo>
                    <a:cubicBezTo>
                      <a:pt x="173" y="213"/>
                      <a:pt x="183" y="211"/>
                      <a:pt x="179" y="210"/>
                    </a:cubicBezTo>
                    <a:cubicBezTo>
                      <a:pt x="179" y="207"/>
                      <a:pt x="184" y="209"/>
                      <a:pt x="185" y="206"/>
                    </a:cubicBezTo>
                    <a:cubicBezTo>
                      <a:pt x="185" y="204"/>
                      <a:pt x="187" y="206"/>
                      <a:pt x="186" y="206"/>
                    </a:cubicBezTo>
                    <a:cubicBezTo>
                      <a:pt x="188" y="205"/>
                      <a:pt x="188" y="203"/>
                      <a:pt x="190" y="203"/>
                    </a:cubicBezTo>
                    <a:cubicBezTo>
                      <a:pt x="192" y="202"/>
                      <a:pt x="192" y="199"/>
                      <a:pt x="192" y="197"/>
                    </a:cubicBezTo>
                    <a:cubicBezTo>
                      <a:pt x="196" y="198"/>
                      <a:pt x="198" y="197"/>
                      <a:pt x="198" y="193"/>
                    </a:cubicBezTo>
                    <a:cubicBezTo>
                      <a:pt x="203" y="192"/>
                      <a:pt x="200" y="200"/>
                      <a:pt x="207" y="197"/>
                    </a:cubicBezTo>
                    <a:cubicBezTo>
                      <a:pt x="207" y="195"/>
                      <a:pt x="205" y="196"/>
                      <a:pt x="203" y="195"/>
                    </a:cubicBezTo>
                    <a:cubicBezTo>
                      <a:pt x="208" y="191"/>
                      <a:pt x="214" y="193"/>
                      <a:pt x="218" y="188"/>
                    </a:cubicBezTo>
                    <a:cubicBezTo>
                      <a:pt x="219" y="187"/>
                      <a:pt x="217" y="185"/>
                      <a:pt x="218" y="184"/>
                    </a:cubicBezTo>
                    <a:cubicBezTo>
                      <a:pt x="219" y="183"/>
                      <a:pt x="221" y="185"/>
                      <a:pt x="222" y="184"/>
                    </a:cubicBezTo>
                    <a:cubicBezTo>
                      <a:pt x="223" y="183"/>
                      <a:pt x="221" y="180"/>
                      <a:pt x="222" y="178"/>
                    </a:cubicBezTo>
                    <a:cubicBezTo>
                      <a:pt x="222" y="177"/>
                      <a:pt x="227" y="176"/>
                      <a:pt x="227" y="175"/>
                    </a:cubicBezTo>
                    <a:cubicBezTo>
                      <a:pt x="228" y="173"/>
                      <a:pt x="226" y="169"/>
                      <a:pt x="227" y="167"/>
                    </a:cubicBezTo>
                    <a:cubicBezTo>
                      <a:pt x="228" y="167"/>
                      <a:pt x="230" y="170"/>
                      <a:pt x="231" y="169"/>
                    </a:cubicBezTo>
                    <a:cubicBezTo>
                      <a:pt x="229" y="170"/>
                      <a:pt x="234" y="160"/>
                      <a:pt x="233" y="160"/>
                    </a:cubicBezTo>
                    <a:cubicBezTo>
                      <a:pt x="237" y="164"/>
                      <a:pt x="238" y="157"/>
                      <a:pt x="242" y="156"/>
                    </a:cubicBezTo>
                    <a:cubicBezTo>
                      <a:pt x="242" y="153"/>
                      <a:pt x="245" y="151"/>
                      <a:pt x="242" y="150"/>
                    </a:cubicBezTo>
                    <a:cubicBezTo>
                      <a:pt x="243" y="147"/>
                      <a:pt x="248" y="150"/>
                      <a:pt x="248" y="145"/>
                    </a:cubicBezTo>
                    <a:cubicBezTo>
                      <a:pt x="248" y="143"/>
                      <a:pt x="251" y="143"/>
                      <a:pt x="253" y="143"/>
                    </a:cubicBezTo>
                    <a:cubicBezTo>
                      <a:pt x="254" y="141"/>
                      <a:pt x="253" y="140"/>
                      <a:pt x="252" y="139"/>
                    </a:cubicBezTo>
                    <a:cubicBezTo>
                      <a:pt x="257" y="135"/>
                      <a:pt x="260" y="135"/>
                      <a:pt x="265" y="134"/>
                    </a:cubicBezTo>
                    <a:cubicBezTo>
                      <a:pt x="267" y="132"/>
                      <a:pt x="264" y="131"/>
                      <a:pt x="267" y="126"/>
                    </a:cubicBezTo>
                    <a:cubicBezTo>
                      <a:pt x="268" y="125"/>
                      <a:pt x="272" y="124"/>
                      <a:pt x="272" y="121"/>
                    </a:cubicBezTo>
                    <a:cubicBezTo>
                      <a:pt x="272" y="116"/>
                      <a:pt x="278" y="123"/>
                      <a:pt x="278" y="115"/>
                    </a:cubicBezTo>
                    <a:cubicBezTo>
                      <a:pt x="285" y="112"/>
                      <a:pt x="292" y="119"/>
                      <a:pt x="293" y="108"/>
                    </a:cubicBezTo>
                    <a:cubicBezTo>
                      <a:pt x="296" y="110"/>
                      <a:pt x="304" y="106"/>
                      <a:pt x="309" y="109"/>
                    </a:cubicBezTo>
                    <a:cubicBezTo>
                      <a:pt x="311" y="108"/>
                      <a:pt x="312" y="106"/>
                      <a:pt x="313" y="104"/>
                    </a:cubicBezTo>
                    <a:cubicBezTo>
                      <a:pt x="318" y="101"/>
                      <a:pt x="323" y="110"/>
                      <a:pt x="322" y="102"/>
                    </a:cubicBezTo>
                    <a:cubicBezTo>
                      <a:pt x="326" y="103"/>
                      <a:pt x="326" y="107"/>
                      <a:pt x="330" y="108"/>
                    </a:cubicBezTo>
                    <a:cubicBezTo>
                      <a:pt x="333" y="107"/>
                      <a:pt x="332" y="102"/>
                      <a:pt x="337" y="104"/>
                    </a:cubicBezTo>
                    <a:cubicBezTo>
                      <a:pt x="338" y="107"/>
                      <a:pt x="336" y="107"/>
                      <a:pt x="335" y="109"/>
                    </a:cubicBezTo>
                    <a:cubicBezTo>
                      <a:pt x="337" y="110"/>
                      <a:pt x="346" y="101"/>
                      <a:pt x="350" y="106"/>
                    </a:cubicBezTo>
                    <a:cubicBezTo>
                      <a:pt x="353" y="108"/>
                      <a:pt x="351" y="105"/>
                      <a:pt x="354" y="106"/>
                    </a:cubicBezTo>
                    <a:cubicBezTo>
                      <a:pt x="358" y="106"/>
                      <a:pt x="362" y="109"/>
                      <a:pt x="367" y="108"/>
                    </a:cubicBezTo>
                    <a:cubicBezTo>
                      <a:pt x="366" y="109"/>
                      <a:pt x="368" y="112"/>
                      <a:pt x="367" y="113"/>
                    </a:cubicBezTo>
                    <a:cubicBezTo>
                      <a:pt x="367" y="114"/>
                      <a:pt x="364" y="113"/>
                      <a:pt x="363" y="113"/>
                    </a:cubicBezTo>
                    <a:cubicBezTo>
                      <a:pt x="362" y="115"/>
                      <a:pt x="364" y="118"/>
                      <a:pt x="360" y="117"/>
                    </a:cubicBezTo>
                    <a:cubicBezTo>
                      <a:pt x="363" y="121"/>
                      <a:pt x="374" y="118"/>
                      <a:pt x="378" y="117"/>
                    </a:cubicBezTo>
                    <a:cubicBezTo>
                      <a:pt x="382" y="115"/>
                      <a:pt x="381" y="120"/>
                      <a:pt x="382" y="121"/>
                    </a:cubicBezTo>
                    <a:cubicBezTo>
                      <a:pt x="384" y="122"/>
                      <a:pt x="388" y="119"/>
                      <a:pt x="388" y="122"/>
                    </a:cubicBezTo>
                    <a:cubicBezTo>
                      <a:pt x="401" y="119"/>
                      <a:pt x="404" y="130"/>
                      <a:pt x="412" y="126"/>
                    </a:cubicBezTo>
                    <a:cubicBezTo>
                      <a:pt x="410" y="132"/>
                      <a:pt x="418" y="129"/>
                      <a:pt x="418" y="134"/>
                    </a:cubicBezTo>
                    <a:cubicBezTo>
                      <a:pt x="422" y="134"/>
                      <a:pt x="430" y="133"/>
                      <a:pt x="425" y="137"/>
                    </a:cubicBezTo>
                    <a:cubicBezTo>
                      <a:pt x="429" y="139"/>
                      <a:pt x="433" y="138"/>
                      <a:pt x="436" y="139"/>
                    </a:cubicBezTo>
                    <a:cubicBezTo>
                      <a:pt x="437" y="139"/>
                      <a:pt x="436" y="143"/>
                      <a:pt x="436" y="143"/>
                    </a:cubicBezTo>
                    <a:cubicBezTo>
                      <a:pt x="437" y="144"/>
                      <a:pt x="441" y="142"/>
                      <a:pt x="442" y="143"/>
                    </a:cubicBezTo>
                    <a:cubicBezTo>
                      <a:pt x="443" y="150"/>
                      <a:pt x="443" y="152"/>
                      <a:pt x="442" y="160"/>
                    </a:cubicBezTo>
                    <a:cubicBezTo>
                      <a:pt x="439" y="155"/>
                      <a:pt x="435" y="161"/>
                      <a:pt x="431" y="162"/>
                    </a:cubicBezTo>
                    <a:cubicBezTo>
                      <a:pt x="425" y="162"/>
                      <a:pt x="419" y="156"/>
                      <a:pt x="414" y="162"/>
                    </a:cubicBezTo>
                    <a:cubicBezTo>
                      <a:pt x="412" y="162"/>
                      <a:pt x="413" y="158"/>
                      <a:pt x="412" y="158"/>
                    </a:cubicBezTo>
                    <a:cubicBezTo>
                      <a:pt x="409" y="157"/>
                      <a:pt x="409" y="160"/>
                      <a:pt x="408" y="160"/>
                    </a:cubicBezTo>
                    <a:cubicBezTo>
                      <a:pt x="406" y="160"/>
                      <a:pt x="405" y="156"/>
                      <a:pt x="404" y="156"/>
                    </a:cubicBezTo>
                    <a:cubicBezTo>
                      <a:pt x="401" y="156"/>
                      <a:pt x="396" y="161"/>
                      <a:pt x="397" y="154"/>
                    </a:cubicBezTo>
                    <a:cubicBezTo>
                      <a:pt x="391" y="156"/>
                      <a:pt x="393" y="154"/>
                      <a:pt x="386" y="154"/>
                    </a:cubicBezTo>
                    <a:cubicBezTo>
                      <a:pt x="385" y="157"/>
                      <a:pt x="387" y="158"/>
                      <a:pt x="390" y="158"/>
                    </a:cubicBezTo>
                    <a:cubicBezTo>
                      <a:pt x="393" y="157"/>
                      <a:pt x="393" y="160"/>
                      <a:pt x="395" y="160"/>
                    </a:cubicBezTo>
                    <a:cubicBezTo>
                      <a:pt x="392" y="163"/>
                      <a:pt x="395" y="162"/>
                      <a:pt x="397" y="163"/>
                    </a:cubicBezTo>
                    <a:cubicBezTo>
                      <a:pt x="398" y="164"/>
                      <a:pt x="397" y="166"/>
                      <a:pt x="397" y="167"/>
                    </a:cubicBezTo>
                    <a:cubicBezTo>
                      <a:pt x="398" y="169"/>
                      <a:pt x="401" y="169"/>
                      <a:pt x="401" y="171"/>
                    </a:cubicBezTo>
                    <a:cubicBezTo>
                      <a:pt x="401" y="173"/>
                      <a:pt x="405" y="178"/>
                      <a:pt x="404" y="184"/>
                    </a:cubicBezTo>
                    <a:cubicBezTo>
                      <a:pt x="405" y="190"/>
                      <a:pt x="416" y="186"/>
                      <a:pt x="418" y="191"/>
                    </a:cubicBezTo>
                    <a:cubicBezTo>
                      <a:pt x="419" y="190"/>
                      <a:pt x="419" y="187"/>
                      <a:pt x="423" y="188"/>
                    </a:cubicBezTo>
                    <a:cubicBezTo>
                      <a:pt x="422" y="182"/>
                      <a:pt x="414" y="184"/>
                      <a:pt x="412" y="180"/>
                    </a:cubicBezTo>
                    <a:cubicBezTo>
                      <a:pt x="411" y="173"/>
                      <a:pt x="422" y="178"/>
                      <a:pt x="427" y="177"/>
                    </a:cubicBezTo>
                    <a:cubicBezTo>
                      <a:pt x="426" y="181"/>
                      <a:pt x="435" y="176"/>
                      <a:pt x="432" y="182"/>
                    </a:cubicBezTo>
                    <a:cubicBezTo>
                      <a:pt x="437" y="184"/>
                      <a:pt x="440" y="176"/>
                      <a:pt x="440" y="184"/>
                    </a:cubicBezTo>
                    <a:cubicBezTo>
                      <a:pt x="445" y="181"/>
                      <a:pt x="440" y="174"/>
                      <a:pt x="436" y="175"/>
                    </a:cubicBezTo>
                    <a:cubicBezTo>
                      <a:pt x="437" y="171"/>
                      <a:pt x="441" y="170"/>
                      <a:pt x="445" y="169"/>
                    </a:cubicBezTo>
                    <a:cubicBezTo>
                      <a:pt x="448" y="167"/>
                      <a:pt x="448" y="162"/>
                      <a:pt x="451" y="160"/>
                    </a:cubicBezTo>
                    <a:cubicBezTo>
                      <a:pt x="459" y="159"/>
                      <a:pt x="463" y="162"/>
                      <a:pt x="468" y="163"/>
                    </a:cubicBezTo>
                    <a:cubicBezTo>
                      <a:pt x="470" y="163"/>
                      <a:pt x="469" y="160"/>
                      <a:pt x="472" y="160"/>
                    </a:cubicBezTo>
                    <a:cubicBezTo>
                      <a:pt x="472" y="157"/>
                      <a:pt x="470" y="155"/>
                      <a:pt x="468" y="154"/>
                    </a:cubicBezTo>
                    <a:cubicBezTo>
                      <a:pt x="471" y="147"/>
                      <a:pt x="471" y="140"/>
                      <a:pt x="470" y="134"/>
                    </a:cubicBezTo>
                    <a:cubicBezTo>
                      <a:pt x="476" y="134"/>
                      <a:pt x="481" y="133"/>
                      <a:pt x="485" y="136"/>
                    </a:cubicBezTo>
                    <a:cubicBezTo>
                      <a:pt x="486" y="136"/>
                      <a:pt x="491" y="136"/>
                      <a:pt x="490" y="141"/>
                    </a:cubicBezTo>
                    <a:cubicBezTo>
                      <a:pt x="486" y="141"/>
                      <a:pt x="483" y="141"/>
                      <a:pt x="479" y="141"/>
                    </a:cubicBezTo>
                    <a:cubicBezTo>
                      <a:pt x="479" y="143"/>
                      <a:pt x="479" y="145"/>
                      <a:pt x="479" y="147"/>
                    </a:cubicBezTo>
                    <a:cubicBezTo>
                      <a:pt x="483" y="152"/>
                      <a:pt x="485" y="146"/>
                      <a:pt x="488" y="149"/>
                    </a:cubicBezTo>
                    <a:cubicBezTo>
                      <a:pt x="490" y="150"/>
                      <a:pt x="483" y="151"/>
                      <a:pt x="483" y="150"/>
                    </a:cubicBezTo>
                    <a:cubicBezTo>
                      <a:pt x="481" y="154"/>
                      <a:pt x="488" y="150"/>
                      <a:pt x="490" y="154"/>
                    </a:cubicBezTo>
                    <a:cubicBezTo>
                      <a:pt x="493" y="152"/>
                      <a:pt x="497" y="150"/>
                      <a:pt x="500" y="147"/>
                    </a:cubicBezTo>
                    <a:cubicBezTo>
                      <a:pt x="500" y="146"/>
                      <a:pt x="502" y="145"/>
                      <a:pt x="501" y="143"/>
                    </a:cubicBezTo>
                    <a:cubicBezTo>
                      <a:pt x="510" y="145"/>
                      <a:pt x="509" y="138"/>
                      <a:pt x="516" y="139"/>
                    </a:cubicBezTo>
                    <a:cubicBezTo>
                      <a:pt x="519" y="138"/>
                      <a:pt x="520" y="137"/>
                      <a:pt x="520" y="134"/>
                    </a:cubicBezTo>
                    <a:cubicBezTo>
                      <a:pt x="523" y="134"/>
                      <a:pt x="525" y="132"/>
                      <a:pt x="526" y="130"/>
                    </a:cubicBezTo>
                    <a:cubicBezTo>
                      <a:pt x="533" y="136"/>
                      <a:pt x="539" y="127"/>
                      <a:pt x="546" y="126"/>
                    </a:cubicBezTo>
                    <a:cubicBezTo>
                      <a:pt x="546" y="129"/>
                      <a:pt x="546" y="131"/>
                      <a:pt x="546" y="134"/>
                    </a:cubicBezTo>
                    <a:cubicBezTo>
                      <a:pt x="553" y="134"/>
                      <a:pt x="559" y="134"/>
                      <a:pt x="563" y="132"/>
                    </a:cubicBezTo>
                    <a:cubicBezTo>
                      <a:pt x="564" y="132"/>
                      <a:pt x="566" y="132"/>
                      <a:pt x="567" y="132"/>
                    </a:cubicBezTo>
                    <a:cubicBezTo>
                      <a:pt x="567" y="132"/>
                      <a:pt x="566" y="130"/>
                      <a:pt x="567" y="130"/>
                    </a:cubicBezTo>
                    <a:cubicBezTo>
                      <a:pt x="570" y="129"/>
                      <a:pt x="576" y="130"/>
                      <a:pt x="576" y="124"/>
                    </a:cubicBezTo>
                    <a:cubicBezTo>
                      <a:pt x="581" y="127"/>
                      <a:pt x="588" y="127"/>
                      <a:pt x="591" y="132"/>
                    </a:cubicBezTo>
                    <a:cubicBezTo>
                      <a:pt x="594" y="131"/>
                      <a:pt x="595" y="129"/>
                      <a:pt x="596" y="126"/>
                    </a:cubicBezTo>
                    <a:cubicBezTo>
                      <a:pt x="597" y="124"/>
                      <a:pt x="588" y="122"/>
                      <a:pt x="595" y="121"/>
                    </a:cubicBezTo>
                    <a:cubicBezTo>
                      <a:pt x="592" y="116"/>
                      <a:pt x="583" y="118"/>
                      <a:pt x="585" y="108"/>
                    </a:cubicBezTo>
                    <a:cubicBezTo>
                      <a:pt x="588" y="109"/>
                      <a:pt x="589" y="112"/>
                      <a:pt x="595" y="113"/>
                    </a:cubicBezTo>
                    <a:cubicBezTo>
                      <a:pt x="597" y="114"/>
                      <a:pt x="600" y="118"/>
                      <a:pt x="606" y="117"/>
                    </a:cubicBezTo>
                    <a:cubicBezTo>
                      <a:pt x="607" y="117"/>
                      <a:pt x="608" y="115"/>
                      <a:pt x="608" y="115"/>
                    </a:cubicBezTo>
                    <a:cubicBezTo>
                      <a:pt x="609" y="115"/>
                      <a:pt x="611" y="118"/>
                      <a:pt x="611" y="115"/>
                    </a:cubicBezTo>
                    <a:cubicBezTo>
                      <a:pt x="614" y="115"/>
                      <a:pt x="614" y="118"/>
                      <a:pt x="615" y="119"/>
                    </a:cubicBezTo>
                    <a:cubicBezTo>
                      <a:pt x="618" y="120"/>
                      <a:pt x="621" y="118"/>
                      <a:pt x="621" y="122"/>
                    </a:cubicBezTo>
                    <a:cubicBezTo>
                      <a:pt x="627" y="120"/>
                      <a:pt x="629" y="124"/>
                      <a:pt x="636" y="121"/>
                    </a:cubicBezTo>
                    <a:cubicBezTo>
                      <a:pt x="633" y="127"/>
                      <a:pt x="642" y="122"/>
                      <a:pt x="639" y="128"/>
                    </a:cubicBezTo>
                    <a:cubicBezTo>
                      <a:pt x="643" y="128"/>
                      <a:pt x="644" y="129"/>
                      <a:pt x="645" y="132"/>
                    </a:cubicBezTo>
                    <a:cubicBezTo>
                      <a:pt x="651" y="131"/>
                      <a:pt x="652" y="135"/>
                      <a:pt x="658" y="134"/>
                    </a:cubicBezTo>
                    <a:cubicBezTo>
                      <a:pt x="661" y="122"/>
                      <a:pt x="647" y="128"/>
                      <a:pt x="651" y="117"/>
                    </a:cubicBezTo>
                    <a:cubicBezTo>
                      <a:pt x="650" y="114"/>
                      <a:pt x="648" y="118"/>
                      <a:pt x="645" y="117"/>
                    </a:cubicBezTo>
                    <a:cubicBezTo>
                      <a:pt x="645" y="113"/>
                      <a:pt x="648" y="111"/>
                      <a:pt x="647" y="106"/>
                    </a:cubicBezTo>
                    <a:cubicBezTo>
                      <a:pt x="647" y="103"/>
                      <a:pt x="644" y="105"/>
                      <a:pt x="643" y="104"/>
                    </a:cubicBezTo>
                    <a:cubicBezTo>
                      <a:pt x="643" y="103"/>
                      <a:pt x="647" y="100"/>
                      <a:pt x="643" y="100"/>
                    </a:cubicBezTo>
                    <a:cubicBezTo>
                      <a:pt x="643" y="96"/>
                      <a:pt x="648" y="98"/>
                      <a:pt x="647" y="93"/>
                    </a:cubicBezTo>
                    <a:cubicBezTo>
                      <a:pt x="651" y="93"/>
                      <a:pt x="649" y="88"/>
                      <a:pt x="654" y="89"/>
                    </a:cubicBezTo>
                    <a:cubicBezTo>
                      <a:pt x="654" y="85"/>
                      <a:pt x="656" y="83"/>
                      <a:pt x="660" y="83"/>
                    </a:cubicBezTo>
                    <a:cubicBezTo>
                      <a:pt x="658" y="75"/>
                      <a:pt x="666" y="77"/>
                      <a:pt x="665" y="70"/>
                    </a:cubicBezTo>
                    <a:cubicBezTo>
                      <a:pt x="674" y="69"/>
                      <a:pt x="678" y="73"/>
                      <a:pt x="684" y="74"/>
                    </a:cubicBezTo>
                    <a:cubicBezTo>
                      <a:pt x="684" y="77"/>
                      <a:pt x="684" y="79"/>
                      <a:pt x="686" y="80"/>
                    </a:cubicBezTo>
                    <a:cubicBezTo>
                      <a:pt x="686" y="82"/>
                      <a:pt x="682" y="81"/>
                      <a:pt x="680" y="81"/>
                    </a:cubicBezTo>
                    <a:cubicBezTo>
                      <a:pt x="680" y="89"/>
                      <a:pt x="684" y="92"/>
                      <a:pt x="680" y="98"/>
                    </a:cubicBezTo>
                    <a:cubicBezTo>
                      <a:pt x="682" y="99"/>
                      <a:pt x="683" y="101"/>
                      <a:pt x="684" y="102"/>
                    </a:cubicBezTo>
                    <a:cubicBezTo>
                      <a:pt x="685" y="103"/>
                      <a:pt x="686" y="104"/>
                      <a:pt x="688" y="104"/>
                    </a:cubicBezTo>
                    <a:cubicBezTo>
                      <a:pt x="685" y="108"/>
                      <a:pt x="687" y="118"/>
                      <a:pt x="684" y="122"/>
                    </a:cubicBezTo>
                    <a:cubicBezTo>
                      <a:pt x="682" y="128"/>
                      <a:pt x="689" y="126"/>
                      <a:pt x="690" y="130"/>
                    </a:cubicBezTo>
                    <a:cubicBezTo>
                      <a:pt x="688" y="145"/>
                      <a:pt x="682" y="154"/>
                      <a:pt x="669" y="158"/>
                    </a:cubicBezTo>
                    <a:cubicBezTo>
                      <a:pt x="670" y="162"/>
                      <a:pt x="677" y="158"/>
                      <a:pt x="678" y="162"/>
                    </a:cubicBezTo>
                    <a:cubicBezTo>
                      <a:pt x="683" y="161"/>
                      <a:pt x="682" y="155"/>
                      <a:pt x="688" y="156"/>
                    </a:cubicBezTo>
                    <a:cubicBezTo>
                      <a:pt x="687" y="158"/>
                      <a:pt x="686" y="159"/>
                      <a:pt x="686" y="162"/>
                    </a:cubicBezTo>
                    <a:cubicBezTo>
                      <a:pt x="688" y="161"/>
                      <a:pt x="687" y="158"/>
                      <a:pt x="690" y="158"/>
                    </a:cubicBezTo>
                    <a:cubicBezTo>
                      <a:pt x="692" y="158"/>
                      <a:pt x="691" y="155"/>
                      <a:pt x="692" y="154"/>
                    </a:cubicBezTo>
                    <a:cubicBezTo>
                      <a:pt x="692" y="154"/>
                      <a:pt x="695" y="155"/>
                      <a:pt x="695" y="154"/>
                    </a:cubicBezTo>
                    <a:cubicBezTo>
                      <a:pt x="696" y="153"/>
                      <a:pt x="695" y="150"/>
                      <a:pt x="695" y="149"/>
                    </a:cubicBezTo>
                    <a:cubicBezTo>
                      <a:pt x="697" y="149"/>
                      <a:pt x="699" y="149"/>
                      <a:pt x="701" y="149"/>
                    </a:cubicBezTo>
                    <a:cubicBezTo>
                      <a:pt x="699" y="143"/>
                      <a:pt x="707" y="137"/>
                      <a:pt x="701" y="134"/>
                    </a:cubicBezTo>
                    <a:cubicBezTo>
                      <a:pt x="701" y="132"/>
                      <a:pt x="705" y="132"/>
                      <a:pt x="705" y="130"/>
                    </a:cubicBezTo>
                    <a:cubicBezTo>
                      <a:pt x="705" y="128"/>
                      <a:pt x="702" y="128"/>
                      <a:pt x="701" y="128"/>
                    </a:cubicBezTo>
                    <a:cubicBezTo>
                      <a:pt x="701" y="124"/>
                      <a:pt x="707" y="127"/>
                      <a:pt x="710" y="126"/>
                    </a:cubicBezTo>
                    <a:cubicBezTo>
                      <a:pt x="708" y="124"/>
                      <a:pt x="710" y="119"/>
                      <a:pt x="705" y="121"/>
                    </a:cubicBezTo>
                    <a:cubicBezTo>
                      <a:pt x="700" y="123"/>
                      <a:pt x="698" y="116"/>
                      <a:pt x="697" y="121"/>
                    </a:cubicBezTo>
                    <a:cubicBezTo>
                      <a:pt x="694" y="117"/>
                      <a:pt x="694" y="113"/>
                      <a:pt x="695" y="109"/>
                    </a:cubicBezTo>
                    <a:cubicBezTo>
                      <a:pt x="695" y="109"/>
                      <a:pt x="699" y="110"/>
                      <a:pt x="699" y="109"/>
                    </a:cubicBezTo>
                    <a:cubicBezTo>
                      <a:pt x="701" y="108"/>
                      <a:pt x="698" y="102"/>
                      <a:pt x="699" y="100"/>
                    </a:cubicBezTo>
                    <a:cubicBezTo>
                      <a:pt x="699" y="97"/>
                      <a:pt x="697" y="100"/>
                      <a:pt x="697" y="100"/>
                    </a:cubicBezTo>
                    <a:cubicBezTo>
                      <a:pt x="693" y="97"/>
                      <a:pt x="696" y="93"/>
                      <a:pt x="693" y="89"/>
                    </a:cubicBezTo>
                    <a:cubicBezTo>
                      <a:pt x="701" y="91"/>
                      <a:pt x="698" y="84"/>
                      <a:pt x="703" y="83"/>
                    </a:cubicBezTo>
                    <a:cubicBezTo>
                      <a:pt x="703" y="80"/>
                      <a:pt x="703" y="77"/>
                      <a:pt x="703" y="74"/>
                    </a:cubicBezTo>
                    <a:cubicBezTo>
                      <a:pt x="709" y="72"/>
                      <a:pt x="706" y="80"/>
                      <a:pt x="706" y="83"/>
                    </a:cubicBezTo>
                    <a:cubicBezTo>
                      <a:pt x="707" y="86"/>
                      <a:pt x="710" y="82"/>
                      <a:pt x="710" y="85"/>
                    </a:cubicBezTo>
                    <a:cubicBezTo>
                      <a:pt x="710" y="86"/>
                      <a:pt x="708" y="88"/>
                      <a:pt x="708" y="87"/>
                    </a:cubicBezTo>
                    <a:cubicBezTo>
                      <a:pt x="710" y="92"/>
                      <a:pt x="714" y="93"/>
                      <a:pt x="719" y="96"/>
                    </a:cubicBezTo>
                    <a:cubicBezTo>
                      <a:pt x="723" y="97"/>
                      <a:pt x="719" y="91"/>
                      <a:pt x="718" y="91"/>
                    </a:cubicBezTo>
                    <a:cubicBezTo>
                      <a:pt x="720" y="88"/>
                      <a:pt x="726" y="88"/>
                      <a:pt x="731" y="87"/>
                    </a:cubicBezTo>
                    <a:cubicBezTo>
                      <a:pt x="730" y="85"/>
                      <a:pt x="727" y="85"/>
                      <a:pt x="725" y="85"/>
                    </a:cubicBezTo>
                    <a:cubicBezTo>
                      <a:pt x="727" y="80"/>
                      <a:pt x="722" y="80"/>
                      <a:pt x="723" y="76"/>
                    </a:cubicBezTo>
                    <a:cubicBezTo>
                      <a:pt x="725" y="80"/>
                      <a:pt x="736" y="74"/>
                      <a:pt x="734" y="81"/>
                    </a:cubicBezTo>
                    <a:cubicBezTo>
                      <a:pt x="736" y="83"/>
                      <a:pt x="738" y="80"/>
                      <a:pt x="738" y="80"/>
                    </a:cubicBezTo>
                    <a:cubicBezTo>
                      <a:pt x="741" y="80"/>
                      <a:pt x="739" y="82"/>
                      <a:pt x="740" y="83"/>
                    </a:cubicBezTo>
                    <a:cubicBezTo>
                      <a:pt x="741" y="84"/>
                      <a:pt x="743" y="83"/>
                      <a:pt x="744" y="83"/>
                    </a:cubicBezTo>
                    <a:cubicBezTo>
                      <a:pt x="747" y="87"/>
                      <a:pt x="754" y="83"/>
                      <a:pt x="749" y="89"/>
                    </a:cubicBezTo>
                    <a:cubicBezTo>
                      <a:pt x="752" y="89"/>
                      <a:pt x="756" y="89"/>
                      <a:pt x="759" y="89"/>
                    </a:cubicBezTo>
                    <a:cubicBezTo>
                      <a:pt x="759" y="87"/>
                      <a:pt x="751" y="85"/>
                      <a:pt x="757" y="83"/>
                    </a:cubicBezTo>
                    <a:cubicBezTo>
                      <a:pt x="755" y="82"/>
                      <a:pt x="753" y="81"/>
                      <a:pt x="751" y="80"/>
                    </a:cubicBezTo>
                    <a:cubicBezTo>
                      <a:pt x="750" y="70"/>
                      <a:pt x="751" y="70"/>
                      <a:pt x="751" y="59"/>
                    </a:cubicBezTo>
                    <a:cubicBezTo>
                      <a:pt x="761" y="58"/>
                      <a:pt x="775" y="61"/>
                      <a:pt x="783" y="59"/>
                    </a:cubicBezTo>
                    <a:cubicBezTo>
                      <a:pt x="786" y="58"/>
                      <a:pt x="784" y="53"/>
                      <a:pt x="788" y="57"/>
                    </a:cubicBezTo>
                    <a:cubicBezTo>
                      <a:pt x="794" y="53"/>
                      <a:pt x="790" y="50"/>
                      <a:pt x="792" y="44"/>
                    </a:cubicBezTo>
                    <a:cubicBezTo>
                      <a:pt x="797" y="45"/>
                      <a:pt x="799" y="44"/>
                      <a:pt x="801" y="42"/>
                    </a:cubicBezTo>
                    <a:cubicBezTo>
                      <a:pt x="804" y="38"/>
                      <a:pt x="809" y="37"/>
                      <a:pt x="813" y="33"/>
                    </a:cubicBezTo>
                    <a:cubicBezTo>
                      <a:pt x="832" y="30"/>
                      <a:pt x="851" y="28"/>
                      <a:pt x="867" y="22"/>
                    </a:cubicBezTo>
                    <a:cubicBezTo>
                      <a:pt x="870" y="19"/>
                      <a:pt x="870" y="26"/>
                      <a:pt x="870" y="26"/>
                    </a:cubicBezTo>
                    <a:cubicBezTo>
                      <a:pt x="871" y="25"/>
                      <a:pt x="874" y="21"/>
                      <a:pt x="872" y="20"/>
                    </a:cubicBezTo>
                    <a:cubicBezTo>
                      <a:pt x="875" y="21"/>
                      <a:pt x="872" y="23"/>
                      <a:pt x="874" y="26"/>
                    </a:cubicBezTo>
                    <a:cubicBezTo>
                      <a:pt x="875" y="26"/>
                      <a:pt x="879" y="25"/>
                      <a:pt x="878" y="27"/>
                    </a:cubicBezTo>
                    <a:cubicBezTo>
                      <a:pt x="881" y="26"/>
                      <a:pt x="876" y="25"/>
                      <a:pt x="880" y="24"/>
                    </a:cubicBezTo>
                    <a:cubicBezTo>
                      <a:pt x="883" y="23"/>
                      <a:pt x="889" y="24"/>
                      <a:pt x="889" y="18"/>
                    </a:cubicBezTo>
                    <a:cubicBezTo>
                      <a:pt x="893" y="19"/>
                      <a:pt x="895" y="18"/>
                      <a:pt x="895" y="14"/>
                    </a:cubicBezTo>
                    <a:cubicBezTo>
                      <a:pt x="897" y="15"/>
                      <a:pt x="898" y="18"/>
                      <a:pt x="900" y="18"/>
                    </a:cubicBezTo>
                    <a:cubicBezTo>
                      <a:pt x="905" y="18"/>
                      <a:pt x="904" y="12"/>
                      <a:pt x="904" y="7"/>
                    </a:cubicBezTo>
                    <a:cubicBezTo>
                      <a:pt x="913" y="4"/>
                      <a:pt x="922" y="0"/>
                      <a:pt x="936" y="1"/>
                    </a:cubicBezTo>
                    <a:cubicBezTo>
                      <a:pt x="934" y="3"/>
                      <a:pt x="934" y="6"/>
                      <a:pt x="934" y="9"/>
                    </a:cubicBezTo>
                    <a:cubicBezTo>
                      <a:pt x="937" y="13"/>
                      <a:pt x="945" y="13"/>
                      <a:pt x="949" y="9"/>
                    </a:cubicBezTo>
                    <a:cubicBezTo>
                      <a:pt x="951" y="9"/>
                      <a:pt x="950" y="11"/>
                      <a:pt x="949" y="11"/>
                    </a:cubicBezTo>
                    <a:close/>
                    <a:moveTo>
                      <a:pt x="1396" y="238"/>
                    </a:moveTo>
                    <a:cubicBezTo>
                      <a:pt x="1396" y="236"/>
                      <a:pt x="1393" y="236"/>
                      <a:pt x="1392" y="234"/>
                    </a:cubicBezTo>
                    <a:cubicBezTo>
                      <a:pt x="1386" y="233"/>
                      <a:pt x="1386" y="238"/>
                      <a:pt x="1392" y="236"/>
                    </a:cubicBezTo>
                    <a:cubicBezTo>
                      <a:pt x="1393" y="238"/>
                      <a:pt x="1394" y="238"/>
                      <a:pt x="1396" y="238"/>
                    </a:cubicBezTo>
                    <a:close/>
                    <a:moveTo>
                      <a:pt x="403" y="378"/>
                    </a:moveTo>
                    <a:cubicBezTo>
                      <a:pt x="401" y="384"/>
                      <a:pt x="409" y="380"/>
                      <a:pt x="406" y="387"/>
                    </a:cubicBezTo>
                    <a:cubicBezTo>
                      <a:pt x="410" y="388"/>
                      <a:pt x="411" y="384"/>
                      <a:pt x="412" y="387"/>
                    </a:cubicBezTo>
                    <a:cubicBezTo>
                      <a:pt x="412" y="389"/>
                      <a:pt x="411" y="389"/>
                      <a:pt x="410" y="389"/>
                    </a:cubicBezTo>
                    <a:cubicBezTo>
                      <a:pt x="407" y="390"/>
                      <a:pt x="399" y="393"/>
                      <a:pt x="397" y="393"/>
                    </a:cubicBezTo>
                    <a:cubicBezTo>
                      <a:pt x="392" y="392"/>
                      <a:pt x="391" y="388"/>
                      <a:pt x="388" y="385"/>
                    </a:cubicBezTo>
                    <a:cubicBezTo>
                      <a:pt x="388" y="382"/>
                      <a:pt x="393" y="384"/>
                      <a:pt x="393" y="382"/>
                    </a:cubicBezTo>
                    <a:cubicBezTo>
                      <a:pt x="389" y="378"/>
                      <a:pt x="388" y="377"/>
                      <a:pt x="382" y="380"/>
                    </a:cubicBezTo>
                    <a:cubicBezTo>
                      <a:pt x="380" y="376"/>
                      <a:pt x="379" y="373"/>
                      <a:pt x="373" y="374"/>
                    </a:cubicBezTo>
                    <a:cubicBezTo>
                      <a:pt x="370" y="374"/>
                      <a:pt x="372" y="377"/>
                      <a:pt x="371" y="378"/>
                    </a:cubicBezTo>
                    <a:cubicBezTo>
                      <a:pt x="370" y="379"/>
                      <a:pt x="367" y="379"/>
                      <a:pt x="365" y="380"/>
                    </a:cubicBezTo>
                    <a:cubicBezTo>
                      <a:pt x="363" y="381"/>
                      <a:pt x="362" y="387"/>
                      <a:pt x="358" y="385"/>
                    </a:cubicBezTo>
                    <a:cubicBezTo>
                      <a:pt x="360" y="392"/>
                      <a:pt x="354" y="394"/>
                      <a:pt x="354" y="395"/>
                    </a:cubicBezTo>
                    <a:cubicBezTo>
                      <a:pt x="353" y="399"/>
                      <a:pt x="354" y="403"/>
                      <a:pt x="352" y="408"/>
                    </a:cubicBezTo>
                    <a:cubicBezTo>
                      <a:pt x="350" y="408"/>
                      <a:pt x="350" y="406"/>
                      <a:pt x="349" y="406"/>
                    </a:cubicBezTo>
                    <a:cubicBezTo>
                      <a:pt x="347" y="412"/>
                      <a:pt x="353" y="415"/>
                      <a:pt x="349" y="419"/>
                    </a:cubicBezTo>
                    <a:cubicBezTo>
                      <a:pt x="352" y="417"/>
                      <a:pt x="351" y="422"/>
                      <a:pt x="352" y="423"/>
                    </a:cubicBezTo>
                    <a:cubicBezTo>
                      <a:pt x="353" y="423"/>
                      <a:pt x="355" y="422"/>
                      <a:pt x="356" y="423"/>
                    </a:cubicBezTo>
                    <a:cubicBezTo>
                      <a:pt x="360" y="424"/>
                      <a:pt x="361" y="427"/>
                      <a:pt x="363" y="424"/>
                    </a:cubicBezTo>
                    <a:cubicBezTo>
                      <a:pt x="364" y="424"/>
                      <a:pt x="367" y="425"/>
                      <a:pt x="367" y="424"/>
                    </a:cubicBezTo>
                    <a:cubicBezTo>
                      <a:pt x="374" y="424"/>
                      <a:pt x="372" y="423"/>
                      <a:pt x="375" y="421"/>
                    </a:cubicBezTo>
                    <a:cubicBezTo>
                      <a:pt x="378" y="420"/>
                      <a:pt x="379" y="423"/>
                      <a:pt x="382" y="423"/>
                    </a:cubicBezTo>
                    <a:cubicBezTo>
                      <a:pt x="382" y="421"/>
                      <a:pt x="382" y="419"/>
                      <a:pt x="384" y="419"/>
                    </a:cubicBezTo>
                    <a:cubicBezTo>
                      <a:pt x="388" y="418"/>
                      <a:pt x="397" y="418"/>
                      <a:pt x="401" y="419"/>
                    </a:cubicBezTo>
                    <a:cubicBezTo>
                      <a:pt x="404" y="420"/>
                      <a:pt x="405" y="422"/>
                      <a:pt x="408" y="423"/>
                    </a:cubicBezTo>
                    <a:cubicBezTo>
                      <a:pt x="410" y="423"/>
                      <a:pt x="410" y="421"/>
                      <a:pt x="412" y="421"/>
                    </a:cubicBezTo>
                    <a:cubicBezTo>
                      <a:pt x="411" y="421"/>
                      <a:pt x="413" y="422"/>
                      <a:pt x="414" y="423"/>
                    </a:cubicBezTo>
                    <a:cubicBezTo>
                      <a:pt x="419" y="424"/>
                      <a:pt x="419" y="424"/>
                      <a:pt x="423" y="424"/>
                    </a:cubicBezTo>
                    <a:cubicBezTo>
                      <a:pt x="431" y="425"/>
                      <a:pt x="441" y="423"/>
                      <a:pt x="449" y="424"/>
                    </a:cubicBezTo>
                    <a:cubicBezTo>
                      <a:pt x="449" y="420"/>
                      <a:pt x="449" y="417"/>
                      <a:pt x="451" y="415"/>
                    </a:cubicBezTo>
                    <a:cubicBezTo>
                      <a:pt x="445" y="407"/>
                      <a:pt x="439" y="398"/>
                      <a:pt x="427" y="396"/>
                    </a:cubicBezTo>
                    <a:cubicBezTo>
                      <a:pt x="427" y="393"/>
                      <a:pt x="424" y="393"/>
                      <a:pt x="423" y="391"/>
                    </a:cubicBezTo>
                    <a:cubicBezTo>
                      <a:pt x="423" y="388"/>
                      <a:pt x="422" y="387"/>
                      <a:pt x="421" y="385"/>
                    </a:cubicBezTo>
                    <a:cubicBezTo>
                      <a:pt x="422" y="380"/>
                      <a:pt x="428" y="379"/>
                      <a:pt x="427" y="372"/>
                    </a:cubicBezTo>
                    <a:cubicBezTo>
                      <a:pt x="416" y="371"/>
                      <a:pt x="411" y="376"/>
                      <a:pt x="403" y="378"/>
                    </a:cubicBezTo>
                    <a:close/>
                    <a:moveTo>
                      <a:pt x="531" y="464"/>
                    </a:moveTo>
                    <a:cubicBezTo>
                      <a:pt x="529" y="464"/>
                      <a:pt x="526" y="464"/>
                      <a:pt x="529" y="465"/>
                    </a:cubicBezTo>
                    <a:cubicBezTo>
                      <a:pt x="532" y="463"/>
                      <a:pt x="539" y="463"/>
                      <a:pt x="542" y="462"/>
                    </a:cubicBezTo>
                    <a:cubicBezTo>
                      <a:pt x="543" y="462"/>
                      <a:pt x="542" y="458"/>
                      <a:pt x="542" y="458"/>
                    </a:cubicBezTo>
                    <a:cubicBezTo>
                      <a:pt x="543" y="457"/>
                      <a:pt x="545" y="460"/>
                      <a:pt x="546" y="460"/>
                    </a:cubicBezTo>
                    <a:cubicBezTo>
                      <a:pt x="546" y="456"/>
                      <a:pt x="546" y="451"/>
                      <a:pt x="546" y="447"/>
                    </a:cubicBezTo>
                    <a:cubicBezTo>
                      <a:pt x="544" y="444"/>
                      <a:pt x="542" y="443"/>
                      <a:pt x="541" y="441"/>
                    </a:cubicBezTo>
                    <a:cubicBezTo>
                      <a:pt x="540" y="440"/>
                      <a:pt x="541" y="438"/>
                      <a:pt x="541" y="438"/>
                    </a:cubicBezTo>
                    <a:cubicBezTo>
                      <a:pt x="540" y="435"/>
                      <a:pt x="534" y="433"/>
                      <a:pt x="539" y="432"/>
                    </a:cubicBezTo>
                    <a:cubicBezTo>
                      <a:pt x="542" y="432"/>
                      <a:pt x="546" y="432"/>
                      <a:pt x="550" y="432"/>
                    </a:cubicBezTo>
                    <a:cubicBezTo>
                      <a:pt x="551" y="425"/>
                      <a:pt x="546" y="425"/>
                      <a:pt x="546" y="423"/>
                    </a:cubicBezTo>
                    <a:cubicBezTo>
                      <a:pt x="546" y="419"/>
                      <a:pt x="542" y="419"/>
                      <a:pt x="541" y="417"/>
                    </a:cubicBezTo>
                    <a:cubicBezTo>
                      <a:pt x="541" y="417"/>
                      <a:pt x="544" y="415"/>
                      <a:pt x="542" y="413"/>
                    </a:cubicBezTo>
                    <a:cubicBezTo>
                      <a:pt x="537" y="415"/>
                      <a:pt x="536" y="411"/>
                      <a:pt x="531" y="411"/>
                    </a:cubicBezTo>
                    <a:cubicBezTo>
                      <a:pt x="533" y="401"/>
                      <a:pt x="520" y="404"/>
                      <a:pt x="520" y="395"/>
                    </a:cubicBezTo>
                    <a:cubicBezTo>
                      <a:pt x="525" y="391"/>
                      <a:pt x="528" y="385"/>
                      <a:pt x="539" y="387"/>
                    </a:cubicBezTo>
                    <a:cubicBezTo>
                      <a:pt x="539" y="386"/>
                      <a:pt x="539" y="384"/>
                      <a:pt x="541" y="383"/>
                    </a:cubicBezTo>
                    <a:cubicBezTo>
                      <a:pt x="541" y="378"/>
                      <a:pt x="535" y="379"/>
                      <a:pt x="535" y="374"/>
                    </a:cubicBezTo>
                    <a:cubicBezTo>
                      <a:pt x="526" y="373"/>
                      <a:pt x="522" y="377"/>
                      <a:pt x="516" y="374"/>
                    </a:cubicBezTo>
                    <a:cubicBezTo>
                      <a:pt x="516" y="377"/>
                      <a:pt x="516" y="378"/>
                      <a:pt x="514" y="376"/>
                    </a:cubicBezTo>
                    <a:cubicBezTo>
                      <a:pt x="513" y="375"/>
                      <a:pt x="512" y="378"/>
                      <a:pt x="513" y="378"/>
                    </a:cubicBezTo>
                    <a:cubicBezTo>
                      <a:pt x="508" y="380"/>
                      <a:pt x="502" y="383"/>
                      <a:pt x="500" y="383"/>
                    </a:cubicBezTo>
                    <a:cubicBezTo>
                      <a:pt x="494" y="385"/>
                      <a:pt x="496" y="386"/>
                      <a:pt x="494" y="389"/>
                    </a:cubicBezTo>
                    <a:cubicBezTo>
                      <a:pt x="493" y="390"/>
                      <a:pt x="491" y="388"/>
                      <a:pt x="490" y="389"/>
                    </a:cubicBezTo>
                    <a:cubicBezTo>
                      <a:pt x="489" y="390"/>
                      <a:pt x="491" y="394"/>
                      <a:pt x="490" y="395"/>
                    </a:cubicBezTo>
                    <a:cubicBezTo>
                      <a:pt x="491" y="399"/>
                      <a:pt x="495" y="392"/>
                      <a:pt x="496" y="398"/>
                    </a:cubicBezTo>
                    <a:cubicBezTo>
                      <a:pt x="496" y="400"/>
                      <a:pt x="497" y="401"/>
                      <a:pt x="498" y="402"/>
                    </a:cubicBezTo>
                    <a:cubicBezTo>
                      <a:pt x="496" y="408"/>
                      <a:pt x="499" y="412"/>
                      <a:pt x="500" y="413"/>
                    </a:cubicBezTo>
                    <a:cubicBezTo>
                      <a:pt x="500" y="416"/>
                      <a:pt x="500" y="416"/>
                      <a:pt x="501" y="417"/>
                    </a:cubicBezTo>
                    <a:cubicBezTo>
                      <a:pt x="502" y="417"/>
                      <a:pt x="503" y="423"/>
                      <a:pt x="503" y="423"/>
                    </a:cubicBezTo>
                    <a:cubicBezTo>
                      <a:pt x="505" y="428"/>
                      <a:pt x="505" y="427"/>
                      <a:pt x="507" y="430"/>
                    </a:cubicBezTo>
                    <a:cubicBezTo>
                      <a:pt x="508" y="432"/>
                      <a:pt x="506" y="434"/>
                      <a:pt x="507" y="436"/>
                    </a:cubicBezTo>
                    <a:cubicBezTo>
                      <a:pt x="508" y="437"/>
                      <a:pt x="512" y="438"/>
                      <a:pt x="511" y="441"/>
                    </a:cubicBezTo>
                    <a:cubicBezTo>
                      <a:pt x="504" y="439"/>
                      <a:pt x="509" y="449"/>
                      <a:pt x="505" y="451"/>
                    </a:cubicBezTo>
                    <a:cubicBezTo>
                      <a:pt x="513" y="452"/>
                      <a:pt x="513" y="463"/>
                      <a:pt x="522" y="458"/>
                    </a:cubicBezTo>
                    <a:cubicBezTo>
                      <a:pt x="515" y="465"/>
                      <a:pt x="531" y="459"/>
                      <a:pt x="531" y="464"/>
                    </a:cubicBezTo>
                    <a:close/>
                    <a:moveTo>
                      <a:pt x="587" y="378"/>
                    </a:moveTo>
                    <a:cubicBezTo>
                      <a:pt x="586" y="379"/>
                      <a:pt x="587" y="382"/>
                      <a:pt x="585" y="383"/>
                    </a:cubicBezTo>
                    <a:cubicBezTo>
                      <a:pt x="584" y="385"/>
                      <a:pt x="580" y="385"/>
                      <a:pt x="580" y="387"/>
                    </a:cubicBezTo>
                    <a:cubicBezTo>
                      <a:pt x="581" y="389"/>
                      <a:pt x="585" y="392"/>
                      <a:pt x="585" y="395"/>
                    </a:cubicBezTo>
                    <a:cubicBezTo>
                      <a:pt x="585" y="395"/>
                      <a:pt x="582" y="395"/>
                      <a:pt x="583" y="396"/>
                    </a:cubicBezTo>
                    <a:cubicBezTo>
                      <a:pt x="585" y="398"/>
                      <a:pt x="589" y="397"/>
                      <a:pt x="591" y="400"/>
                    </a:cubicBezTo>
                    <a:cubicBezTo>
                      <a:pt x="591" y="398"/>
                      <a:pt x="593" y="397"/>
                      <a:pt x="595" y="396"/>
                    </a:cubicBezTo>
                    <a:cubicBezTo>
                      <a:pt x="596" y="391"/>
                      <a:pt x="592" y="391"/>
                      <a:pt x="591" y="387"/>
                    </a:cubicBezTo>
                    <a:cubicBezTo>
                      <a:pt x="594" y="386"/>
                      <a:pt x="597" y="384"/>
                      <a:pt x="596" y="380"/>
                    </a:cubicBezTo>
                    <a:cubicBezTo>
                      <a:pt x="593" y="380"/>
                      <a:pt x="592" y="378"/>
                      <a:pt x="595" y="376"/>
                    </a:cubicBezTo>
                    <a:cubicBezTo>
                      <a:pt x="592" y="377"/>
                      <a:pt x="589" y="376"/>
                      <a:pt x="587" y="378"/>
                    </a:cubicBezTo>
                    <a:close/>
                    <a:moveTo>
                      <a:pt x="343" y="428"/>
                    </a:moveTo>
                    <a:cubicBezTo>
                      <a:pt x="342" y="436"/>
                      <a:pt x="356" y="431"/>
                      <a:pt x="356" y="428"/>
                    </a:cubicBezTo>
                    <a:cubicBezTo>
                      <a:pt x="351" y="426"/>
                      <a:pt x="348" y="426"/>
                      <a:pt x="343" y="428"/>
                    </a:cubicBezTo>
                    <a:close/>
                    <a:moveTo>
                      <a:pt x="386" y="775"/>
                    </a:moveTo>
                    <a:cubicBezTo>
                      <a:pt x="388" y="768"/>
                      <a:pt x="399" y="768"/>
                      <a:pt x="397" y="756"/>
                    </a:cubicBezTo>
                    <a:cubicBezTo>
                      <a:pt x="392" y="761"/>
                      <a:pt x="382" y="752"/>
                      <a:pt x="377" y="758"/>
                    </a:cubicBezTo>
                    <a:cubicBezTo>
                      <a:pt x="385" y="759"/>
                      <a:pt x="375" y="760"/>
                      <a:pt x="375" y="762"/>
                    </a:cubicBezTo>
                    <a:cubicBezTo>
                      <a:pt x="375" y="760"/>
                      <a:pt x="377" y="766"/>
                      <a:pt x="377" y="767"/>
                    </a:cubicBezTo>
                    <a:cubicBezTo>
                      <a:pt x="377" y="770"/>
                      <a:pt x="377" y="773"/>
                      <a:pt x="375" y="773"/>
                    </a:cubicBezTo>
                    <a:cubicBezTo>
                      <a:pt x="375" y="772"/>
                      <a:pt x="373" y="771"/>
                      <a:pt x="373" y="773"/>
                    </a:cubicBezTo>
                    <a:cubicBezTo>
                      <a:pt x="375" y="776"/>
                      <a:pt x="381" y="775"/>
                      <a:pt x="386" y="7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îṥlîḓe"/>
              <p:cNvSpPr/>
              <p:nvPr/>
            </p:nvSpPr>
            <p:spPr bwMode="auto">
              <a:xfrm>
                <a:off x="4137528" y="707649"/>
                <a:ext cx="47627" cy="25214"/>
              </a:xfrm>
              <a:custGeom>
                <a:avLst/>
                <a:gdLst>
                  <a:gd name="T0" fmla="*/ 16 w 23"/>
                  <a:gd name="T1" fmla="*/ 0 h 12"/>
                  <a:gd name="T2" fmla="*/ 20 w 23"/>
                  <a:gd name="T3" fmla="*/ 11 h 12"/>
                  <a:gd name="T4" fmla="*/ 0 w 23"/>
                  <a:gd name="T5" fmla="*/ 6 h 12"/>
                  <a:gd name="T6" fmla="*/ 16 w 23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2">
                    <a:moveTo>
                      <a:pt x="16" y="0"/>
                    </a:moveTo>
                    <a:cubicBezTo>
                      <a:pt x="16" y="5"/>
                      <a:pt x="23" y="4"/>
                      <a:pt x="20" y="11"/>
                    </a:cubicBezTo>
                    <a:cubicBezTo>
                      <a:pt x="10" y="12"/>
                      <a:pt x="4" y="10"/>
                      <a:pt x="0" y="6"/>
                    </a:cubicBezTo>
                    <a:cubicBezTo>
                      <a:pt x="3" y="1"/>
                      <a:pt x="10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ïṥľídè"/>
              <p:cNvSpPr/>
              <p:nvPr/>
            </p:nvSpPr>
            <p:spPr bwMode="auto">
              <a:xfrm>
                <a:off x="4234180" y="755276"/>
                <a:ext cx="466461" cy="326383"/>
              </a:xfrm>
              <a:custGeom>
                <a:avLst/>
                <a:gdLst>
                  <a:gd name="T0" fmla="*/ 22 w 224"/>
                  <a:gd name="T1" fmla="*/ 9 h 157"/>
                  <a:gd name="T2" fmla="*/ 29 w 224"/>
                  <a:gd name="T3" fmla="*/ 7 h 157"/>
                  <a:gd name="T4" fmla="*/ 29 w 224"/>
                  <a:gd name="T5" fmla="*/ 11 h 157"/>
                  <a:gd name="T6" fmla="*/ 29 w 224"/>
                  <a:gd name="T7" fmla="*/ 18 h 157"/>
                  <a:gd name="T8" fmla="*/ 35 w 224"/>
                  <a:gd name="T9" fmla="*/ 33 h 157"/>
                  <a:gd name="T10" fmla="*/ 48 w 224"/>
                  <a:gd name="T11" fmla="*/ 9 h 157"/>
                  <a:gd name="T12" fmla="*/ 65 w 224"/>
                  <a:gd name="T13" fmla="*/ 7 h 157"/>
                  <a:gd name="T14" fmla="*/ 76 w 224"/>
                  <a:gd name="T15" fmla="*/ 25 h 157"/>
                  <a:gd name="T16" fmla="*/ 89 w 224"/>
                  <a:gd name="T17" fmla="*/ 22 h 157"/>
                  <a:gd name="T18" fmla="*/ 107 w 224"/>
                  <a:gd name="T19" fmla="*/ 20 h 157"/>
                  <a:gd name="T20" fmla="*/ 115 w 224"/>
                  <a:gd name="T21" fmla="*/ 27 h 157"/>
                  <a:gd name="T22" fmla="*/ 122 w 224"/>
                  <a:gd name="T23" fmla="*/ 31 h 157"/>
                  <a:gd name="T24" fmla="*/ 126 w 224"/>
                  <a:gd name="T25" fmla="*/ 33 h 157"/>
                  <a:gd name="T26" fmla="*/ 143 w 224"/>
                  <a:gd name="T27" fmla="*/ 37 h 157"/>
                  <a:gd name="T28" fmla="*/ 158 w 224"/>
                  <a:gd name="T29" fmla="*/ 44 h 157"/>
                  <a:gd name="T30" fmla="*/ 163 w 224"/>
                  <a:gd name="T31" fmla="*/ 50 h 157"/>
                  <a:gd name="T32" fmla="*/ 174 w 224"/>
                  <a:gd name="T33" fmla="*/ 59 h 157"/>
                  <a:gd name="T34" fmla="*/ 167 w 224"/>
                  <a:gd name="T35" fmla="*/ 74 h 157"/>
                  <a:gd name="T36" fmla="*/ 184 w 224"/>
                  <a:gd name="T37" fmla="*/ 76 h 157"/>
                  <a:gd name="T38" fmla="*/ 188 w 224"/>
                  <a:gd name="T39" fmla="*/ 85 h 157"/>
                  <a:gd name="T40" fmla="*/ 202 w 224"/>
                  <a:gd name="T41" fmla="*/ 87 h 157"/>
                  <a:gd name="T42" fmla="*/ 212 w 224"/>
                  <a:gd name="T43" fmla="*/ 96 h 157"/>
                  <a:gd name="T44" fmla="*/ 216 w 224"/>
                  <a:gd name="T45" fmla="*/ 104 h 157"/>
                  <a:gd name="T46" fmla="*/ 206 w 224"/>
                  <a:gd name="T47" fmla="*/ 117 h 157"/>
                  <a:gd name="T48" fmla="*/ 193 w 224"/>
                  <a:gd name="T49" fmla="*/ 115 h 157"/>
                  <a:gd name="T50" fmla="*/ 182 w 224"/>
                  <a:gd name="T51" fmla="*/ 104 h 157"/>
                  <a:gd name="T52" fmla="*/ 173 w 224"/>
                  <a:gd name="T53" fmla="*/ 113 h 157"/>
                  <a:gd name="T54" fmla="*/ 186 w 224"/>
                  <a:gd name="T55" fmla="*/ 121 h 157"/>
                  <a:gd name="T56" fmla="*/ 193 w 224"/>
                  <a:gd name="T57" fmla="*/ 134 h 157"/>
                  <a:gd name="T58" fmla="*/ 188 w 224"/>
                  <a:gd name="T59" fmla="*/ 147 h 157"/>
                  <a:gd name="T60" fmla="*/ 163 w 224"/>
                  <a:gd name="T61" fmla="*/ 137 h 157"/>
                  <a:gd name="T62" fmla="*/ 171 w 224"/>
                  <a:gd name="T63" fmla="*/ 147 h 157"/>
                  <a:gd name="T64" fmla="*/ 180 w 224"/>
                  <a:gd name="T65" fmla="*/ 152 h 157"/>
                  <a:gd name="T66" fmla="*/ 171 w 224"/>
                  <a:gd name="T67" fmla="*/ 152 h 157"/>
                  <a:gd name="T68" fmla="*/ 150 w 224"/>
                  <a:gd name="T69" fmla="*/ 145 h 157"/>
                  <a:gd name="T70" fmla="*/ 139 w 224"/>
                  <a:gd name="T71" fmla="*/ 139 h 157"/>
                  <a:gd name="T72" fmla="*/ 133 w 224"/>
                  <a:gd name="T73" fmla="*/ 130 h 157"/>
                  <a:gd name="T74" fmla="*/ 122 w 224"/>
                  <a:gd name="T75" fmla="*/ 109 h 157"/>
                  <a:gd name="T76" fmla="*/ 124 w 224"/>
                  <a:gd name="T77" fmla="*/ 104 h 157"/>
                  <a:gd name="T78" fmla="*/ 128 w 224"/>
                  <a:gd name="T79" fmla="*/ 96 h 157"/>
                  <a:gd name="T80" fmla="*/ 133 w 224"/>
                  <a:gd name="T81" fmla="*/ 87 h 157"/>
                  <a:gd name="T82" fmla="*/ 128 w 224"/>
                  <a:gd name="T83" fmla="*/ 76 h 157"/>
                  <a:gd name="T84" fmla="*/ 120 w 224"/>
                  <a:gd name="T85" fmla="*/ 70 h 157"/>
                  <a:gd name="T86" fmla="*/ 115 w 224"/>
                  <a:gd name="T87" fmla="*/ 70 h 157"/>
                  <a:gd name="T88" fmla="*/ 107 w 224"/>
                  <a:gd name="T89" fmla="*/ 68 h 157"/>
                  <a:gd name="T90" fmla="*/ 92 w 224"/>
                  <a:gd name="T91" fmla="*/ 52 h 157"/>
                  <a:gd name="T92" fmla="*/ 78 w 224"/>
                  <a:gd name="T93" fmla="*/ 55 h 157"/>
                  <a:gd name="T94" fmla="*/ 65 w 224"/>
                  <a:gd name="T95" fmla="*/ 55 h 157"/>
                  <a:gd name="T96" fmla="*/ 50 w 224"/>
                  <a:gd name="T97" fmla="*/ 55 h 157"/>
                  <a:gd name="T98" fmla="*/ 22 w 224"/>
                  <a:gd name="T99" fmla="*/ 50 h 157"/>
                  <a:gd name="T100" fmla="*/ 9 w 224"/>
                  <a:gd name="T101" fmla="*/ 42 h 157"/>
                  <a:gd name="T102" fmla="*/ 5 w 224"/>
                  <a:gd name="T103" fmla="*/ 33 h 157"/>
                  <a:gd name="T104" fmla="*/ 7 w 224"/>
                  <a:gd name="T105" fmla="*/ 25 h 157"/>
                  <a:gd name="T106" fmla="*/ 145 w 224"/>
                  <a:gd name="T107" fmla="*/ 107 h 157"/>
                  <a:gd name="T108" fmla="*/ 154 w 224"/>
                  <a:gd name="T109" fmla="*/ 100 h 157"/>
                  <a:gd name="T110" fmla="*/ 145 w 224"/>
                  <a:gd name="T111" fmla="*/ 10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24" h="157">
                    <a:moveTo>
                      <a:pt x="9" y="11"/>
                    </a:moveTo>
                    <a:cubicBezTo>
                      <a:pt x="12" y="16"/>
                      <a:pt x="19" y="4"/>
                      <a:pt x="22" y="9"/>
                    </a:cubicBezTo>
                    <a:cubicBezTo>
                      <a:pt x="24" y="9"/>
                      <a:pt x="23" y="5"/>
                      <a:pt x="24" y="5"/>
                    </a:cubicBezTo>
                    <a:cubicBezTo>
                      <a:pt x="26" y="4"/>
                      <a:pt x="27" y="7"/>
                      <a:pt x="29" y="7"/>
                    </a:cubicBezTo>
                    <a:cubicBezTo>
                      <a:pt x="32" y="7"/>
                      <a:pt x="32" y="0"/>
                      <a:pt x="37" y="5"/>
                    </a:cubicBezTo>
                    <a:cubicBezTo>
                      <a:pt x="36" y="13"/>
                      <a:pt x="32" y="7"/>
                      <a:pt x="29" y="11"/>
                    </a:cubicBezTo>
                    <a:cubicBezTo>
                      <a:pt x="28" y="12"/>
                      <a:pt x="33" y="12"/>
                      <a:pt x="33" y="12"/>
                    </a:cubicBezTo>
                    <a:cubicBezTo>
                      <a:pt x="32" y="15"/>
                      <a:pt x="30" y="15"/>
                      <a:pt x="29" y="18"/>
                    </a:cubicBezTo>
                    <a:cubicBezTo>
                      <a:pt x="29" y="21"/>
                      <a:pt x="31" y="22"/>
                      <a:pt x="31" y="24"/>
                    </a:cubicBezTo>
                    <a:cubicBezTo>
                      <a:pt x="32" y="27"/>
                      <a:pt x="30" y="33"/>
                      <a:pt x="35" y="33"/>
                    </a:cubicBezTo>
                    <a:cubicBezTo>
                      <a:pt x="39" y="32"/>
                      <a:pt x="35" y="22"/>
                      <a:pt x="37" y="18"/>
                    </a:cubicBezTo>
                    <a:cubicBezTo>
                      <a:pt x="46" y="20"/>
                      <a:pt x="45" y="13"/>
                      <a:pt x="48" y="9"/>
                    </a:cubicBezTo>
                    <a:cubicBezTo>
                      <a:pt x="50" y="13"/>
                      <a:pt x="55" y="5"/>
                      <a:pt x="57" y="11"/>
                    </a:cubicBezTo>
                    <a:cubicBezTo>
                      <a:pt x="61" y="11"/>
                      <a:pt x="59" y="5"/>
                      <a:pt x="65" y="7"/>
                    </a:cubicBezTo>
                    <a:cubicBezTo>
                      <a:pt x="64" y="14"/>
                      <a:pt x="69" y="15"/>
                      <a:pt x="74" y="16"/>
                    </a:cubicBezTo>
                    <a:cubicBezTo>
                      <a:pt x="72" y="22"/>
                      <a:pt x="73" y="21"/>
                      <a:pt x="76" y="25"/>
                    </a:cubicBezTo>
                    <a:cubicBezTo>
                      <a:pt x="78" y="23"/>
                      <a:pt x="80" y="23"/>
                      <a:pt x="83" y="25"/>
                    </a:cubicBezTo>
                    <a:cubicBezTo>
                      <a:pt x="87" y="27"/>
                      <a:pt x="87" y="23"/>
                      <a:pt x="89" y="22"/>
                    </a:cubicBezTo>
                    <a:cubicBezTo>
                      <a:pt x="91" y="21"/>
                      <a:pt x="94" y="23"/>
                      <a:pt x="94" y="20"/>
                    </a:cubicBezTo>
                    <a:cubicBezTo>
                      <a:pt x="100" y="22"/>
                      <a:pt x="102" y="22"/>
                      <a:pt x="107" y="20"/>
                    </a:cubicBezTo>
                    <a:cubicBezTo>
                      <a:pt x="107" y="24"/>
                      <a:pt x="112" y="22"/>
                      <a:pt x="111" y="22"/>
                    </a:cubicBezTo>
                    <a:cubicBezTo>
                      <a:pt x="113" y="23"/>
                      <a:pt x="113" y="26"/>
                      <a:pt x="115" y="27"/>
                    </a:cubicBezTo>
                    <a:cubicBezTo>
                      <a:pt x="116" y="28"/>
                      <a:pt x="119" y="29"/>
                      <a:pt x="120" y="29"/>
                    </a:cubicBezTo>
                    <a:cubicBezTo>
                      <a:pt x="121" y="30"/>
                      <a:pt x="120" y="31"/>
                      <a:pt x="122" y="31"/>
                    </a:cubicBezTo>
                    <a:cubicBezTo>
                      <a:pt x="126" y="31"/>
                      <a:pt x="121" y="34"/>
                      <a:pt x="124" y="37"/>
                    </a:cubicBezTo>
                    <a:cubicBezTo>
                      <a:pt x="125" y="38"/>
                      <a:pt x="126" y="34"/>
                      <a:pt x="126" y="33"/>
                    </a:cubicBezTo>
                    <a:cubicBezTo>
                      <a:pt x="129" y="35"/>
                      <a:pt x="129" y="38"/>
                      <a:pt x="133" y="39"/>
                    </a:cubicBezTo>
                    <a:cubicBezTo>
                      <a:pt x="137" y="39"/>
                      <a:pt x="139" y="37"/>
                      <a:pt x="143" y="37"/>
                    </a:cubicBezTo>
                    <a:cubicBezTo>
                      <a:pt x="142" y="44"/>
                      <a:pt x="154" y="40"/>
                      <a:pt x="154" y="46"/>
                    </a:cubicBezTo>
                    <a:cubicBezTo>
                      <a:pt x="156" y="46"/>
                      <a:pt x="157" y="46"/>
                      <a:pt x="158" y="44"/>
                    </a:cubicBezTo>
                    <a:cubicBezTo>
                      <a:pt x="160" y="45"/>
                      <a:pt x="161" y="48"/>
                      <a:pt x="161" y="52"/>
                    </a:cubicBezTo>
                    <a:cubicBezTo>
                      <a:pt x="163" y="52"/>
                      <a:pt x="163" y="51"/>
                      <a:pt x="163" y="50"/>
                    </a:cubicBezTo>
                    <a:cubicBezTo>
                      <a:pt x="166" y="52"/>
                      <a:pt x="168" y="56"/>
                      <a:pt x="174" y="55"/>
                    </a:cubicBezTo>
                    <a:cubicBezTo>
                      <a:pt x="173" y="57"/>
                      <a:pt x="172" y="59"/>
                      <a:pt x="174" y="59"/>
                    </a:cubicBezTo>
                    <a:cubicBezTo>
                      <a:pt x="176" y="62"/>
                      <a:pt x="169" y="65"/>
                      <a:pt x="174" y="66"/>
                    </a:cubicBezTo>
                    <a:cubicBezTo>
                      <a:pt x="172" y="69"/>
                      <a:pt x="167" y="69"/>
                      <a:pt x="167" y="74"/>
                    </a:cubicBezTo>
                    <a:cubicBezTo>
                      <a:pt x="171" y="81"/>
                      <a:pt x="180" y="72"/>
                      <a:pt x="182" y="80"/>
                    </a:cubicBezTo>
                    <a:cubicBezTo>
                      <a:pt x="184" y="79"/>
                      <a:pt x="183" y="77"/>
                      <a:pt x="184" y="76"/>
                    </a:cubicBezTo>
                    <a:cubicBezTo>
                      <a:pt x="186" y="76"/>
                      <a:pt x="185" y="80"/>
                      <a:pt x="186" y="81"/>
                    </a:cubicBezTo>
                    <a:cubicBezTo>
                      <a:pt x="186" y="81"/>
                      <a:pt x="188" y="85"/>
                      <a:pt x="188" y="85"/>
                    </a:cubicBezTo>
                    <a:cubicBezTo>
                      <a:pt x="190" y="85"/>
                      <a:pt x="192" y="81"/>
                      <a:pt x="191" y="89"/>
                    </a:cubicBezTo>
                    <a:cubicBezTo>
                      <a:pt x="196" y="89"/>
                      <a:pt x="197" y="86"/>
                      <a:pt x="202" y="87"/>
                    </a:cubicBezTo>
                    <a:cubicBezTo>
                      <a:pt x="203" y="88"/>
                      <a:pt x="204" y="90"/>
                      <a:pt x="204" y="93"/>
                    </a:cubicBezTo>
                    <a:cubicBezTo>
                      <a:pt x="208" y="93"/>
                      <a:pt x="214" y="91"/>
                      <a:pt x="212" y="96"/>
                    </a:cubicBezTo>
                    <a:cubicBezTo>
                      <a:pt x="219" y="93"/>
                      <a:pt x="215" y="97"/>
                      <a:pt x="221" y="98"/>
                    </a:cubicBezTo>
                    <a:cubicBezTo>
                      <a:pt x="224" y="102"/>
                      <a:pt x="215" y="104"/>
                      <a:pt x="216" y="104"/>
                    </a:cubicBezTo>
                    <a:cubicBezTo>
                      <a:pt x="214" y="105"/>
                      <a:pt x="217" y="106"/>
                      <a:pt x="217" y="106"/>
                    </a:cubicBezTo>
                    <a:cubicBezTo>
                      <a:pt x="213" y="111"/>
                      <a:pt x="209" y="110"/>
                      <a:pt x="206" y="117"/>
                    </a:cubicBezTo>
                    <a:cubicBezTo>
                      <a:pt x="204" y="117"/>
                      <a:pt x="203" y="117"/>
                      <a:pt x="202" y="119"/>
                    </a:cubicBezTo>
                    <a:cubicBezTo>
                      <a:pt x="201" y="118"/>
                      <a:pt x="193" y="118"/>
                      <a:pt x="193" y="115"/>
                    </a:cubicBezTo>
                    <a:cubicBezTo>
                      <a:pt x="193" y="111"/>
                      <a:pt x="184" y="115"/>
                      <a:pt x="186" y="107"/>
                    </a:cubicBezTo>
                    <a:cubicBezTo>
                      <a:pt x="182" y="108"/>
                      <a:pt x="182" y="106"/>
                      <a:pt x="182" y="104"/>
                    </a:cubicBezTo>
                    <a:cubicBezTo>
                      <a:pt x="179" y="104"/>
                      <a:pt x="177" y="104"/>
                      <a:pt x="174" y="104"/>
                    </a:cubicBezTo>
                    <a:cubicBezTo>
                      <a:pt x="170" y="103"/>
                      <a:pt x="174" y="110"/>
                      <a:pt x="173" y="113"/>
                    </a:cubicBezTo>
                    <a:cubicBezTo>
                      <a:pt x="173" y="117"/>
                      <a:pt x="178" y="117"/>
                      <a:pt x="178" y="121"/>
                    </a:cubicBezTo>
                    <a:cubicBezTo>
                      <a:pt x="182" y="118"/>
                      <a:pt x="185" y="125"/>
                      <a:pt x="186" y="121"/>
                    </a:cubicBezTo>
                    <a:cubicBezTo>
                      <a:pt x="188" y="123"/>
                      <a:pt x="189" y="127"/>
                      <a:pt x="189" y="132"/>
                    </a:cubicBezTo>
                    <a:cubicBezTo>
                      <a:pt x="189" y="134"/>
                      <a:pt x="193" y="133"/>
                      <a:pt x="193" y="134"/>
                    </a:cubicBezTo>
                    <a:cubicBezTo>
                      <a:pt x="196" y="138"/>
                      <a:pt x="191" y="147"/>
                      <a:pt x="191" y="150"/>
                    </a:cubicBezTo>
                    <a:cubicBezTo>
                      <a:pt x="187" y="152"/>
                      <a:pt x="189" y="148"/>
                      <a:pt x="188" y="147"/>
                    </a:cubicBezTo>
                    <a:cubicBezTo>
                      <a:pt x="185" y="145"/>
                      <a:pt x="179" y="146"/>
                      <a:pt x="178" y="141"/>
                    </a:cubicBezTo>
                    <a:cubicBezTo>
                      <a:pt x="171" y="142"/>
                      <a:pt x="172" y="135"/>
                      <a:pt x="163" y="137"/>
                    </a:cubicBezTo>
                    <a:cubicBezTo>
                      <a:pt x="164" y="141"/>
                      <a:pt x="170" y="138"/>
                      <a:pt x="171" y="141"/>
                    </a:cubicBezTo>
                    <a:cubicBezTo>
                      <a:pt x="164" y="147"/>
                      <a:pt x="177" y="144"/>
                      <a:pt x="171" y="147"/>
                    </a:cubicBezTo>
                    <a:cubicBezTo>
                      <a:pt x="171" y="149"/>
                      <a:pt x="176" y="149"/>
                      <a:pt x="178" y="150"/>
                    </a:cubicBezTo>
                    <a:cubicBezTo>
                      <a:pt x="179" y="151"/>
                      <a:pt x="178" y="152"/>
                      <a:pt x="180" y="152"/>
                    </a:cubicBezTo>
                    <a:cubicBezTo>
                      <a:pt x="183" y="152"/>
                      <a:pt x="184" y="153"/>
                      <a:pt x="184" y="156"/>
                    </a:cubicBezTo>
                    <a:cubicBezTo>
                      <a:pt x="178" y="157"/>
                      <a:pt x="175" y="155"/>
                      <a:pt x="171" y="152"/>
                    </a:cubicBezTo>
                    <a:cubicBezTo>
                      <a:pt x="168" y="151"/>
                      <a:pt x="163" y="151"/>
                      <a:pt x="160" y="148"/>
                    </a:cubicBezTo>
                    <a:cubicBezTo>
                      <a:pt x="157" y="147"/>
                      <a:pt x="153" y="145"/>
                      <a:pt x="150" y="145"/>
                    </a:cubicBezTo>
                    <a:cubicBezTo>
                      <a:pt x="148" y="145"/>
                      <a:pt x="148" y="142"/>
                      <a:pt x="147" y="141"/>
                    </a:cubicBezTo>
                    <a:cubicBezTo>
                      <a:pt x="144" y="140"/>
                      <a:pt x="141" y="141"/>
                      <a:pt x="139" y="139"/>
                    </a:cubicBezTo>
                    <a:cubicBezTo>
                      <a:pt x="137" y="138"/>
                      <a:pt x="139" y="135"/>
                      <a:pt x="137" y="134"/>
                    </a:cubicBezTo>
                    <a:cubicBezTo>
                      <a:pt x="136" y="132"/>
                      <a:pt x="132" y="134"/>
                      <a:pt x="133" y="130"/>
                    </a:cubicBezTo>
                    <a:cubicBezTo>
                      <a:pt x="125" y="130"/>
                      <a:pt x="125" y="122"/>
                      <a:pt x="120" y="119"/>
                    </a:cubicBezTo>
                    <a:cubicBezTo>
                      <a:pt x="122" y="118"/>
                      <a:pt x="120" y="112"/>
                      <a:pt x="122" y="109"/>
                    </a:cubicBezTo>
                    <a:cubicBezTo>
                      <a:pt x="123" y="109"/>
                      <a:pt x="126" y="110"/>
                      <a:pt x="126" y="109"/>
                    </a:cubicBezTo>
                    <a:cubicBezTo>
                      <a:pt x="126" y="108"/>
                      <a:pt x="123" y="106"/>
                      <a:pt x="124" y="104"/>
                    </a:cubicBezTo>
                    <a:cubicBezTo>
                      <a:pt x="124" y="103"/>
                      <a:pt x="128" y="104"/>
                      <a:pt x="128" y="104"/>
                    </a:cubicBezTo>
                    <a:cubicBezTo>
                      <a:pt x="129" y="103"/>
                      <a:pt x="127" y="98"/>
                      <a:pt x="128" y="96"/>
                    </a:cubicBezTo>
                    <a:cubicBezTo>
                      <a:pt x="128" y="96"/>
                      <a:pt x="131" y="97"/>
                      <a:pt x="132" y="96"/>
                    </a:cubicBezTo>
                    <a:cubicBezTo>
                      <a:pt x="134" y="94"/>
                      <a:pt x="131" y="89"/>
                      <a:pt x="133" y="87"/>
                    </a:cubicBezTo>
                    <a:cubicBezTo>
                      <a:pt x="133" y="85"/>
                      <a:pt x="130" y="85"/>
                      <a:pt x="128" y="85"/>
                    </a:cubicBezTo>
                    <a:cubicBezTo>
                      <a:pt x="128" y="82"/>
                      <a:pt x="128" y="79"/>
                      <a:pt x="128" y="76"/>
                    </a:cubicBezTo>
                    <a:cubicBezTo>
                      <a:pt x="126" y="76"/>
                      <a:pt x="125" y="76"/>
                      <a:pt x="124" y="78"/>
                    </a:cubicBezTo>
                    <a:cubicBezTo>
                      <a:pt x="121" y="76"/>
                      <a:pt x="123" y="72"/>
                      <a:pt x="120" y="70"/>
                    </a:cubicBezTo>
                    <a:cubicBezTo>
                      <a:pt x="120" y="70"/>
                      <a:pt x="118" y="72"/>
                      <a:pt x="117" y="72"/>
                    </a:cubicBezTo>
                    <a:cubicBezTo>
                      <a:pt x="117" y="72"/>
                      <a:pt x="115" y="70"/>
                      <a:pt x="115" y="70"/>
                    </a:cubicBezTo>
                    <a:cubicBezTo>
                      <a:pt x="114" y="70"/>
                      <a:pt x="112" y="67"/>
                      <a:pt x="111" y="66"/>
                    </a:cubicBezTo>
                    <a:cubicBezTo>
                      <a:pt x="110" y="66"/>
                      <a:pt x="109" y="69"/>
                      <a:pt x="107" y="68"/>
                    </a:cubicBezTo>
                    <a:cubicBezTo>
                      <a:pt x="107" y="68"/>
                      <a:pt x="104" y="64"/>
                      <a:pt x="100" y="65"/>
                    </a:cubicBezTo>
                    <a:cubicBezTo>
                      <a:pt x="108" y="56"/>
                      <a:pt x="90" y="61"/>
                      <a:pt x="92" y="52"/>
                    </a:cubicBezTo>
                    <a:cubicBezTo>
                      <a:pt x="88" y="52"/>
                      <a:pt x="83" y="52"/>
                      <a:pt x="83" y="57"/>
                    </a:cubicBezTo>
                    <a:cubicBezTo>
                      <a:pt x="80" y="59"/>
                      <a:pt x="78" y="55"/>
                      <a:pt x="78" y="55"/>
                    </a:cubicBezTo>
                    <a:cubicBezTo>
                      <a:pt x="76" y="55"/>
                      <a:pt x="75" y="57"/>
                      <a:pt x="72" y="57"/>
                    </a:cubicBezTo>
                    <a:cubicBezTo>
                      <a:pt x="69" y="57"/>
                      <a:pt x="68" y="55"/>
                      <a:pt x="65" y="55"/>
                    </a:cubicBezTo>
                    <a:cubicBezTo>
                      <a:pt x="61" y="55"/>
                      <a:pt x="61" y="57"/>
                      <a:pt x="57" y="57"/>
                    </a:cubicBezTo>
                    <a:cubicBezTo>
                      <a:pt x="53" y="57"/>
                      <a:pt x="52" y="56"/>
                      <a:pt x="50" y="55"/>
                    </a:cubicBezTo>
                    <a:cubicBezTo>
                      <a:pt x="41" y="55"/>
                      <a:pt x="34" y="56"/>
                      <a:pt x="25" y="53"/>
                    </a:cubicBezTo>
                    <a:cubicBezTo>
                      <a:pt x="24" y="53"/>
                      <a:pt x="22" y="50"/>
                      <a:pt x="22" y="50"/>
                    </a:cubicBezTo>
                    <a:cubicBezTo>
                      <a:pt x="18" y="49"/>
                      <a:pt x="15" y="51"/>
                      <a:pt x="16" y="46"/>
                    </a:cubicBezTo>
                    <a:cubicBezTo>
                      <a:pt x="13" y="46"/>
                      <a:pt x="7" y="48"/>
                      <a:pt x="9" y="42"/>
                    </a:cubicBezTo>
                    <a:cubicBezTo>
                      <a:pt x="15" y="44"/>
                      <a:pt x="16" y="40"/>
                      <a:pt x="20" y="39"/>
                    </a:cubicBezTo>
                    <a:cubicBezTo>
                      <a:pt x="17" y="35"/>
                      <a:pt x="7" y="38"/>
                      <a:pt x="5" y="33"/>
                    </a:cubicBezTo>
                    <a:cubicBezTo>
                      <a:pt x="3" y="33"/>
                      <a:pt x="3" y="34"/>
                      <a:pt x="3" y="35"/>
                    </a:cubicBezTo>
                    <a:cubicBezTo>
                      <a:pt x="0" y="34"/>
                      <a:pt x="5" y="27"/>
                      <a:pt x="7" y="25"/>
                    </a:cubicBezTo>
                    <a:cubicBezTo>
                      <a:pt x="5" y="19"/>
                      <a:pt x="10" y="17"/>
                      <a:pt x="9" y="11"/>
                    </a:cubicBezTo>
                    <a:close/>
                    <a:moveTo>
                      <a:pt x="145" y="107"/>
                    </a:moveTo>
                    <a:cubicBezTo>
                      <a:pt x="145" y="103"/>
                      <a:pt x="154" y="107"/>
                      <a:pt x="158" y="106"/>
                    </a:cubicBezTo>
                    <a:cubicBezTo>
                      <a:pt x="158" y="102"/>
                      <a:pt x="155" y="102"/>
                      <a:pt x="154" y="100"/>
                    </a:cubicBezTo>
                    <a:cubicBezTo>
                      <a:pt x="152" y="97"/>
                      <a:pt x="147" y="99"/>
                      <a:pt x="143" y="96"/>
                    </a:cubicBezTo>
                    <a:cubicBezTo>
                      <a:pt x="144" y="100"/>
                      <a:pt x="141" y="107"/>
                      <a:pt x="145" y="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îSlïďê"/>
              <p:cNvSpPr/>
              <p:nvPr/>
            </p:nvSpPr>
            <p:spPr bwMode="auto">
              <a:xfrm>
                <a:off x="3778927" y="772085"/>
                <a:ext cx="287161" cy="145681"/>
              </a:xfrm>
              <a:custGeom>
                <a:avLst/>
                <a:gdLst>
                  <a:gd name="T0" fmla="*/ 15 w 138"/>
                  <a:gd name="T1" fmla="*/ 53 h 70"/>
                  <a:gd name="T2" fmla="*/ 17 w 138"/>
                  <a:gd name="T3" fmla="*/ 47 h 70"/>
                  <a:gd name="T4" fmla="*/ 24 w 138"/>
                  <a:gd name="T5" fmla="*/ 45 h 70"/>
                  <a:gd name="T6" fmla="*/ 28 w 138"/>
                  <a:gd name="T7" fmla="*/ 44 h 70"/>
                  <a:gd name="T8" fmla="*/ 49 w 138"/>
                  <a:gd name="T9" fmla="*/ 42 h 70"/>
                  <a:gd name="T10" fmla="*/ 28 w 138"/>
                  <a:gd name="T11" fmla="*/ 40 h 70"/>
                  <a:gd name="T12" fmla="*/ 26 w 138"/>
                  <a:gd name="T13" fmla="*/ 38 h 70"/>
                  <a:gd name="T14" fmla="*/ 21 w 138"/>
                  <a:gd name="T15" fmla="*/ 40 h 70"/>
                  <a:gd name="T16" fmla="*/ 10 w 138"/>
                  <a:gd name="T17" fmla="*/ 38 h 70"/>
                  <a:gd name="T18" fmla="*/ 19 w 138"/>
                  <a:gd name="T19" fmla="*/ 31 h 70"/>
                  <a:gd name="T20" fmla="*/ 24 w 138"/>
                  <a:gd name="T21" fmla="*/ 31 h 70"/>
                  <a:gd name="T22" fmla="*/ 4 w 138"/>
                  <a:gd name="T23" fmla="*/ 27 h 70"/>
                  <a:gd name="T24" fmla="*/ 0 w 138"/>
                  <a:gd name="T25" fmla="*/ 21 h 70"/>
                  <a:gd name="T26" fmla="*/ 10 w 138"/>
                  <a:gd name="T27" fmla="*/ 14 h 70"/>
                  <a:gd name="T28" fmla="*/ 10 w 138"/>
                  <a:gd name="T29" fmla="*/ 12 h 70"/>
                  <a:gd name="T30" fmla="*/ 28 w 138"/>
                  <a:gd name="T31" fmla="*/ 4 h 70"/>
                  <a:gd name="T32" fmla="*/ 34 w 138"/>
                  <a:gd name="T33" fmla="*/ 1 h 70"/>
                  <a:gd name="T34" fmla="*/ 37 w 138"/>
                  <a:gd name="T35" fmla="*/ 3 h 70"/>
                  <a:gd name="T36" fmla="*/ 41 w 138"/>
                  <a:gd name="T37" fmla="*/ 10 h 70"/>
                  <a:gd name="T38" fmla="*/ 37 w 138"/>
                  <a:gd name="T39" fmla="*/ 12 h 70"/>
                  <a:gd name="T40" fmla="*/ 41 w 138"/>
                  <a:gd name="T41" fmla="*/ 14 h 70"/>
                  <a:gd name="T42" fmla="*/ 43 w 138"/>
                  <a:gd name="T43" fmla="*/ 10 h 70"/>
                  <a:gd name="T44" fmla="*/ 54 w 138"/>
                  <a:gd name="T45" fmla="*/ 8 h 70"/>
                  <a:gd name="T46" fmla="*/ 60 w 138"/>
                  <a:gd name="T47" fmla="*/ 17 h 70"/>
                  <a:gd name="T48" fmla="*/ 67 w 138"/>
                  <a:gd name="T49" fmla="*/ 14 h 70"/>
                  <a:gd name="T50" fmla="*/ 73 w 138"/>
                  <a:gd name="T51" fmla="*/ 8 h 70"/>
                  <a:gd name="T52" fmla="*/ 79 w 138"/>
                  <a:gd name="T53" fmla="*/ 10 h 70"/>
                  <a:gd name="T54" fmla="*/ 80 w 138"/>
                  <a:gd name="T55" fmla="*/ 17 h 70"/>
                  <a:gd name="T56" fmla="*/ 84 w 138"/>
                  <a:gd name="T57" fmla="*/ 25 h 70"/>
                  <a:gd name="T58" fmla="*/ 92 w 138"/>
                  <a:gd name="T59" fmla="*/ 19 h 70"/>
                  <a:gd name="T60" fmla="*/ 86 w 138"/>
                  <a:gd name="T61" fmla="*/ 16 h 70"/>
                  <a:gd name="T62" fmla="*/ 86 w 138"/>
                  <a:gd name="T63" fmla="*/ 4 h 70"/>
                  <a:gd name="T64" fmla="*/ 93 w 138"/>
                  <a:gd name="T65" fmla="*/ 3 h 70"/>
                  <a:gd name="T66" fmla="*/ 101 w 138"/>
                  <a:gd name="T67" fmla="*/ 16 h 70"/>
                  <a:gd name="T68" fmla="*/ 106 w 138"/>
                  <a:gd name="T69" fmla="*/ 19 h 70"/>
                  <a:gd name="T70" fmla="*/ 110 w 138"/>
                  <a:gd name="T71" fmla="*/ 25 h 70"/>
                  <a:gd name="T72" fmla="*/ 108 w 138"/>
                  <a:gd name="T73" fmla="*/ 31 h 70"/>
                  <a:gd name="T74" fmla="*/ 114 w 138"/>
                  <a:gd name="T75" fmla="*/ 38 h 70"/>
                  <a:gd name="T76" fmla="*/ 131 w 138"/>
                  <a:gd name="T77" fmla="*/ 40 h 70"/>
                  <a:gd name="T78" fmla="*/ 136 w 138"/>
                  <a:gd name="T79" fmla="*/ 45 h 70"/>
                  <a:gd name="T80" fmla="*/ 138 w 138"/>
                  <a:gd name="T81" fmla="*/ 49 h 70"/>
                  <a:gd name="T82" fmla="*/ 123 w 138"/>
                  <a:gd name="T83" fmla="*/ 49 h 70"/>
                  <a:gd name="T84" fmla="*/ 127 w 138"/>
                  <a:gd name="T85" fmla="*/ 62 h 70"/>
                  <a:gd name="T86" fmla="*/ 106 w 138"/>
                  <a:gd name="T87" fmla="*/ 62 h 70"/>
                  <a:gd name="T88" fmla="*/ 80 w 138"/>
                  <a:gd name="T89" fmla="*/ 62 h 70"/>
                  <a:gd name="T90" fmla="*/ 71 w 138"/>
                  <a:gd name="T91" fmla="*/ 64 h 70"/>
                  <a:gd name="T92" fmla="*/ 69 w 138"/>
                  <a:gd name="T93" fmla="*/ 68 h 70"/>
                  <a:gd name="T94" fmla="*/ 45 w 138"/>
                  <a:gd name="T95" fmla="*/ 68 h 70"/>
                  <a:gd name="T96" fmla="*/ 37 w 138"/>
                  <a:gd name="T97" fmla="*/ 57 h 70"/>
                  <a:gd name="T98" fmla="*/ 23 w 138"/>
                  <a:gd name="T99" fmla="*/ 53 h 70"/>
                  <a:gd name="T100" fmla="*/ 21 w 138"/>
                  <a:gd name="T101" fmla="*/ 55 h 70"/>
                  <a:gd name="T102" fmla="*/ 21 w 138"/>
                  <a:gd name="T103" fmla="*/ 51 h 70"/>
                  <a:gd name="T104" fmla="*/ 15 w 138"/>
                  <a:gd name="T105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8" h="70">
                    <a:moveTo>
                      <a:pt x="15" y="53"/>
                    </a:moveTo>
                    <a:cubicBezTo>
                      <a:pt x="11" y="53"/>
                      <a:pt x="16" y="48"/>
                      <a:pt x="17" y="47"/>
                    </a:cubicBezTo>
                    <a:cubicBezTo>
                      <a:pt x="17" y="45"/>
                      <a:pt x="22" y="46"/>
                      <a:pt x="24" y="45"/>
                    </a:cubicBezTo>
                    <a:cubicBezTo>
                      <a:pt x="26" y="45"/>
                      <a:pt x="26" y="44"/>
                      <a:pt x="28" y="44"/>
                    </a:cubicBezTo>
                    <a:cubicBezTo>
                      <a:pt x="35" y="43"/>
                      <a:pt x="44" y="46"/>
                      <a:pt x="49" y="42"/>
                    </a:cubicBezTo>
                    <a:cubicBezTo>
                      <a:pt x="47" y="37"/>
                      <a:pt x="35" y="42"/>
                      <a:pt x="28" y="40"/>
                    </a:cubicBezTo>
                    <a:cubicBezTo>
                      <a:pt x="27" y="40"/>
                      <a:pt x="26" y="38"/>
                      <a:pt x="26" y="38"/>
                    </a:cubicBezTo>
                    <a:cubicBezTo>
                      <a:pt x="25" y="38"/>
                      <a:pt x="23" y="40"/>
                      <a:pt x="21" y="40"/>
                    </a:cubicBezTo>
                    <a:cubicBezTo>
                      <a:pt x="17" y="40"/>
                      <a:pt x="13" y="37"/>
                      <a:pt x="10" y="38"/>
                    </a:cubicBezTo>
                    <a:cubicBezTo>
                      <a:pt x="5" y="32"/>
                      <a:pt x="19" y="34"/>
                      <a:pt x="19" y="31"/>
                    </a:cubicBezTo>
                    <a:cubicBezTo>
                      <a:pt x="19" y="27"/>
                      <a:pt x="23" y="30"/>
                      <a:pt x="24" y="31"/>
                    </a:cubicBezTo>
                    <a:cubicBezTo>
                      <a:pt x="24" y="20"/>
                      <a:pt x="13" y="30"/>
                      <a:pt x="4" y="27"/>
                    </a:cubicBezTo>
                    <a:cubicBezTo>
                      <a:pt x="0" y="24"/>
                      <a:pt x="8" y="21"/>
                      <a:pt x="0" y="21"/>
                    </a:cubicBezTo>
                    <a:cubicBezTo>
                      <a:pt x="2" y="18"/>
                      <a:pt x="2" y="12"/>
                      <a:pt x="10" y="14"/>
                    </a:cubicBezTo>
                    <a:cubicBezTo>
                      <a:pt x="12" y="14"/>
                      <a:pt x="10" y="11"/>
                      <a:pt x="10" y="12"/>
                    </a:cubicBezTo>
                    <a:cubicBezTo>
                      <a:pt x="13" y="7"/>
                      <a:pt x="21" y="6"/>
                      <a:pt x="28" y="4"/>
                    </a:cubicBezTo>
                    <a:cubicBezTo>
                      <a:pt x="30" y="3"/>
                      <a:pt x="30" y="0"/>
                      <a:pt x="34" y="1"/>
                    </a:cubicBezTo>
                    <a:cubicBezTo>
                      <a:pt x="34" y="3"/>
                      <a:pt x="36" y="2"/>
                      <a:pt x="37" y="3"/>
                    </a:cubicBezTo>
                    <a:cubicBezTo>
                      <a:pt x="37" y="7"/>
                      <a:pt x="34" y="10"/>
                      <a:pt x="41" y="10"/>
                    </a:cubicBezTo>
                    <a:cubicBezTo>
                      <a:pt x="41" y="12"/>
                      <a:pt x="39" y="11"/>
                      <a:pt x="37" y="12"/>
                    </a:cubicBezTo>
                    <a:cubicBezTo>
                      <a:pt x="37" y="13"/>
                      <a:pt x="40" y="14"/>
                      <a:pt x="41" y="14"/>
                    </a:cubicBezTo>
                    <a:cubicBezTo>
                      <a:pt x="43" y="13"/>
                      <a:pt x="42" y="10"/>
                      <a:pt x="43" y="10"/>
                    </a:cubicBezTo>
                    <a:cubicBezTo>
                      <a:pt x="47" y="8"/>
                      <a:pt x="50" y="9"/>
                      <a:pt x="54" y="8"/>
                    </a:cubicBezTo>
                    <a:cubicBezTo>
                      <a:pt x="56" y="11"/>
                      <a:pt x="60" y="12"/>
                      <a:pt x="60" y="17"/>
                    </a:cubicBezTo>
                    <a:cubicBezTo>
                      <a:pt x="64" y="17"/>
                      <a:pt x="62" y="12"/>
                      <a:pt x="67" y="14"/>
                    </a:cubicBezTo>
                    <a:cubicBezTo>
                      <a:pt x="69" y="12"/>
                      <a:pt x="71" y="10"/>
                      <a:pt x="73" y="8"/>
                    </a:cubicBezTo>
                    <a:cubicBezTo>
                      <a:pt x="74" y="9"/>
                      <a:pt x="76" y="10"/>
                      <a:pt x="79" y="10"/>
                    </a:cubicBezTo>
                    <a:cubicBezTo>
                      <a:pt x="80" y="13"/>
                      <a:pt x="79" y="15"/>
                      <a:pt x="80" y="17"/>
                    </a:cubicBezTo>
                    <a:cubicBezTo>
                      <a:pt x="81" y="20"/>
                      <a:pt x="86" y="20"/>
                      <a:pt x="84" y="25"/>
                    </a:cubicBezTo>
                    <a:cubicBezTo>
                      <a:pt x="88" y="24"/>
                      <a:pt x="88" y="20"/>
                      <a:pt x="92" y="19"/>
                    </a:cubicBezTo>
                    <a:cubicBezTo>
                      <a:pt x="91" y="17"/>
                      <a:pt x="87" y="17"/>
                      <a:pt x="86" y="16"/>
                    </a:cubicBezTo>
                    <a:cubicBezTo>
                      <a:pt x="84" y="12"/>
                      <a:pt x="87" y="9"/>
                      <a:pt x="86" y="4"/>
                    </a:cubicBezTo>
                    <a:cubicBezTo>
                      <a:pt x="89" y="5"/>
                      <a:pt x="90" y="2"/>
                      <a:pt x="93" y="3"/>
                    </a:cubicBezTo>
                    <a:cubicBezTo>
                      <a:pt x="94" y="6"/>
                      <a:pt x="98" y="11"/>
                      <a:pt x="101" y="16"/>
                    </a:cubicBezTo>
                    <a:cubicBezTo>
                      <a:pt x="101" y="16"/>
                      <a:pt x="105" y="24"/>
                      <a:pt x="106" y="19"/>
                    </a:cubicBezTo>
                    <a:cubicBezTo>
                      <a:pt x="109" y="20"/>
                      <a:pt x="107" y="25"/>
                      <a:pt x="110" y="25"/>
                    </a:cubicBezTo>
                    <a:cubicBezTo>
                      <a:pt x="110" y="28"/>
                      <a:pt x="110" y="30"/>
                      <a:pt x="108" y="31"/>
                    </a:cubicBezTo>
                    <a:cubicBezTo>
                      <a:pt x="109" y="34"/>
                      <a:pt x="116" y="32"/>
                      <a:pt x="114" y="38"/>
                    </a:cubicBezTo>
                    <a:cubicBezTo>
                      <a:pt x="121" y="34"/>
                      <a:pt x="121" y="41"/>
                      <a:pt x="131" y="40"/>
                    </a:cubicBezTo>
                    <a:cubicBezTo>
                      <a:pt x="127" y="47"/>
                      <a:pt x="135" y="44"/>
                      <a:pt x="136" y="45"/>
                    </a:cubicBezTo>
                    <a:cubicBezTo>
                      <a:pt x="137" y="46"/>
                      <a:pt x="133" y="51"/>
                      <a:pt x="138" y="49"/>
                    </a:cubicBezTo>
                    <a:cubicBezTo>
                      <a:pt x="135" y="58"/>
                      <a:pt x="131" y="47"/>
                      <a:pt x="123" y="49"/>
                    </a:cubicBezTo>
                    <a:cubicBezTo>
                      <a:pt x="121" y="56"/>
                      <a:pt x="130" y="54"/>
                      <a:pt x="127" y="62"/>
                    </a:cubicBezTo>
                    <a:cubicBezTo>
                      <a:pt x="120" y="64"/>
                      <a:pt x="112" y="66"/>
                      <a:pt x="106" y="62"/>
                    </a:cubicBezTo>
                    <a:cubicBezTo>
                      <a:pt x="100" y="58"/>
                      <a:pt x="88" y="57"/>
                      <a:pt x="80" y="62"/>
                    </a:cubicBezTo>
                    <a:cubicBezTo>
                      <a:pt x="78" y="63"/>
                      <a:pt x="76" y="62"/>
                      <a:pt x="71" y="64"/>
                    </a:cubicBezTo>
                    <a:cubicBezTo>
                      <a:pt x="69" y="65"/>
                      <a:pt x="69" y="66"/>
                      <a:pt x="69" y="68"/>
                    </a:cubicBezTo>
                    <a:cubicBezTo>
                      <a:pt x="64" y="65"/>
                      <a:pt x="54" y="70"/>
                      <a:pt x="45" y="68"/>
                    </a:cubicBezTo>
                    <a:cubicBezTo>
                      <a:pt x="43" y="64"/>
                      <a:pt x="40" y="61"/>
                      <a:pt x="37" y="57"/>
                    </a:cubicBezTo>
                    <a:cubicBezTo>
                      <a:pt x="32" y="56"/>
                      <a:pt x="23" y="59"/>
                      <a:pt x="23" y="53"/>
                    </a:cubicBezTo>
                    <a:cubicBezTo>
                      <a:pt x="21" y="53"/>
                      <a:pt x="21" y="54"/>
                      <a:pt x="21" y="55"/>
                    </a:cubicBezTo>
                    <a:cubicBezTo>
                      <a:pt x="18" y="54"/>
                      <a:pt x="19" y="51"/>
                      <a:pt x="21" y="51"/>
                    </a:cubicBezTo>
                    <a:cubicBezTo>
                      <a:pt x="21" y="47"/>
                      <a:pt x="15" y="51"/>
                      <a:pt x="15" y="5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iŝļídé"/>
              <p:cNvSpPr/>
              <p:nvPr/>
            </p:nvSpPr>
            <p:spPr bwMode="auto">
              <a:xfrm>
                <a:off x="3011299" y="807105"/>
                <a:ext cx="2054948" cy="2382730"/>
              </a:xfrm>
              <a:custGeom>
                <a:avLst/>
                <a:gdLst>
                  <a:gd name="T0" fmla="*/ 647 w 988"/>
                  <a:gd name="T1" fmla="*/ 75 h 1146"/>
                  <a:gd name="T2" fmla="*/ 582 w 988"/>
                  <a:gd name="T3" fmla="*/ 120 h 1146"/>
                  <a:gd name="T4" fmla="*/ 574 w 988"/>
                  <a:gd name="T5" fmla="*/ 187 h 1146"/>
                  <a:gd name="T6" fmla="*/ 654 w 988"/>
                  <a:gd name="T7" fmla="*/ 241 h 1146"/>
                  <a:gd name="T8" fmla="*/ 680 w 988"/>
                  <a:gd name="T9" fmla="*/ 168 h 1146"/>
                  <a:gd name="T10" fmla="*/ 748 w 988"/>
                  <a:gd name="T11" fmla="*/ 166 h 1146"/>
                  <a:gd name="T12" fmla="*/ 809 w 988"/>
                  <a:gd name="T13" fmla="*/ 183 h 1146"/>
                  <a:gd name="T14" fmla="*/ 833 w 988"/>
                  <a:gd name="T15" fmla="*/ 247 h 1146"/>
                  <a:gd name="T16" fmla="*/ 757 w 988"/>
                  <a:gd name="T17" fmla="*/ 274 h 1146"/>
                  <a:gd name="T18" fmla="*/ 804 w 988"/>
                  <a:gd name="T19" fmla="*/ 302 h 1146"/>
                  <a:gd name="T20" fmla="*/ 785 w 988"/>
                  <a:gd name="T21" fmla="*/ 312 h 1146"/>
                  <a:gd name="T22" fmla="*/ 701 w 988"/>
                  <a:gd name="T23" fmla="*/ 373 h 1146"/>
                  <a:gd name="T24" fmla="*/ 666 w 988"/>
                  <a:gd name="T25" fmla="*/ 478 h 1146"/>
                  <a:gd name="T26" fmla="*/ 593 w 988"/>
                  <a:gd name="T27" fmla="*/ 437 h 1146"/>
                  <a:gd name="T28" fmla="*/ 535 w 988"/>
                  <a:gd name="T29" fmla="*/ 515 h 1146"/>
                  <a:gd name="T30" fmla="*/ 600 w 988"/>
                  <a:gd name="T31" fmla="*/ 547 h 1146"/>
                  <a:gd name="T32" fmla="*/ 692 w 988"/>
                  <a:gd name="T33" fmla="*/ 608 h 1146"/>
                  <a:gd name="T34" fmla="*/ 766 w 988"/>
                  <a:gd name="T35" fmla="*/ 597 h 1146"/>
                  <a:gd name="T36" fmla="*/ 884 w 988"/>
                  <a:gd name="T37" fmla="*/ 647 h 1146"/>
                  <a:gd name="T38" fmla="*/ 988 w 988"/>
                  <a:gd name="T39" fmla="*/ 711 h 1146"/>
                  <a:gd name="T40" fmla="*/ 943 w 988"/>
                  <a:gd name="T41" fmla="*/ 854 h 1146"/>
                  <a:gd name="T42" fmla="*/ 885 w 988"/>
                  <a:gd name="T43" fmla="*/ 918 h 1146"/>
                  <a:gd name="T44" fmla="*/ 830 w 988"/>
                  <a:gd name="T45" fmla="*/ 979 h 1146"/>
                  <a:gd name="T46" fmla="*/ 779 w 988"/>
                  <a:gd name="T47" fmla="*/ 1037 h 1146"/>
                  <a:gd name="T48" fmla="*/ 757 w 988"/>
                  <a:gd name="T49" fmla="*/ 1082 h 1146"/>
                  <a:gd name="T50" fmla="*/ 716 w 988"/>
                  <a:gd name="T51" fmla="*/ 1126 h 1146"/>
                  <a:gd name="T52" fmla="*/ 703 w 988"/>
                  <a:gd name="T53" fmla="*/ 1065 h 1146"/>
                  <a:gd name="T54" fmla="*/ 735 w 988"/>
                  <a:gd name="T55" fmla="*/ 936 h 1146"/>
                  <a:gd name="T56" fmla="*/ 731 w 988"/>
                  <a:gd name="T57" fmla="*/ 813 h 1146"/>
                  <a:gd name="T58" fmla="*/ 666 w 988"/>
                  <a:gd name="T59" fmla="*/ 729 h 1146"/>
                  <a:gd name="T60" fmla="*/ 679 w 988"/>
                  <a:gd name="T61" fmla="*/ 660 h 1146"/>
                  <a:gd name="T62" fmla="*/ 621 w 988"/>
                  <a:gd name="T63" fmla="*/ 588 h 1146"/>
                  <a:gd name="T64" fmla="*/ 559 w 988"/>
                  <a:gd name="T65" fmla="*/ 550 h 1146"/>
                  <a:gd name="T66" fmla="*/ 464 w 988"/>
                  <a:gd name="T67" fmla="*/ 496 h 1146"/>
                  <a:gd name="T68" fmla="*/ 410 w 988"/>
                  <a:gd name="T69" fmla="*/ 440 h 1146"/>
                  <a:gd name="T70" fmla="*/ 410 w 988"/>
                  <a:gd name="T71" fmla="*/ 463 h 1146"/>
                  <a:gd name="T72" fmla="*/ 354 w 988"/>
                  <a:gd name="T73" fmla="*/ 392 h 1146"/>
                  <a:gd name="T74" fmla="*/ 319 w 988"/>
                  <a:gd name="T75" fmla="*/ 267 h 1146"/>
                  <a:gd name="T76" fmla="*/ 298 w 988"/>
                  <a:gd name="T77" fmla="*/ 233 h 1146"/>
                  <a:gd name="T78" fmla="*/ 244 w 988"/>
                  <a:gd name="T79" fmla="*/ 174 h 1146"/>
                  <a:gd name="T80" fmla="*/ 151 w 988"/>
                  <a:gd name="T81" fmla="*/ 144 h 1146"/>
                  <a:gd name="T82" fmla="*/ 105 w 988"/>
                  <a:gd name="T83" fmla="*/ 168 h 1146"/>
                  <a:gd name="T84" fmla="*/ 58 w 988"/>
                  <a:gd name="T85" fmla="*/ 198 h 1146"/>
                  <a:gd name="T86" fmla="*/ 24 w 988"/>
                  <a:gd name="T87" fmla="*/ 153 h 1146"/>
                  <a:gd name="T88" fmla="*/ 9 w 988"/>
                  <a:gd name="T89" fmla="*/ 97 h 1146"/>
                  <a:gd name="T90" fmla="*/ 28 w 988"/>
                  <a:gd name="T91" fmla="*/ 62 h 1146"/>
                  <a:gd name="T92" fmla="*/ 95 w 988"/>
                  <a:gd name="T93" fmla="*/ 21 h 1146"/>
                  <a:gd name="T94" fmla="*/ 255 w 988"/>
                  <a:gd name="T95" fmla="*/ 38 h 1146"/>
                  <a:gd name="T96" fmla="*/ 332 w 988"/>
                  <a:gd name="T97" fmla="*/ 41 h 1146"/>
                  <a:gd name="T98" fmla="*/ 451 w 988"/>
                  <a:gd name="T99" fmla="*/ 73 h 1146"/>
                  <a:gd name="T100" fmla="*/ 537 w 988"/>
                  <a:gd name="T101" fmla="*/ 53 h 1146"/>
                  <a:gd name="T102" fmla="*/ 561 w 988"/>
                  <a:gd name="T103" fmla="*/ 12 h 1146"/>
                  <a:gd name="T104" fmla="*/ 606 w 988"/>
                  <a:gd name="T105" fmla="*/ 51 h 1146"/>
                  <a:gd name="T106" fmla="*/ 324 w 988"/>
                  <a:gd name="T107" fmla="*/ 86 h 1146"/>
                  <a:gd name="T108" fmla="*/ 418 w 988"/>
                  <a:gd name="T109" fmla="*/ 135 h 1146"/>
                  <a:gd name="T110" fmla="*/ 403 w 988"/>
                  <a:gd name="T111" fmla="*/ 133 h 1146"/>
                  <a:gd name="T112" fmla="*/ 533 w 988"/>
                  <a:gd name="T113" fmla="*/ 250 h 1146"/>
                  <a:gd name="T114" fmla="*/ 576 w 988"/>
                  <a:gd name="T115" fmla="*/ 295 h 1146"/>
                  <a:gd name="T116" fmla="*/ 613 w 988"/>
                  <a:gd name="T117" fmla="*/ 271 h 1146"/>
                  <a:gd name="T118" fmla="*/ 606 w 988"/>
                  <a:gd name="T119" fmla="*/ 340 h 1146"/>
                  <a:gd name="T120" fmla="*/ 671 w 988"/>
                  <a:gd name="T121" fmla="*/ 317 h 1146"/>
                  <a:gd name="T122" fmla="*/ 653 w 988"/>
                  <a:gd name="T123" fmla="*/ 338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88" h="1146">
                    <a:moveTo>
                      <a:pt x="602" y="62"/>
                    </a:moveTo>
                    <a:cubicBezTo>
                      <a:pt x="603" y="66"/>
                      <a:pt x="608" y="59"/>
                      <a:pt x="606" y="68"/>
                    </a:cubicBezTo>
                    <a:cubicBezTo>
                      <a:pt x="608" y="68"/>
                      <a:pt x="610" y="68"/>
                      <a:pt x="612" y="68"/>
                    </a:cubicBezTo>
                    <a:cubicBezTo>
                      <a:pt x="614" y="66"/>
                      <a:pt x="616" y="63"/>
                      <a:pt x="615" y="58"/>
                    </a:cubicBezTo>
                    <a:cubicBezTo>
                      <a:pt x="618" y="57"/>
                      <a:pt x="619" y="56"/>
                      <a:pt x="619" y="53"/>
                    </a:cubicBezTo>
                    <a:cubicBezTo>
                      <a:pt x="625" y="55"/>
                      <a:pt x="620" y="47"/>
                      <a:pt x="626" y="49"/>
                    </a:cubicBezTo>
                    <a:cubicBezTo>
                      <a:pt x="626" y="45"/>
                      <a:pt x="626" y="40"/>
                      <a:pt x="626" y="36"/>
                    </a:cubicBezTo>
                    <a:cubicBezTo>
                      <a:pt x="633" y="35"/>
                      <a:pt x="636" y="34"/>
                      <a:pt x="641" y="36"/>
                    </a:cubicBezTo>
                    <a:cubicBezTo>
                      <a:pt x="643" y="37"/>
                      <a:pt x="642" y="40"/>
                      <a:pt x="643" y="41"/>
                    </a:cubicBezTo>
                    <a:cubicBezTo>
                      <a:pt x="644" y="42"/>
                      <a:pt x="646" y="41"/>
                      <a:pt x="647" y="41"/>
                    </a:cubicBezTo>
                    <a:cubicBezTo>
                      <a:pt x="649" y="42"/>
                      <a:pt x="650" y="45"/>
                      <a:pt x="653" y="45"/>
                    </a:cubicBezTo>
                    <a:cubicBezTo>
                      <a:pt x="653" y="51"/>
                      <a:pt x="650" y="53"/>
                      <a:pt x="647" y="55"/>
                    </a:cubicBezTo>
                    <a:cubicBezTo>
                      <a:pt x="651" y="57"/>
                      <a:pt x="649" y="64"/>
                      <a:pt x="654" y="66"/>
                    </a:cubicBezTo>
                    <a:cubicBezTo>
                      <a:pt x="653" y="70"/>
                      <a:pt x="648" y="71"/>
                      <a:pt x="647" y="75"/>
                    </a:cubicBezTo>
                    <a:cubicBezTo>
                      <a:pt x="644" y="75"/>
                      <a:pt x="642" y="78"/>
                      <a:pt x="641" y="75"/>
                    </a:cubicBezTo>
                    <a:cubicBezTo>
                      <a:pt x="638" y="77"/>
                      <a:pt x="638" y="82"/>
                      <a:pt x="636" y="84"/>
                    </a:cubicBezTo>
                    <a:cubicBezTo>
                      <a:pt x="634" y="83"/>
                      <a:pt x="637" y="79"/>
                      <a:pt x="628" y="81"/>
                    </a:cubicBezTo>
                    <a:cubicBezTo>
                      <a:pt x="628" y="79"/>
                      <a:pt x="631" y="79"/>
                      <a:pt x="632" y="79"/>
                    </a:cubicBezTo>
                    <a:cubicBezTo>
                      <a:pt x="628" y="73"/>
                      <a:pt x="621" y="81"/>
                      <a:pt x="615" y="79"/>
                    </a:cubicBezTo>
                    <a:cubicBezTo>
                      <a:pt x="617" y="85"/>
                      <a:pt x="615" y="83"/>
                      <a:pt x="615" y="90"/>
                    </a:cubicBezTo>
                    <a:cubicBezTo>
                      <a:pt x="613" y="90"/>
                      <a:pt x="614" y="88"/>
                      <a:pt x="613" y="86"/>
                    </a:cubicBezTo>
                    <a:cubicBezTo>
                      <a:pt x="609" y="87"/>
                      <a:pt x="610" y="93"/>
                      <a:pt x="604" y="92"/>
                    </a:cubicBezTo>
                    <a:cubicBezTo>
                      <a:pt x="605" y="94"/>
                      <a:pt x="608" y="93"/>
                      <a:pt x="608" y="96"/>
                    </a:cubicBezTo>
                    <a:cubicBezTo>
                      <a:pt x="608" y="99"/>
                      <a:pt x="606" y="100"/>
                      <a:pt x="606" y="103"/>
                    </a:cubicBezTo>
                    <a:cubicBezTo>
                      <a:pt x="602" y="99"/>
                      <a:pt x="596" y="110"/>
                      <a:pt x="595" y="109"/>
                    </a:cubicBezTo>
                    <a:cubicBezTo>
                      <a:pt x="594" y="108"/>
                      <a:pt x="591" y="106"/>
                      <a:pt x="591" y="112"/>
                    </a:cubicBezTo>
                    <a:cubicBezTo>
                      <a:pt x="589" y="112"/>
                      <a:pt x="586" y="112"/>
                      <a:pt x="584" y="112"/>
                    </a:cubicBezTo>
                    <a:cubicBezTo>
                      <a:pt x="581" y="113"/>
                      <a:pt x="582" y="117"/>
                      <a:pt x="582" y="120"/>
                    </a:cubicBezTo>
                    <a:cubicBezTo>
                      <a:pt x="579" y="118"/>
                      <a:pt x="578" y="118"/>
                      <a:pt x="578" y="122"/>
                    </a:cubicBezTo>
                    <a:cubicBezTo>
                      <a:pt x="574" y="118"/>
                      <a:pt x="573" y="121"/>
                      <a:pt x="569" y="122"/>
                    </a:cubicBezTo>
                    <a:cubicBezTo>
                      <a:pt x="570" y="123"/>
                      <a:pt x="571" y="126"/>
                      <a:pt x="571" y="129"/>
                    </a:cubicBezTo>
                    <a:cubicBezTo>
                      <a:pt x="566" y="125"/>
                      <a:pt x="568" y="130"/>
                      <a:pt x="565" y="135"/>
                    </a:cubicBezTo>
                    <a:cubicBezTo>
                      <a:pt x="563" y="139"/>
                      <a:pt x="558" y="143"/>
                      <a:pt x="557" y="151"/>
                    </a:cubicBezTo>
                    <a:cubicBezTo>
                      <a:pt x="553" y="154"/>
                      <a:pt x="551" y="159"/>
                      <a:pt x="548" y="163"/>
                    </a:cubicBezTo>
                    <a:cubicBezTo>
                      <a:pt x="548" y="166"/>
                      <a:pt x="550" y="163"/>
                      <a:pt x="550" y="163"/>
                    </a:cubicBezTo>
                    <a:cubicBezTo>
                      <a:pt x="552" y="163"/>
                      <a:pt x="551" y="164"/>
                      <a:pt x="552" y="165"/>
                    </a:cubicBezTo>
                    <a:cubicBezTo>
                      <a:pt x="553" y="165"/>
                      <a:pt x="555" y="168"/>
                      <a:pt x="556" y="168"/>
                    </a:cubicBezTo>
                    <a:cubicBezTo>
                      <a:pt x="557" y="169"/>
                      <a:pt x="559" y="164"/>
                      <a:pt x="563" y="168"/>
                    </a:cubicBezTo>
                    <a:cubicBezTo>
                      <a:pt x="564" y="169"/>
                      <a:pt x="565" y="170"/>
                      <a:pt x="567" y="170"/>
                    </a:cubicBezTo>
                    <a:cubicBezTo>
                      <a:pt x="567" y="173"/>
                      <a:pt x="567" y="175"/>
                      <a:pt x="567" y="178"/>
                    </a:cubicBezTo>
                    <a:cubicBezTo>
                      <a:pt x="567" y="180"/>
                      <a:pt x="570" y="179"/>
                      <a:pt x="571" y="181"/>
                    </a:cubicBezTo>
                    <a:cubicBezTo>
                      <a:pt x="572" y="183"/>
                      <a:pt x="575" y="183"/>
                      <a:pt x="574" y="187"/>
                    </a:cubicBezTo>
                    <a:cubicBezTo>
                      <a:pt x="584" y="186"/>
                      <a:pt x="591" y="189"/>
                      <a:pt x="597" y="187"/>
                    </a:cubicBezTo>
                    <a:cubicBezTo>
                      <a:pt x="598" y="194"/>
                      <a:pt x="606" y="192"/>
                      <a:pt x="610" y="196"/>
                    </a:cubicBezTo>
                    <a:cubicBezTo>
                      <a:pt x="611" y="197"/>
                      <a:pt x="611" y="196"/>
                      <a:pt x="612" y="198"/>
                    </a:cubicBezTo>
                    <a:cubicBezTo>
                      <a:pt x="612" y="201"/>
                      <a:pt x="614" y="198"/>
                      <a:pt x="613" y="198"/>
                    </a:cubicBezTo>
                    <a:cubicBezTo>
                      <a:pt x="616" y="198"/>
                      <a:pt x="616" y="201"/>
                      <a:pt x="617" y="202"/>
                    </a:cubicBezTo>
                    <a:cubicBezTo>
                      <a:pt x="620" y="203"/>
                      <a:pt x="624" y="201"/>
                      <a:pt x="623" y="206"/>
                    </a:cubicBezTo>
                    <a:cubicBezTo>
                      <a:pt x="633" y="205"/>
                      <a:pt x="638" y="209"/>
                      <a:pt x="647" y="209"/>
                    </a:cubicBezTo>
                    <a:cubicBezTo>
                      <a:pt x="647" y="215"/>
                      <a:pt x="646" y="221"/>
                      <a:pt x="649" y="224"/>
                    </a:cubicBezTo>
                    <a:cubicBezTo>
                      <a:pt x="649" y="224"/>
                      <a:pt x="651" y="227"/>
                      <a:pt x="651" y="226"/>
                    </a:cubicBezTo>
                    <a:cubicBezTo>
                      <a:pt x="651" y="228"/>
                      <a:pt x="649" y="230"/>
                      <a:pt x="649" y="230"/>
                    </a:cubicBezTo>
                    <a:cubicBezTo>
                      <a:pt x="650" y="232"/>
                      <a:pt x="651" y="230"/>
                      <a:pt x="653" y="232"/>
                    </a:cubicBezTo>
                    <a:cubicBezTo>
                      <a:pt x="653" y="232"/>
                      <a:pt x="649" y="237"/>
                      <a:pt x="654" y="235"/>
                    </a:cubicBezTo>
                    <a:cubicBezTo>
                      <a:pt x="653" y="237"/>
                      <a:pt x="652" y="238"/>
                      <a:pt x="653" y="241"/>
                    </a:cubicBezTo>
                    <a:cubicBezTo>
                      <a:pt x="653" y="243"/>
                      <a:pt x="654" y="242"/>
                      <a:pt x="654" y="241"/>
                    </a:cubicBezTo>
                    <a:cubicBezTo>
                      <a:pt x="657" y="241"/>
                      <a:pt x="655" y="244"/>
                      <a:pt x="656" y="245"/>
                    </a:cubicBezTo>
                    <a:cubicBezTo>
                      <a:pt x="657" y="245"/>
                      <a:pt x="659" y="244"/>
                      <a:pt x="660" y="245"/>
                    </a:cubicBezTo>
                    <a:cubicBezTo>
                      <a:pt x="662" y="247"/>
                      <a:pt x="669" y="247"/>
                      <a:pt x="675" y="245"/>
                    </a:cubicBezTo>
                    <a:cubicBezTo>
                      <a:pt x="677" y="237"/>
                      <a:pt x="677" y="233"/>
                      <a:pt x="675" y="226"/>
                    </a:cubicBezTo>
                    <a:cubicBezTo>
                      <a:pt x="676" y="224"/>
                      <a:pt x="672" y="225"/>
                      <a:pt x="671" y="224"/>
                    </a:cubicBezTo>
                    <a:cubicBezTo>
                      <a:pt x="669" y="221"/>
                      <a:pt x="674" y="215"/>
                      <a:pt x="667" y="217"/>
                    </a:cubicBezTo>
                    <a:cubicBezTo>
                      <a:pt x="669" y="215"/>
                      <a:pt x="672" y="215"/>
                      <a:pt x="671" y="211"/>
                    </a:cubicBezTo>
                    <a:cubicBezTo>
                      <a:pt x="679" y="213"/>
                      <a:pt x="678" y="207"/>
                      <a:pt x="684" y="207"/>
                    </a:cubicBezTo>
                    <a:cubicBezTo>
                      <a:pt x="687" y="208"/>
                      <a:pt x="685" y="203"/>
                      <a:pt x="686" y="202"/>
                    </a:cubicBezTo>
                    <a:cubicBezTo>
                      <a:pt x="686" y="202"/>
                      <a:pt x="691" y="204"/>
                      <a:pt x="692" y="202"/>
                    </a:cubicBezTo>
                    <a:cubicBezTo>
                      <a:pt x="687" y="194"/>
                      <a:pt x="694" y="186"/>
                      <a:pt x="690" y="181"/>
                    </a:cubicBezTo>
                    <a:cubicBezTo>
                      <a:pt x="690" y="179"/>
                      <a:pt x="687" y="181"/>
                      <a:pt x="688" y="181"/>
                    </a:cubicBezTo>
                    <a:cubicBezTo>
                      <a:pt x="685" y="179"/>
                      <a:pt x="688" y="175"/>
                      <a:pt x="682" y="176"/>
                    </a:cubicBezTo>
                    <a:cubicBezTo>
                      <a:pt x="683" y="172"/>
                      <a:pt x="680" y="172"/>
                      <a:pt x="680" y="168"/>
                    </a:cubicBezTo>
                    <a:cubicBezTo>
                      <a:pt x="680" y="164"/>
                      <a:pt x="682" y="162"/>
                      <a:pt x="686" y="163"/>
                    </a:cubicBezTo>
                    <a:cubicBezTo>
                      <a:pt x="683" y="161"/>
                      <a:pt x="688" y="150"/>
                      <a:pt x="680" y="150"/>
                    </a:cubicBezTo>
                    <a:cubicBezTo>
                      <a:pt x="682" y="148"/>
                      <a:pt x="682" y="147"/>
                      <a:pt x="682" y="144"/>
                    </a:cubicBezTo>
                    <a:cubicBezTo>
                      <a:pt x="682" y="144"/>
                      <a:pt x="680" y="143"/>
                      <a:pt x="680" y="142"/>
                    </a:cubicBezTo>
                    <a:cubicBezTo>
                      <a:pt x="681" y="142"/>
                      <a:pt x="683" y="142"/>
                      <a:pt x="682" y="140"/>
                    </a:cubicBezTo>
                    <a:cubicBezTo>
                      <a:pt x="682" y="139"/>
                      <a:pt x="680" y="138"/>
                      <a:pt x="680" y="137"/>
                    </a:cubicBezTo>
                    <a:cubicBezTo>
                      <a:pt x="680" y="134"/>
                      <a:pt x="684" y="130"/>
                      <a:pt x="680" y="129"/>
                    </a:cubicBezTo>
                    <a:cubicBezTo>
                      <a:pt x="681" y="126"/>
                      <a:pt x="696" y="125"/>
                      <a:pt x="694" y="131"/>
                    </a:cubicBezTo>
                    <a:cubicBezTo>
                      <a:pt x="701" y="131"/>
                      <a:pt x="711" y="133"/>
                      <a:pt x="714" y="127"/>
                    </a:cubicBezTo>
                    <a:cubicBezTo>
                      <a:pt x="718" y="132"/>
                      <a:pt x="728" y="132"/>
                      <a:pt x="727" y="142"/>
                    </a:cubicBezTo>
                    <a:cubicBezTo>
                      <a:pt x="732" y="142"/>
                      <a:pt x="737" y="142"/>
                      <a:pt x="742" y="142"/>
                    </a:cubicBezTo>
                    <a:cubicBezTo>
                      <a:pt x="741" y="145"/>
                      <a:pt x="743" y="146"/>
                      <a:pt x="746" y="146"/>
                    </a:cubicBezTo>
                    <a:cubicBezTo>
                      <a:pt x="746" y="150"/>
                      <a:pt x="745" y="153"/>
                      <a:pt x="746" y="157"/>
                    </a:cubicBezTo>
                    <a:cubicBezTo>
                      <a:pt x="746" y="161"/>
                      <a:pt x="751" y="165"/>
                      <a:pt x="748" y="166"/>
                    </a:cubicBezTo>
                    <a:cubicBezTo>
                      <a:pt x="748" y="169"/>
                      <a:pt x="751" y="168"/>
                      <a:pt x="753" y="168"/>
                    </a:cubicBezTo>
                    <a:cubicBezTo>
                      <a:pt x="752" y="174"/>
                      <a:pt x="760" y="171"/>
                      <a:pt x="755" y="176"/>
                    </a:cubicBezTo>
                    <a:cubicBezTo>
                      <a:pt x="763" y="177"/>
                      <a:pt x="765" y="173"/>
                      <a:pt x="772" y="174"/>
                    </a:cubicBezTo>
                    <a:cubicBezTo>
                      <a:pt x="772" y="172"/>
                      <a:pt x="771" y="171"/>
                      <a:pt x="770" y="170"/>
                    </a:cubicBezTo>
                    <a:cubicBezTo>
                      <a:pt x="771" y="166"/>
                      <a:pt x="773" y="166"/>
                      <a:pt x="776" y="168"/>
                    </a:cubicBezTo>
                    <a:cubicBezTo>
                      <a:pt x="773" y="162"/>
                      <a:pt x="780" y="163"/>
                      <a:pt x="781" y="161"/>
                    </a:cubicBezTo>
                    <a:cubicBezTo>
                      <a:pt x="782" y="159"/>
                      <a:pt x="779" y="159"/>
                      <a:pt x="779" y="159"/>
                    </a:cubicBezTo>
                    <a:cubicBezTo>
                      <a:pt x="779" y="157"/>
                      <a:pt x="783" y="156"/>
                      <a:pt x="787" y="155"/>
                    </a:cubicBezTo>
                    <a:cubicBezTo>
                      <a:pt x="783" y="159"/>
                      <a:pt x="786" y="159"/>
                      <a:pt x="790" y="165"/>
                    </a:cubicBezTo>
                    <a:cubicBezTo>
                      <a:pt x="793" y="167"/>
                      <a:pt x="795" y="172"/>
                      <a:pt x="802" y="172"/>
                    </a:cubicBezTo>
                    <a:cubicBezTo>
                      <a:pt x="801" y="174"/>
                      <a:pt x="798" y="173"/>
                      <a:pt x="798" y="176"/>
                    </a:cubicBezTo>
                    <a:cubicBezTo>
                      <a:pt x="799" y="178"/>
                      <a:pt x="802" y="178"/>
                      <a:pt x="802" y="181"/>
                    </a:cubicBezTo>
                    <a:cubicBezTo>
                      <a:pt x="804" y="182"/>
                      <a:pt x="803" y="178"/>
                      <a:pt x="804" y="178"/>
                    </a:cubicBezTo>
                    <a:cubicBezTo>
                      <a:pt x="808" y="176"/>
                      <a:pt x="802" y="185"/>
                      <a:pt x="809" y="183"/>
                    </a:cubicBezTo>
                    <a:cubicBezTo>
                      <a:pt x="806" y="188"/>
                      <a:pt x="810" y="190"/>
                      <a:pt x="805" y="194"/>
                    </a:cubicBezTo>
                    <a:cubicBezTo>
                      <a:pt x="806" y="198"/>
                      <a:pt x="811" y="196"/>
                      <a:pt x="813" y="198"/>
                    </a:cubicBezTo>
                    <a:cubicBezTo>
                      <a:pt x="813" y="199"/>
                      <a:pt x="810" y="201"/>
                      <a:pt x="811" y="202"/>
                    </a:cubicBezTo>
                    <a:cubicBezTo>
                      <a:pt x="812" y="203"/>
                      <a:pt x="815" y="203"/>
                      <a:pt x="817" y="204"/>
                    </a:cubicBezTo>
                    <a:cubicBezTo>
                      <a:pt x="818" y="204"/>
                      <a:pt x="819" y="207"/>
                      <a:pt x="820" y="207"/>
                    </a:cubicBezTo>
                    <a:cubicBezTo>
                      <a:pt x="823" y="209"/>
                      <a:pt x="827" y="210"/>
                      <a:pt x="830" y="213"/>
                    </a:cubicBezTo>
                    <a:cubicBezTo>
                      <a:pt x="832" y="214"/>
                      <a:pt x="834" y="206"/>
                      <a:pt x="835" y="211"/>
                    </a:cubicBezTo>
                    <a:cubicBezTo>
                      <a:pt x="835" y="216"/>
                      <a:pt x="831" y="216"/>
                      <a:pt x="826" y="217"/>
                    </a:cubicBezTo>
                    <a:cubicBezTo>
                      <a:pt x="829" y="220"/>
                      <a:pt x="835" y="222"/>
                      <a:pt x="841" y="222"/>
                    </a:cubicBezTo>
                    <a:cubicBezTo>
                      <a:pt x="840" y="225"/>
                      <a:pt x="842" y="226"/>
                      <a:pt x="845" y="226"/>
                    </a:cubicBezTo>
                    <a:cubicBezTo>
                      <a:pt x="844" y="230"/>
                      <a:pt x="845" y="232"/>
                      <a:pt x="848" y="232"/>
                    </a:cubicBezTo>
                    <a:cubicBezTo>
                      <a:pt x="847" y="234"/>
                      <a:pt x="846" y="237"/>
                      <a:pt x="846" y="241"/>
                    </a:cubicBezTo>
                    <a:cubicBezTo>
                      <a:pt x="843" y="242"/>
                      <a:pt x="839" y="242"/>
                      <a:pt x="835" y="245"/>
                    </a:cubicBezTo>
                    <a:cubicBezTo>
                      <a:pt x="834" y="245"/>
                      <a:pt x="835" y="246"/>
                      <a:pt x="833" y="247"/>
                    </a:cubicBezTo>
                    <a:cubicBezTo>
                      <a:pt x="831" y="247"/>
                      <a:pt x="830" y="247"/>
                      <a:pt x="830" y="248"/>
                    </a:cubicBezTo>
                    <a:cubicBezTo>
                      <a:pt x="829" y="252"/>
                      <a:pt x="825" y="249"/>
                      <a:pt x="826" y="248"/>
                    </a:cubicBezTo>
                    <a:cubicBezTo>
                      <a:pt x="825" y="249"/>
                      <a:pt x="823" y="251"/>
                      <a:pt x="822" y="252"/>
                    </a:cubicBezTo>
                    <a:cubicBezTo>
                      <a:pt x="822" y="253"/>
                      <a:pt x="821" y="257"/>
                      <a:pt x="820" y="258"/>
                    </a:cubicBezTo>
                    <a:cubicBezTo>
                      <a:pt x="819" y="259"/>
                      <a:pt x="812" y="257"/>
                      <a:pt x="817" y="260"/>
                    </a:cubicBezTo>
                    <a:cubicBezTo>
                      <a:pt x="814" y="263"/>
                      <a:pt x="808" y="261"/>
                      <a:pt x="805" y="261"/>
                    </a:cubicBezTo>
                    <a:cubicBezTo>
                      <a:pt x="801" y="262"/>
                      <a:pt x="798" y="262"/>
                      <a:pt x="794" y="261"/>
                    </a:cubicBezTo>
                    <a:cubicBezTo>
                      <a:pt x="791" y="261"/>
                      <a:pt x="791" y="260"/>
                      <a:pt x="789" y="260"/>
                    </a:cubicBezTo>
                    <a:cubicBezTo>
                      <a:pt x="780" y="258"/>
                      <a:pt x="772" y="260"/>
                      <a:pt x="764" y="261"/>
                    </a:cubicBezTo>
                    <a:cubicBezTo>
                      <a:pt x="758" y="264"/>
                      <a:pt x="756" y="271"/>
                      <a:pt x="748" y="273"/>
                    </a:cubicBezTo>
                    <a:cubicBezTo>
                      <a:pt x="752" y="277"/>
                      <a:pt x="744" y="277"/>
                      <a:pt x="742" y="280"/>
                    </a:cubicBezTo>
                    <a:cubicBezTo>
                      <a:pt x="743" y="282"/>
                      <a:pt x="744" y="283"/>
                      <a:pt x="744" y="286"/>
                    </a:cubicBezTo>
                    <a:cubicBezTo>
                      <a:pt x="747" y="284"/>
                      <a:pt x="747" y="280"/>
                      <a:pt x="749" y="278"/>
                    </a:cubicBezTo>
                    <a:cubicBezTo>
                      <a:pt x="751" y="277"/>
                      <a:pt x="757" y="278"/>
                      <a:pt x="757" y="274"/>
                    </a:cubicBezTo>
                    <a:cubicBezTo>
                      <a:pt x="757" y="268"/>
                      <a:pt x="760" y="279"/>
                      <a:pt x="761" y="271"/>
                    </a:cubicBezTo>
                    <a:cubicBezTo>
                      <a:pt x="763" y="269"/>
                      <a:pt x="764" y="273"/>
                      <a:pt x="764" y="273"/>
                    </a:cubicBezTo>
                    <a:cubicBezTo>
                      <a:pt x="766" y="272"/>
                      <a:pt x="765" y="269"/>
                      <a:pt x="766" y="269"/>
                    </a:cubicBezTo>
                    <a:cubicBezTo>
                      <a:pt x="770" y="268"/>
                      <a:pt x="773" y="269"/>
                      <a:pt x="779" y="269"/>
                    </a:cubicBezTo>
                    <a:cubicBezTo>
                      <a:pt x="780" y="271"/>
                      <a:pt x="781" y="270"/>
                      <a:pt x="781" y="269"/>
                    </a:cubicBezTo>
                    <a:cubicBezTo>
                      <a:pt x="784" y="268"/>
                      <a:pt x="784" y="279"/>
                      <a:pt x="779" y="276"/>
                    </a:cubicBezTo>
                    <a:cubicBezTo>
                      <a:pt x="784" y="281"/>
                      <a:pt x="776" y="282"/>
                      <a:pt x="777" y="289"/>
                    </a:cubicBezTo>
                    <a:cubicBezTo>
                      <a:pt x="778" y="291"/>
                      <a:pt x="779" y="292"/>
                      <a:pt x="779" y="295"/>
                    </a:cubicBezTo>
                    <a:cubicBezTo>
                      <a:pt x="781" y="294"/>
                      <a:pt x="783" y="293"/>
                      <a:pt x="783" y="295"/>
                    </a:cubicBezTo>
                    <a:cubicBezTo>
                      <a:pt x="783" y="297"/>
                      <a:pt x="785" y="296"/>
                      <a:pt x="787" y="297"/>
                    </a:cubicBezTo>
                    <a:cubicBezTo>
                      <a:pt x="788" y="297"/>
                      <a:pt x="790" y="300"/>
                      <a:pt x="790" y="301"/>
                    </a:cubicBezTo>
                    <a:cubicBezTo>
                      <a:pt x="791" y="301"/>
                      <a:pt x="793" y="300"/>
                      <a:pt x="794" y="301"/>
                    </a:cubicBezTo>
                    <a:cubicBezTo>
                      <a:pt x="795" y="301"/>
                      <a:pt x="796" y="302"/>
                      <a:pt x="796" y="302"/>
                    </a:cubicBezTo>
                    <a:cubicBezTo>
                      <a:pt x="799" y="303"/>
                      <a:pt x="801" y="298"/>
                      <a:pt x="804" y="302"/>
                    </a:cubicBezTo>
                    <a:cubicBezTo>
                      <a:pt x="806" y="303"/>
                      <a:pt x="804" y="299"/>
                      <a:pt x="805" y="299"/>
                    </a:cubicBezTo>
                    <a:cubicBezTo>
                      <a:pt x="806" y="298"/>
                      <a:pt x="809" y="299"/>
                      <a:pt x="809" y="299"/>
                    </a:cubicBezTo>
                    <a:cubicBezTo>
                      <a:pt x="810" y="297"/>
                      <a:pt x="808" y="295"/>
                      <a:pt x="809" y="293"/>
                    </a:cubicBezTo>
                    <a:cubicBezTo>
                      <a:pt x="812" y="292"/>
                      <a:pt x="813" y="295"/>
                      <a:pt x="813" y="297"/>
                    </a:cubicBezTo>
                    <a:cubicBezTo>
                      <a:pt x="814" y="300"/>
                      <a:pt x="819" y="298"/>
                      <a:pt x="817" y="304"/>
                    </a:cubicBezTo>
                    <a:cubicBezTo>
                      <a:pt x="814" y="305"/>
                      <a:pt x="813" y="302"/>
                      <a:pt x="811" y="302"/>
                    </a:cubicBezTo>
                    <a:cubicBezTo>
                      <a:pt x="808" y="303"/>
                      <a:pt x="808" y="307"/>
                      <a:pt x="805" y="308"/>
                    </a:cubicBezTo>
                    <a:cubicBezTo>
                      <a:pt x="804" y="309"/>
                      <a:pt x="801" y="308"/>
                      <a:pt x="800" y="308"/>
                    </a:cubicBezTo>
                    <a:cubicBezTo>
                      <a:pt x="796" y="309"/>
                      <a:pt x="797" y="313"/>
                      <a:pt x="790" y="312"/>
                    </a:cubicBezTo>
                    <a:cubicBezTo>
                      <a:pt x="787" y="311"/>
                      <a:pt x="788" y="316"/>
                      <a:pt x="787" y="317"/>
                    </a:cubicBezTo>
                    <a:cubicBezTo>
                      <a:pt x="786" y="318"/>
                      <a:pt x="784" y="316"/>
                      <a:pt x="785" y="315"/>
                    </a:cubicBezTo>
                    <a:cubicBezTo>
                      <a:pt x="781" y="318"/>
                      <a:pt x="782" y="322"/>
                      <a:pt x="776" y="321"/>
                    </a:cubicBezTo>
                    <a:cubicBezTo>
                      <a:pt x="779" y="317"/>
                      <a:pt x="775" y="319"/>
                      <a:pt x="776" y="314"/>
                    </a:cubicBezTo>
                    <a:cubicBezTo>
                      <a:pt x="779" y="312"/>
                      <a:pt x="781" y="308"/>
                      <a:pt x="785" y="312"/>
                    </a:cubicBezTo>
                    <a:cubicBezTo>
                      <a:pt x="786" y="306"/>
                      <a:pt x="782" y="306"/>
                      <a:pt x="779" y="304"/>
                    </a:cubicBezTo>
                    <a:cubicBezTo>
                      <a:pt x="775" y="303"/>
                      <a:pt x="772" y="310"/>
                      <a:pt x="768" y="310"/>
                    </a:cubicBezTo>
                    <a:cubicBezTo>
                      <a:pt x="768" y="310"/>
                      <a:pt x="763" y="311"/>
                      <a:pt x="762" y="312"/>
                    </a:cubicBezTo>
                    <a:cubicBezTo>
                      <a:pt x="761" y="313"/>
                      <a:pt x="761" y="313"/>
                      <a:pt x="761" y="315"/>
                    </a:cubicBezTo>
                    <a:cubicBezTo>
                      <a:pt x="750" y="314"/>
                      <a:pt x="751" y="321"/>
                      <a:pt x="742" y="317"/>
                    </a:cubicBezTo>
                    <a:cubicBezTo>
                      <a:pt x="745" y="320"/>
                      <a:pt x="747" y="321"/>
                      <a:pt x="738" y="321"/>
                    </a:cubicBezTo>
                    <a:cubicBezTo>
                      <a:pt x="734" y="324"/>
                      <a:pt x="733" y="334"/>
                      <a:pt x="738" y="336"/>
                    </a:cubicBezTo>
                    <a:cubicBezTo>
                      <a:pt x="738" y="340"/>
                      <a:pt x="733" y="338"/>
                      <a:pt x="735" y="343"/>
                    </a:cubicBezTo>
                    <a:cubicBezTo>
                      <a:pt x="733" y="344"/>
                      <a:pt x="731" y="343"/>
                      <a:pt x="729" y="343"/>
                    </a:cubicBezTo>
                    <a:cubicBezTo>
                      <a:pt x="727" y="344"/>
                      <a:pt x="727" y="346"/>
                      <a:pt x="725" y="347"/>
                    </a:cubicBezTo>
                    <a:cubicBezTo>
                      <a:pt x="722" y="349"/>
                      <a:pt x="717" y="348"/>
                      <a:pt x="714" y="351"/>
                    </a:cubicBezTo>
                    <a:cubicBezTo>
                      <a:pt x="713" y="352"/>
                      <a:pt x="711" y="353"/>
                      <a:pt x="710" y="355"/>
                    </a:cubicBezTo>
                    <a:cubicBezTo>
                      <a:pt x="708" y="357"/>
                      <a:pt x="708" y="361"/>
                      <a:pt x="705" y="364"/>
                    </a:cubicBezTo>
                    <a:cubicBezTo>
                      <a:pt x="703" y="366"/>
                      <a:pt x="699" y="366"/>
                      <a:pt x="701" y="373"/>
                    </a:cubicBezTo>
                    <a:cubicBezTo>
                      <a:pt x="697" y="373"/>
                      <a:pt x="697" y="368"/>
                      <a:pt x="694" y="368"/>
                    </a:cubicBezTo>
                    <a:cubicBezTo>
                      <a:pt x="692" y="368"/>
                      <a:pt x="692" y="371"/>
                      <a:pt x="690" y="371"/>
                    </a:cubicBezTo>
                    <a:cubicBezTo>
                      <a:pt x="697" y="379"/>
                      <a:pt x="696" y="385"/>
                      <a:pt x="697" y="396"/>
                    </a:cubicBezTo>
                    <a:cubicBezTo>
                      <a:pt x="693" y="394"/>
                      <a:pt x="695" y="398"/>
                      <a:pt x="694" y="399"/>
                    </a:cubicBezTo>
                    <a:cubicBezTo>
                      <a:pt x="693" y="400"/>
                      <a:pt x="690" y="399"/>
                      <a:pt x="690" y="399"/>
                    </a:cubicBezTo>
                    <a:cubicBezTo>
                      <a:pt x="688" y="401"/>
                      <a:pt x="688" y="402"/>
                      <a:pt x="686" y="403"/>
                    </a:cubicBezTo>
                    <a:cubicBezTo>
                      <a:pt x="684" y="405"/>
                      <a:pt x="682" y="408"/>
                      <a:pt x="680" y="409"/>
                    </a:cubicBezTo>
                    <a:cubicBezTo>
                      <a:pt x="678" y="410"/>
                      <a:pt x="675" y="408"/>
                      <a:pt x="673" y="411"/>
                    </a:cubicBezTo>
                    <a:cubicBezTo>
                      <a:pt x="669" y="412"/>
                      <a:pt x="667" y="416"/>
                      <a:pt x="666" y="420"/>
                    </a:cubicBezTo>
                    <a:cubicBezTo>
                      <a:pt x="661" y="420"/>
                      <a:pt x="662" y="426"/>
                      <a:pt x="656" y="425"/>
                    </a:cubicBezTo>
                    <a:cubicBezTo>
                      <a:pt x="658" y="432"/>
                      <a:pt x="652" y="446"/>
                      <a:pt x="660" y="446"/>
                    </a:cubicBezTo>
                    <a:cubicBezTo>
                      <a:pt x="656" y="453"/>
                      <a:pt x="663" y="453"/>
                      <a:pt x="662" y="463"/>
                    </a:cubicBezTo>
                    <a:cubicBezTo>
                      <a:pt x="662" y="465"/>
                      <a:pt x="664" y="464"/>
                      <a:pt x="666" y="465"/>
                    </a:cubicBezTo>
                    <a:cubicBezTo>
                      <a:pt x="663" y="470"/>
                      <a:pt x="666" y="470"/>
                      <a:pt x="666" y="478"/>
                    </a:cubicBezTo>
                    <a:cubicBezTo>
                      <a:pt x="662" y="478"/>
                      <a:pt x="659" y="479"/>
                      <a:pt x="658" y="481"/>
                    </a:cubicBezTo>
                    <a:cubicBezTo>
                      <a:pt x="655" y="481"/>
                      <a:pt x="657" y="478"/>
                      <a:pt x="656" y="476"/>
                    </a:cubicBezTo>
                    <a:cubicBezTo>
                      <a:pt x="655" y="474"/>
                      <a:pt x="652" y="475"/>
                      <a:pt x="651" y="474"/>
                    </a:cubicBezTo>
                    <a:cubicBezTo>
                      <a:pt x="650" y="473"/>
                      <a:pt x="651" y="469"/>
                      <a:pt x="647" y="470"/>
                    </a:cubicBezTo>
                    <a:cubicBezTo>
                      <a:pt x="648" y="466"/>
                      <a:pt x="650" y="462"/>
                      <a:pt x="643" y="461"/>
                    </a:cubicBezTo>
                    <a:cubicBezTo>
                      <a:pt x="646" y="452"/>
                      <a:pt x="642" y="453"/>
                      <a:pt x="641" y="444"/>
                    </a:cubicBezTo>
                    <a:cubicBezTo>
                      <a:pt x="640" y="444"/>
                      <a:pt x="639" y="446"/>
                      <a:pt x="638" y="446"/>
                    </a:cubicBezTo>
                    <a:cubicBezTo>
                      <a:pt x="638" y="445"/>
                      <a:pt x="638" y="443"/>
                      <a:pt x="638" y="442"/>
                    </a:cubicBezTo>
                    <a:cubicBezTo>
                      <a:pt x="635" y="443"/>
                      <a:pt x="625" y="445"/>
                      <a:pt x="623" y="442"/>
                    </a:cubicBezTo>
                    <a:cubicBezTo>
                      <a:pt x="621" y="441"/>
                      <a:pt x="621" y="439"/>
                      <a:pt x="619" y="439"/>
                    </a:cubicBezTo>
                    <a:cubicBezTo>
                      <a:pt x="618" y="438"/>
                      <a:pt x="615" y="441"/>
                      <a:pt x="612" y="440"/>
                    </a:cubicBezTo>
                    <a:cubicBezTo>
                      <a:pt x="612" y="440"/>
                      <a:pt x="619" y="434"/>
                      <a:pt x="612" y="437"/>
                    </a:cubicBezTo>
                    <a:cubicBezTo>
                      <a:pt x="611" y="437"/>
                      <a:pt x="612" y="438"/>
                      <a:pt x="610" y="439"/>
                    </a:cubicBezTo>
                    <a:cubicBezTo>
                      <a:pt x="605" y="439"/>
                      <a:pt x="597" y="439"/>
                      <a:pt x="593" y="437"/>
                    </a:cubicBezTo>
                    <a:cubicBezTo>
                      <a:pt x="589" y="436"/>
                      <a:pt x="592" y="443"/>
                      <a:pt x="591" y="446"/>
                    </a:cubicBezTo>
                    <a:cubicBezTo>
                      <a:pt x="581" y="444"/>
                      <a:pt x="569" y="444"/>
                      <a:pt x="557" y="442"/>
                    </a:cubicBezTo>
                    <a:cubicBezTo>
                      <a:pt x="556" y="443"/>
                      <a:pt x="556" y="444"/>
                      <a:pt x="554" y="444"/>
                    </a:cubicBezTo>
                    <a:cubicBezTo>
                      <a:pt x="552" y="445"/>
                      <a:pt x="552" y="448"/>
                      <a:pt x="550" y="448"/>
                    </a:cubicBezTo>
                    <a:cubicBezTo>
                      <a:pt x="548" y="448"/>
                      <a:pt x="549" y="450"/>
                      <a:pt x="548" y="452"/>
                    </a:cubicBezTo>
                    <a:cubicBezTo>
                      <a:pt x="546" y="452"/>
                      <a:pt x="543" y="451"/>
                      <a:pt x="541" y="452"/>
                    </a:cubicBezTo>
                    <a:cubicBezTo>
                      <a:pt x="539" y="452"/>
                      <a:pt x="539" y="456"/>
                      <a:pt x="535" y="455"/>
                    </a:cubicBezTo>
                    <a:cubicBezTo>
                      <a:pt x="536" y="459"/>
                      <a:pt x="533" y="468"/>
                      <a:pt x="537" y="468"/>
                    </a:cubicBezTo>
                    <a:cubicBezTo>
                      <a:pt x="535" y="471"/>
                      <a:pt x="534" y="474"/>
                      <a:pt x="531" y="476"/>
                    </a:cubicBezTo>
                    <a:cubicBezTo>
                      <a:pt x="532" y="481"/>
                      <a:pt x="531" y="486"/>
                      <a:pt x="531" y="491"/>
                    </a:cubicBezTo>
                    <a:cubicBezTo>
                      <a:pt x="532" y="493"/>
                      <a:pt x="533" y="494"/>
                      <a:pt x="533" y="496"/>
                    </a:cubicBezTo>
                    <a:cubicBezTo>
                      <a:pt x="533" y="501"/>
                      <a:pt x="535" y="506"/>
                      <a:pt x="531" y="509"/>
                    </a:cubicBezTo>
                    <a:cubicBezTo>
                      <a:pt x="531" y="512"/>
                      <a:pt x="536" y="510"/>
                      <a:pt x="537" y="511"/>
                    </a:cubicBezTo>
                    <a:cubicBezTo>
                      <a:pt x="537" y="512"/>
                      <a:pt x="535" y="514"/>
                      <a:pt x="535" y="515"/>
                    </a:cubicBezTo>
                    <a:cubicBezTo>
                      <a:pt x="535" y="514"/>
                      <a:pt x="537" y="517"/>
                      <a:pt x="537" y="517"/>
                    </a:cubicBezTo>
                    <a:cubicBezTo>
                      <a:pt x="538" y="519"/>
                      <a:pt x="540" y="517"/>
                      <a:pt x="541" y="519"/>
                    </a:cubicBezTo>
                    <a:cubicBezTo>
                      <a:pt x="541" y="519"/>
                      <a:pt x="540" y="522"/>
                      <a:pt x="541" y="522"/>
                    </a:cubicBezTo>
                    <a:cubicBezTo>
                      <a:pt x="541" y="523"/>
                      <a:pt x="542" y="522"/>
                      <a:pt x="543" y="522"/>
                    </a:cubicBezTo>
                    <a:cubicBezTo>
                      <a:pt x="543" y="523"/>
                      <a:pt x="542" y="526"/>
                      <a:pt x="543" y="526"/>
                    </a:cubicBezTo>
                    <a:cubicBezTo>
                      <a:pt x="544" y="527"/>
                      <a:pt x="548" y="530"/>
                      <a:pt x="548" y="534"/>
                    </a:cubicBezTo>
                    <a:cubicBezTo>
                      <a:pt x="563" y="535"/>
                      <a:pt x="571" y="531"/>
                      <a:pt x="578" y="534"/>
                    </a:cubicBezTo>
                    <a:cubicBezTo>
                      <a:pt x="580" y="533"/>
                      <a:pt x="580" y="531"/>
                      <a:pt x="582" y="530"/>
                    </a:cubicBezTo>
                    <a:cubicBezTo>
                      <a:pt x="583" y="528"/>
                      <a:pt x="586" y="525"/>
                      <a:pt x="587" y="521"/>
                    </a:cubicBezTo>
                    <a:cubicBezTo>
                      <a:pt x="588" y="519"/>
                      <a:pt x="590" y="517"/>
                      <a:pt x="587" y="517"/>
                    </a:cubicBezTo>
                    <a:cubicBezTo>
                      <a:pt x="592" y="511"/>
                      <a:pt x="605" y="507"/>
                      <a:pt x="615" y="511"/>
                    </a:cubicBezTo>
                    <a:cubicBezTo>
                      <a:pt x="611" y="516"/>
                      <a:pt x="610" y="523"/>
                      <a:pt x="606" y="528"/>
                    </a:cubicBezTo>
                    <a:cubicBezTo>
                      <a:pt x="604" y="533"/>
                      <a:pt x="609" y="533"/>
                      <a:pt x="608" y="537"/>
                    </a:cubicBezTo>
                    <a:cubicBezTo>
                      <a:pt x="604" y="538"/>
                      <a:pt x="602" y="542"/>
                      <a:pt x="600" y="547"/>
                    </a:cubicBezTo>
                    <a:cubicBezTo>
                      <a:pt x="600" y="548"/>
                      <a:pt x="600" y="549"/>
                      <a:pt x="598" y="548"/>
                    </a:cubicBezTo>
                    <a:cubicBezTo>
                      <a:pt x="598" y="553"/>
                      <a:pt x="607" y="547"/>
                      <a:pt x="604" y="554"/>
                    </a:cubicBezTo>
                    <a:cubicBezTo>
                      <a:pt x="608" y="554"/>
                      <a:pt x="610" y="551"/>
                      <a:pt x="615" y="552"/>
                    </a:cubicBezTo>
                    <a:cubicBezTo>
                      <a:pt x="614" y="556"/>
                      <a:pt x="619" y="555"/>
                      <a:pt x="619" y="558"/>
                    </a:cubicBezTo>
                    <a:cubicBezTo>
                      <a:pt x="629" y="554"/>
                      <a:pt x="630" y="561"/>
                      <a:pt x="641" y="560"/>
                    </a:cubicBezTo>
                    <a:cubicBezTo>
                      <a:pt x="637" y="564"/>
                      <a:pt x="644" y="570"/>
                      <a:pt x="638" y="573"/>
                    </a:cubicBezTo>
                    <a:cubicBezTo>
                      <a:pt x="641" y="577"/>
                      <a:pt x="639" y="588"/>
                      <a:pt x="638" y="593"/>
                    </a:cubicBezTo>
                    <a:cubicBezTo>
                      <a:pt x="638" y="596"/>
                      <a:pt x="641" y="597"/>
                      <a:pt x="645" y="597"/>
                    </a:cubicBezTo>
                    <a:cubicBezTo>
                      <a:pt x="644" y="601"/>
                      <a:pt x="649" y="600"/>
                      <a:pt x="649" y="603"/>
                    </a:cubicBezTo>
                    <a:cubicBezTo>
                      <a:pt x="649" y="605"/>
                      <a:pt x="655" y="603"/>
                      <a:pt x="654" y="606"/>
                    </a:cubicBezTo>
                    <a:cubicBezTo>
                      <a:pt x="661" y="601"/>
                      <a:pt x="672" y="607"/>
                      <a:pt x="677" y="604"/>
                    </a:cubicBezTo>
                    <a:cubicBezTo>
                      <a:pt x="677" y="606"/>
                      <a:pt x="677" y="607"/>
                      <a:pt x="677" y="608"/>
                    </a:cubicBezTo>
                    <a:cubicBezTo>
                      <a:pt x="680" y="608"/>
                      <a:pt x="686" y="604"/>
                      <a:pt x="686" y="610"/>
                    </a:cubicBezTo>
                    <a:cubicBezTo>
                      <a:pt x="688" y="609"/>
                      <a:pt x="689" y="608"/>
                      <a:pt x="692" y="608"/>
                    </a:cubicBezTo>
                    <a:cubicBezTo>
                      <a:pt x="693" y="607"/>
                      <a:pt x="694" y="606"/>
                      <a:pt x="695" y="604"/>
                    </a:cubicBezTo>
                    <a:cubicBezTo>
                      <a:pt x="696" y="603"/>
                      <a:pt x="697" y="605"/>
                      <a:pt x="697" y="603"/>
                    </a:cubicBezTo>
                    <a:cubicBezTo>
                      <a:pt x="697" y="600"/>
                      <a:pt x="700" y="604"/>
                      <a:pt x="701" y="601"/>
                    </a:cubicBezTo>
                    <a:cubicBezTo>
                      <a:pt x="701" y="600"/>
                      <a:pt x="701" y="597"/>
                      <a:pt x="701" y="597"/>
                    </a:cubicBezTo>
                    <a:cubicBezTo>
                      <a:pt x="702" y="596"/>
                      <a:pt x="703" y="599"/>
                      <a:pt x="703" y="599"/>
                    </a:cubicBezTo>
                    <a:cubicBezTo>
                      <a:pt x="704" y="598"/>
                      <a:pt x="705" y="596"/>
                      <a:pt x="707" y="595"/>
                    </a:cubicBezTo>
                    <a:cubicBezTo>
                      <a:pt x="708" y="594"/>
                      <a:pt x="711" y="592"/>
                      <a:pt x="714" y="589"/>
                    </a:cubicBezTo>
                    <a:cubicBezTo>
                      <a:pt x="715" y="589"/>
                      <a:pt x="716" y="588"/>
                      <a:pt x="716" y="586"/>
                    </a:cubicBezTo>
                    <a:cubicBezTo>
                      <a:pt x="718" y="588"/>
                      <a:pt x="737" y="589"/>
                      <a:pt x="727" y="591"/>
                    </a:cubicBezTo>
                    <a:cubicBezTo>
                      <a:pt x="728" y="594"/>
                      <a:pt x="732" y="593"/>
                      <a:pt x="735" y="593"/>
                    </a:cubicBezTo>
                    <a:cubicBezTo>
                      <a:pt x="736" y="593"/>
                      <a:pt x="736" y="591"/>
                      <a:pt x="736" y="589"/>
                    </a:cubicBezTo>
                    <a:cubicBezTo>
                      <a:pt x="741" y="589"/>
                      <a:pt x="746" y="589"/>
                      <a:pt x="751" y="589"/>
                    </a:cubicBezTo>
                    <a:cubicBezTo>
                      <a:pt x="749" y="595"/>
                      <a:pt x="759" y="593"/>
                      <a:pt x="764" y="595"/>
                    </a:cubicBezTo>
                    <a:cubicBezTo>
                      <a:pt x="765" y="595"/>
                      <a:pt x="764" y="597"/>
                      <a:pt x="766" y="597"/>
                    </a:cubicBezTo>
                    <a:cubicBezTo>
                      <a:pt x="768" y="597"/>
                      <a:pt x="768" y="599"/>
                      <a:pt x="770" y="599"/>
                    </a:cubicBezTo>
                    <a:cubicBezTo>
                      <a:pt x="774" y="599"/>
                      <a:pt x="775" y="597"/>
                      <a:pt x="777" y="597"/>
                    </a:cubicBezTo>
                    <a:cubicBezTo>
                      <a:pt x="787" y="596"/>
                      <a:pt x="796" y="598"/>
                      <a:pt x="805" y="599"/>
                    </a:cubicBezTo>
                    <a:cubicBezTo>
                      <a:pt x="805" y="602"/>
                      <a:pt x="807" y="606"/>
                      <a:pt x="807" y="603"/>
                    </a:cubicBezTo>
                    <a:cubicBezTo>
                      <a:pt x="809" y="603"/>
                      <a:pt x="808" y="604"/>
                      <a:pt x="807" y="604"/>
                    </a:cubicBezTo>
                    <a:cubicBezTo>
                      <a:pt x="807" y="609"/>
                      <a:pt x="812" y="605"/>
                      <a:pt x="815" y="608"/>
                    </a:cubicBezTo>
                    <a:cubicBezTo>
                      <a:pt x="815" y="609"/>
                      <a:pt x="814" y="612"/>
                      <a:pt x="815" y="612"/>
                    </a:cubicBezTo>
                    <a:cubicBezTo>
                      <a:pt x="817" y="613"/>
                      <a:pt x="820" y="611"/>
                      <a:pt x="822" y="612"/>
                    </a:cubicBezTo>
                    <a:cubicBezTo>
                      <a:pt x="821" y="616"/>
                      <a:pt x="823" y="617"/>
                      <a:pt x="826" y="619"/>
                    </a:cubicBezTo>
                    <a:cubicBezTo>
                      <a:pt x="829" y="622"/>
                      <a:pt x="832" y="624"/>
                      <a:pt x="833" y="629"/>
                    </a:cubicBezTo>
                    <a:cubicBezTo>
                      <a:pt x="845" y="628"/>
                      <a:pt x="850" y="634"/>
                      <a:pt x="859" y="630"/>
                    </a:cubicBezTo>
                    <a:cubicBezTo>
                      <a:pt x="857" y="638"/>
                      <a:pt x="870" y="630"/>
                      <a:pt x="867" y="638"/>
                    </a:cubicBezTo>
                    <a:cubicBezTo>
                      <a:pt x="873" y="635"/>
                      <a:pt x="873" y="643"/>
                      <a:pt x="878" y="644"/>
                    </a:cubicBezTo>
                    <a:cubicBezTo>
                      <a:pt x="880" y="644"/>
                      <a:pt x="880" y="649"/>
                      <a:pt x="884" y="647"/>
                    </a:cubicBezTo>
                    <a:cubicBezTo>
                      <a:pt x="878" y="652"/>
                      <a:pt x="886" y="651"/>
                      <a:pt x="885" y="657"/>
                    </a:cubicBezTo>
                    <a:cubicBezTo>
                      <a:pt x="885" y="660"/>
                      <a:pt x="889" y="659"/>
                      <a:pt x="891" y="660"/>
                    </a:cubicBezTo>
                    <a:cubicBezTo>
                      <a:pt x="892" y="661"/>
                      <a:pt x="891" y="666"/>
                      <a:pt x="895" y="664"/>
                    </a:cubicBezTo>
                    <a:cubicBezTo>
                      <a:pt x="888" y="671"/>
                      <a:pt x="904" y="673"/>
                      <a:pt x="899" y="679"/>
                    </a:cubicBezTo>
                    <a:cubicBezTo>
                      <a:pt x="902" y="678"/>
                      <a:pt x="904" y="679"/>
                      <a:pt x="904" y="683"/>
                    </a:cubicBezTo>
                    <a:cubicBezTo>
                      <a:pt x="914" y="681"/>
                      <a:pt x="926" y="684"/>
                      <a:pt x="930" y="692"/>
                    </a:cubicBezTo>
                    <a:cubicBezTo>
                      <a:pt x="939" y="692"/>
                      <a:pt x="944" y="695"/>
                      <a:pt x="954" y="694"/>
                    </a:cubicBezTo>
                    <a:cubicBezTo>
                      <a:pt x="955" y="695"/>
                      <a:pt x="951" y="696"/>
                      <a:pt x="951" y="696"/>
                    </a:cubicBezTo>
                    <a:cubicBezTo>
                      <a:pt x="953" y="699"/>
                      <a:pt x="965" y="697"/>
                      <a:pt x="971" y="698"/>
                    </a:cubicBezTo>
                    <a:cubicBezTo>
                      <a:pt x="971" y="699"/>
                      <a:pt x="974" y="699"/>
                      <a:pt x="975" y="699"/>
                    </a:cubicBezTo>
                    <a:cubicBezTo>
                      <a:pt x="975" y="703"/>
                      <a:pt x="979" y="702"/>
                      <a:pt x="981" y="703"/>
                    </a:cubicBezTo>
                    <a:cubicBezTo>
                      <a:pt x="981" y="704"/>
                      <a:pt x="980" y="706"/>
                      <a:pt x="981" y="707"/>
                    </a:cubicBezTo>
                    <a:cubicBezTo>
                      <a:pt x="981" y="708"/>
                      <a:pt x="984" y="706"/>
                      <a:pt x="984" y="707"/>
                    </a:cubicBezTo>
                    <a:cubicBezTo>
                      <a:pt x="986" y="708"/>
                      <a:pt x="984" y="712"/>
                      <a:pt x="988" y="711"/>
                    </a:cubicBezTo>
                    <a:cubicBezTo>
                      <a:pt x="988" y="730"/>
                      <a:pt x="988" y="749"/>
                      <a:pt x="988" y="768"/>
                    </a:cubicBezTo>
                    <a:cubicBezTo>
                      <a:pt x="980" y="766"/>
                      <a:pt x="988" y="779"/>
                      <a:pt x="981" y="776"/>
                    </a:cubicBezTo>
                    <a:cubicBezTo>
                      <a:pt x="980" y="782"/>
                      <a:pt x="979" y="788"/>
                      <a:pt x="979" y="795"/>
                    </a:cubicBezTo>
                    <a:cubicBezTo>
                      <a:pt x="979" y="798"/>
                      <a:pt x="982" y="805"/>
                      <a:pt x="981" y="813"/>
                    </a:cubicBezTo>
                    <a:cubicBezTo>
                      <a:pt x="981" y="813"/>
                      <a:pt x="979" y="814"/>
                      <a:pt x="979" y="815"/>
                    </a:cubicBezTo>
                    <a:cubicBezTo>
                      <a:pt x="978" y="816"/>
                      <a:pt x="979" y="818"/>
                      <a:pt x="979" y="819"/>
                    </a:cubicBezTo>
                    <a:cubicBezTo>
                      <a:pt x="978" y="820"/>
                      <a:pt x="973" y="821"/>
                      <a:pt x="975" y="828"/>
                    </a:cubicBezTo>
                    <a:cubicBezTo>
                      <a:pt x="971" y="829"/>
                      <a:pt x="969" y="832"/>
                      <a:pt x="966" y="834"/>
                    </a:cubicBezTo>
                    <a:cubicBezTo>
                      <a:pt x="965" y="835"/>
                      <a:pt x="967" y="838"/>
                      <a:pt x="966" y="839"/>
                    </a:cubicBezTo>
                    <a:cubicBezTo>
                      <a:pt x="965" y="840"/>
                      <a:pt x="962" y="839"/>
                      <a:pt x="962" y="839"/>
                    </a:cubicBezTo>
                    <a:cubicBezTo>
                      <a:pt x="961" y="840"/>
                      <a:pt x="963" y="843"/>
                      <a:pt x="962" y="843"/>
                    </a:cubicBezTo>
                    <a:cubicBezTo>
                      <a:pt x="960" y="844"/>
                      <a:pt x="955" y="843"/>
                      <a:pt x="954" y="847"/>
                    </a:cubicBezTo>
                    <a:cubicBezTo>
                      <a:pt x="954" y="849"/>
                      <a:pt x="951" y="848"/>
                      <a:pt x="947" y="850"/>
                    </a:cubicBezTo>
                    <a:cubicBezTo>
                      <a:pt x="946" y="851"/>
                      <a:pt x="944" y="854"/>
                      <a:pt x="943" y="854"/>
                    </a:cubicBezTo>
                    <a:cubicBezTo>
                      <a:pt x="942" y="854"/>
                      <a:pt x="941" y="852"/>
                      <a:pt x="940" y="852"/>
                    </a:cubicBezTo>
                    <a:cubicBezTo>
                      <a:pt x="940" y="852"/>
                      <a:pt x="939" y="854"/>
                      <a:pt x="938" y="854"/>
                    </a:cubicBezTo>
                    <a:cubicBezTo>
                      <a:pt x="935" y="854"/>
                      <a:pt x="934" y="855"/>
                      <a:pt x="934" y="858"/>
                    </a:cubicBezTo>
                    <a:cubicBezTo>
                      <a:pt x="927" y="855"/>
                      <a:pt x="923" y="863"/>
                      <a:pt x="919" y="865"/>
                    </a:cubicBezTo>
                    <a:cubicBezTo>
                      <a:pt x="918" y="866"/>
                      <a:pt x="916" y="865"/>
                      <a:pt x="915" y="865"/>
                    </a:cubicBezTo>
                    <a:cubicBezTo>
                      <a:pt x="914" y="866"/>
                      <a:pt x="912" y="868"/>
                      <a:pt x="912" y="869"/>
                    </a:cubicBezTo>
                    <a:cubicBezTo>
                      <a:pt x="911" y="870"/>
                      <a:pt x="908" y="872"/>
                      <a:pt x="908" y="873"/>
                    </a:cubicBezTo>
                    <a:cubicBezTo>
                      <a:pt x="907" y="874"/>
                      <a:pt x="911" y="878"/>
                      <a:pt x="906" y="877"/>
                    </a:cubicBezTo>
                    <a:cubicBezTo>
                      <a:pt x="907" y="885"/>
                      <a:pt x="903" y="889"/>
                      <a:pt x="904" y="897"/>
                    </a:cubicBezTo>
                    <a:cubicBezTo>
                      <a:pt x="899" y="895"/>
                      <a:pt x="902" y="901"/>
                      <a:pt x="900" y="903"/>
                    </a:cubicBezTo>
                    <a:cubicBezTo>
                      <a:pt x="900" y="903"/>
                      <a:pt x="897" y="902"/>
                      <a:pt x="897" y="903"/>
                    </a:cubicBezTo>
                    <a:cubicBezTo>
                      <a:pt x="896" y="904"/>
                      <a:pt x="900" y="906"/>
                      <a:pt x="897" y="906"/>
                    </a:cubicBezTo>
                    <a:cubicBezTo>
                      <a:pt x="894" y="906"/>
                      <a:pt x="894" y="914"/>
                      <a:pt x="889" y="914"/>
                    </a:cubicBezTo>
                    <a:cubicBezTo>
                      <a:pt x="889" y="914"/>
                      <a:pt x="886" y="917"/>
                      <a:pt x="885" y="918"/>
                    </a:cubicBezTo>
                    <a:cubicBezTo>
                      <a:pt x="883" y="920"/>
                      <a:pt x="881" y="926"/>
                      <a:pt x="876" y="929"/>
                    </a:cubicBezTo>
                    <a:cubicBezTo>
                      <a:pt x="876" y="931"/>
                      <a:pt x="876" y="934"/>
                      <a:pt x="876" y="936"/>
                    </a:cubicBezTo>
                    <a:cubicBezTo>
                      <a:pt x="873" y="938"/>
                      <a:pt x="870" y="939"/>
                      <a:pt x="871" y="944"/>
                    </a:cubicBezTo>
                    <a:cubicBezTo>
                      <a:pt x="867" y="944"/>
                      <a:pt x="864" y="944"/>
                      <a:pt x="861" y="944"/>
                    </a:cubicBezTo>
                    <a:cubicBezTo>
                      <a:pt x="861" y="945"/>
                      <a:pt x="864" y="945"/>
                      <a:pt x="865" y="946"/>
                    </a:cubicBezTo>
                    <a:cubicBezTo>
                      <a:pt x="865" y="948"/>
                      <a:pt x="862" y="947"/>
                      <a:pt x="859" y="947"/>
                    </a:cubicBezTo>
                    <a:cubicBezTo>
                      <a:pt x="857" y="949"/>
                      <a:pt x="856" y="951"/>
                      <a:pt x="856" y="955"/>
                    </a:cubicBezTo>
                    <a:cubicBezTo>
                      <a:pt x="853" y="953"/>
                      <a:pt x="852" y="953"/>
                      <a:pt x="852" y="957"/>
                    </a:cubicBezTo>
                    <a:cubicBezTo>
                      <a:pt x="850" y="957"/>
                      <a:pt x="851" y="954"/>
                      <a:pt x="850" y="953"/>
                    </a:cubicBezTo>
                    <a:cubicBezTo>
                      <a:pt x="847" y="953"/>
                      <a:pt x="845" y="953"/>
                      <a:pt x="845" y="951"/>
                    </a:cubicBezTo>
                    <a:cubicBezTo>
                      <a:pt x="843" y="952"/>
                      <a:pt x="843" y="955"/>
                      <a:pt x="839" y="955"/>
                    </a:cubicBezTo>
                    <a:cubicBezTo>
                      <a:pt x="838" y="959"/>
                      <a:pt x="842" y="960"/>
                      <a:pt x="843" y="964"/>
                    </a:cubicBezTo>
                    <a:cubicBezTo>
                      <a:pt x="843" y="969"/>
                      <a:pt x="836" y="972"/>
                      <a:pt x="841" y="975"/>
                    </a:cubicBezTo>
                    <a:cubicBezTo>
                      <a:pt x="840" y="980"/>
                      <a:pt x="831" y="975"/>
                      <a:pt x="830" y="979"/>
                    </a:cubicBezTo>
                    <a:cubicBezTo>
                      <a:pt x="827" y="979"/>
                      <a:pt x="829" y="982"/>
                      <a:pt x="828" y="983"/>
                    </a:cubicBezTo>
                    <a:cubicBezTo>
                      <a:pt x="826" y="984"/>
                      <a:pt x="819" y="983"/>
                      <a:pt x="820" y="988"/>
                    </a:cubicBezTo>
                    <a:cubicBezTo>
                      <a:pt x="816" y="985"/>
                      <a:pt x="803" y="985"/>
                      <a:pt x="802" y="990"/>
                    </a:cubicBezTo>
                    <a:cubicBezTo>
                      <a:pt x="802" y="992"/>
                      <a:pt x="804" y="991"/>
                      <a:pt x="804" y="990"/>
                    </a:cubicBezTo>
                    <a:cubicBezTo>
                      <a:pt x="808" y="990"/>
                      <a:pt x="803" y="995"/>
                      <a:pt x="800" y="994"/>
                    </a:cubicBezTo>
                    <a:cubicBezTo>
                      <a:pt x="801" y="998"/>
                      <a:pt x="794" y="1004"/>
                      <a:pt x="798" y="1005"/>
                    </a:cubicBezTo>
                    <a:cubicBezTo>
                      <a:pt x="798" y="1006"/>
                      <a:pt x="795" y="1007"/>
                      <a:pt x="794" y="1007"/>
                    </a:cubicBezTo>
                    <a:cubicBezTo>
                      <a:pt x="794" y="1007"/>
                      <a:pt x="792" y="1005"/>
                      <a:pt x="792" y="1005"/>
                    </a:cubicBezTo>
                    <a:cubicBezTo>
                      <a:pt x="791" y="1005"/>
                      <a:pt x="786" y="1010"/>
                      <a:pt x="787" y="1003"/>
                    </a:cubicBezTo>
                    <a:cubicBezTo>
                      <a:pt x="785" y="1004"/>
                      <a:pt x="784" y="1008"/>
                      <a:pt x="783" y="1005"/>
                    </a:cubicBezTo>
                    <a:cubicBezTo>
                      <a:pt x="780" y="1006"/>
                      <a:pt x="784" y="1016"/>
                      <a:pt x="785" y="1020"/>
                    </a:cubicBezTo>
                    <a:cubicBezTo>
                      <a:pt x="786" y="1025"/>
                      <a:pt x="782" y="1023"/>
                      <a:pt x="781" y="1028"/>
                    </a:cubicBezTo>
                    <a:cubicBezTo>
                      <a:pt x="781" y="1030"/>
                      <a:pt x="781" y="1034"/>
                      <a:pt x="776" y="1033"/>
                    </a:cubicBezTo>
                    <a:cubicBezTo>
                      <a:pt x="775" y="1035"/>
                      <a:pt x="779" y="1036"/>
                      <a:pt x="779" y="1037"/>
                    </a:cubicBezTo>
                    <a:cubicBezTo>
                      <a:pt x="780" y="1040"/>
                      <a:pt x="776" y="1036"/>
                      <a:pt x="776" y="1037"/>
                    </a:cubicBezTo>
                    <a:cubicBezTo>
                      <a:pt x="774" y="1038"/>
                      <a:pt x="774" y="1043"/>
                      <a:pt x="776" y="1042"/>
                    </a:cubicBezTo>
                    <a:cubicBezTo>
                      <a:pt x="775" y="1045"/>
                      <a:pt x="774" y="1043"/>
                      <a:pt x="772" y="1042"/>
                    </a:cubicBezTo>
                    <a:cubicBezTo>
                      <a:pt x="772" y="1042"/>
                      <a:pt x="771" y="1045"/>
                      <a:pt x="770" y="1044"/>
                    </a:cubicBezTo>
                    <a:cubicBezTo>
                      <a:pt x="767" y="1040"/>
                      <a:pt x="771" y="1045"/>
                      <a:pt x="768" y="1048"/>
                    </a:cubicBezTo>
                    <a:cubicBezTo>
                      <a:pt x="765" y="1051"/>
                      <a:pt x="764" y="1047"/>
                      <a:pt x="761" y="1050"/>
                    </a:cubicBezTo>
                    <a:cubicBezTo>
                      <a:pt x="758" y="1055"/>
                      <a:pt x="769" y="1054"/>
                      <a:pt x="762" y="1057"/>
                    </a:cubicBezTo>
                    <a:cubicBezTo>
                      <a:pt x="763" y="1059"/>
                      <a:pt x="766" y="1059"/>
                      <a:pt x="768" y="1059"/>
                    </a:cubicBezTo>
                    <a:cubicBezTo>
                      <a:pt x="767" y="1063"/>
                      <a:pt x="768" y="1065"/>
                      <a:pt x="772" y="1065"/>
                    </a:cubicBezTo>
                    <a:cubicBezTo>
                      <a:pt x="775" y="1069"/>
                      <a:pt x="768" y="1071"/>
                      <a:pt x="768" y="1072"/>
                    </a:cubicBezTo>
                    <a:cubicBezTo>
                      <a:pt x="768" y="1073"/>
                      <a:pt x="769" y="1075"/>
                      <a:pt x="770" y="1074"/>
                    </a:cubicBezTo>
                    <a:cubicBezTo>
                      <a:pt x="768" y="1077"/>
                      <a:pt x="769" y="1074"/>
                      <a:pt x="768" y="1074"/>
                    </a:cubicBezTo>
                    <a:cubicBezTo>
                      <a:pt x="765" y="1074"/>
                      <a:pt x="766" y="1078"/>
                      <a:pt x="761" y="1078"/>
                    </a:cubicBezTo>
                    <a:cubicBezTo>
                      <a:pt x="763" y="1081"/>
                      <a:pt x="762" y="1082"/>
                      <a:pt x="757" y="1082"/>
                    </a:cubicBezTo>
                    <a:cubicBezTo>
                      <a:pt x="758" y="1087"/>
                      <a:pt x="754" y="1086"/>
                      <a:pt x="755" y="1091"/>
                    </a:cubicBezTo>
                    <a:cubicBezTo>
                      <a:pt x="748" y="1092"/>
                      <a:pt x="756" y="1099"/>
                      <a:pt x="749" y="1095"/>
                    </a:cubicBezTo>
                    <a:cubicBezTo>
                      <a:pt x="750" y="1099"/>
                      <a:pt x="748" y="1103"/>
                      <a:pt x="749" y="1108"/>
                    </a:cubicBezTo>
                    <a:cubicBezTo>
                      <a:pt x="750" y="1109"/>
                      <a:pt x="751" y="1110"/>
                      <a:pt x="751" y="1110"/>
                    </a:cubicBezTo>
                    <a:cubicBezTo>
                      <a:pt x="751" y="1112"/>
                      <a:pt x="748" y="1113"/>
                      <a:pt x="751" y="1117"/>
                    </a:cubicBezTo>
                    <a:cubicBezTo>
                      <a:pt x="754" y="1119"/>
                      <a:pt x="751" y="1121"/>
                      <a:pt x="753" y="1126"/>
                    </a:cubicBezTo>
                    <a:cubicBezTo>
                      <a:pt x="755" y="1130"/>
                      <a:pt x="759" y="1132"/>
                      <a:pt x="761" y="1136"/>
                    </a:cubicBezTo>
                    <a:cubicBezTo>
                      <a:pt x="765" y="1139"/>
                      <a:pt x="768" y="1133"/>
                      <a:pt x="772" y="1137"/>
                    </a:cubicBezTo>
                    <a:cubicBezTo>
                      <a:pt x="773" y="1144"/>
                      <a:pt x="766" y="1140"/>
                      <a:pt x="762" y="1141"/>
                    </a:cubicBezTo>
                    <a:cubicBezTo>
                      <a:pt x="755" y="1143"/>
                      <a:pt x="746" y="1146"/>
                      <a:pt x="740" y="1145"/>
                    </a:cubicBezTo>
                    <a:cubicBezTo>
                      <a:pt x="740" y="1145"/>
                      <a:pt x="740" y="1142"/>
                      <a:pt x="740" y="1141"/>
                    </a:cubicBezTo>
                    <a:cubicBezTo>
                      <a:pt x="732" y="1143"/>
                      <a:pt x="730" y="1138"/>
                      <a:pt x="723" y="1137"/>
                    </a:cubicBezTo>
                    <a:cubicBezTo>
                      <a:pt x="723" y="1136"/>
                      <a:pt x="723" y="1134"/>
                      <a:pt x="723" y="1132"/>
                    </a:cubicBezTo>
                    <a:cubicBezTo>
                      <a:pt x="722" y="1127"/>
                      <a:pt x="716" y="1131"/>
                      <a:pt x="716" y="1126"/>
                    </a:cubicBezTo>
                    <a:cubicBezTo>
                      <a:pt x="716" y="1125"/>
                      <a:pt x="714" y="1124"/>
                      <a:pt x="714" y="1123"/>
                    </a:cubicBezTo>
                    <a:cubicBezTo>
                      <a:pt x="714" y="1121"/>
                      <a:pt x="712" y="1121"/>
                      <a:pt x="712" y="1121"/>
                    </a:cubicBezTo>
                    <a:cubicBezTo>
                      <a:pt x="712" y="1119"/>
                      <a:pt x="716" y="1115"/>
                      <a:pt x="712" y="1115"/>
                    </a:cubicBezTo>
                    <a:cubicBezTo>
                      <a:pt x="709" y="1115"/>
                      <a:pt x="712" y="1113"/>
                      <a:pt x="712" y="1111"/>
                    </a:cubicBezTo>
                    <a:cubicBezTo>
                      <a:pt x="712" y="1109"/>
                      <a:pt x="709" y="1109"/>
                      <a:pt x="708" y="1108"/>
                    </a:cubicBezTo>
                    <a:cubicBezTo>
                      <a:pt x="708" y="1106"/>
                      <a:pt x="711" y="1106"/>
                      <a:pt x="710" y="1104"/>
                    </a:cubicBezTo>
                    <a:cubicBezTo>
                      <a:pt x="710" y="1104"/>
                      <a:pt x="709" y="1103"/>
                      <a:pt x="708" y="1102"/>
                    </a:cubicBezTo>
                    <a:cubicBezTo>
                      <a:pt x="708" y="1100"/>
                      <a:pt x="707" y="1097"/>
                      <a:pt x="705" y="1096"/>
                    </a:cubicBezTo>
                    <a:cubicBezTo>
                      <a:pt x="704" y="1094"/>
                      <a:pt x="707" y="1093"/>
                      <a:pt x="707" y="1091"/>
                    </a:cubicBezTo>
                    <a:cubicBezTo>
                      <a:pt x="706" y="1090"/>
                      <a:pt x="703" y="1088"/>
                      <a:pt x="703" y="1089"/>
                    </a:cubicBezTo>
                    <a:cubicBezTo>
                      <a:pt x="703" y="1088"/>
                      <a:pt x="710" y="1085"/>
                      <a:pt x="705" y="1083"/>
                    </a:cubicBezTo>
                    <a:cubicBezTo>
                      <a:pt x="705" y="1082"/>
                      <a:pt x="707" y="1082"/>
                      <a:pt x="708" y="1082"/>
                    </a:cubicBezTo>
                    <a:cubicBezTo>
                      <a:pt x="708" y="1077"/>
                      <a:pt x="708" y="1073"/>
                      <a:pt x="708" y="1068"/>
                    </a:cubicBezTo>
                    <a:cubicBezTo>
                      <a:pt x="707" y="1067"/>
                      <a:pt x="705" y="1066"/>
                      <a:pt x="703" y="1065"/>
                    </a:cubicBezTo>
                    <a:cubicBezTo>
                      <a:pt x="705" y="1059"/>
                      <a:pt x="709" y="1054"/>
                      <a:pt x="707" y="1048"/>
                    </a:cubicBezTo>
                    <a:cubicBezTo>
                      <a:pt x="712" y="1050"/>
                      <a:pt x="711" y="1045"/>
                      <a:pt x="716" y="1046"/>
                    </a:cubicBezTo>
                    <a:cubicBezTo>
                      <a:pt x="716" y="1041"/>
                      <a:pt x="716" y="1035"/>
                      <a:pt x="716" y="1029"/>
                    </a:cubicBezTo>
                    <a:cubicBezTo>
                      <a:pt x="725" y="1030"/>
                      <a:pt x="721" y="1017"/>
                      <a:pt x="725" y="1013"/>
                    </a:cubicBezTo>
                    <a:cubicBezTo>
                      <a:pt x="724" y="1014"/>
                      <a:pt x="722" y="1015"/>
                      <a:pt x="721" y="1013"/>
                    </a:cubicBezTo>
                    <a:cubicBezTo>
                      <a:pt x="718" y="1014"/>
                      <a:pt x="716" y="1018"/>
                      <a:pt x="716" y="1024"/>
                    </a:cubicBezTo>
                    <a:cubicBezTo>
                      <a:pt x="713" y="1022"/>
                      <a:pt x="710" y="1021"/>
                      <a:pt x="710" y="1016"/>
                    </a:cubicBezTo>
                    <a:cubicBezTo>
                      <a:pt x="707" y="1014"/>
                      <a:pt x="716" y="1010"/>
                      <a:pt x="714" y="1009"/>
                    </a:cubicBezTo>
                    <a:cubicBezTo>
                      <a:pt x="710" y="1006"/>
                      <a:pt x="715" y="1010"/>
                      <a:pt x="718" y="1007"/>
                    </a:cubicBezTo>
                    <a:cubicBezTo>
                      <a:pt x="719" y="997"/>
                      <a:pt x="715" y="989"/>
                      <a:pt x="716" y="981"/>
                    </a:cubicBezTo>
                    <a:cubicBezTo>
                      <a:pt x="716" y="981"/>
                      <a:pt x="719" y="981"/>
                      <a:pt x="720" y="981"/>
                    </a:cubicBezTo>
                    <a:cubicBezTo>
                      <a:pt x="718" y="972"/>
                      <a:pt x="720" y="971"/>
                      <a:pt x="720" y="960"/>
                    </a:cubicBezTo>
                    <a:cubicBezTo>
                      <a:pt x="724" y="955"/>
                      <a:pt x="730" y="949"/>
                      <a:pt x="727" y="942"/>
                    </a:cubicBezTo>
                    <a:cubicBezTo>
                      <a:pt x="734" y="950"/>
                      <a:pt x="728" y="928"/>
                      <a:pt x="735" y="936"/>
                    </a:cubicBezTo>
                    <a:cubicBezTo>
                      <a:pt x="734" y="932"/>
                      <a:pt x="734" y="928"/>
                      <a:pt x="733" y="923"/>
                    </a:cubicBezTo>
                    <a:cubicBezTo>
                      <a:pt x="732" y="921"/>
                      <a:pt x="729" y="918"/>
                      <a:pt x="729" y="916"/>
                    </a:cubicBezTo>
                    <a:cubicBezTo>
                      <a:pt x="729" y="913"/>
                      <a:pt x="730" y="912"/>
                      <a:pt x="731" y="910"/>
                    </a:cubicBezTo>
                    <a:cubicBezTo>
                      <a:pt x="731" y="906"/>
                      <a:pt x="729" y="900"/>
                      <a:pt x="735" y="904"/>
                    </a:cubicBezTo>
                    <a:cubicBezTo>
                      <a:pt x="734" y="899"/>
                      <a:pt x="735" y="894"/>
                      <a:pt x="736" y="890"/>
                    </a:cubicBezTo>
                    <a:cubicBezTo>
                      <a:pt x="738" y="886"/>
                      <a:pt x="737" y="888"/>
                      <a:pt x="736" y="884"/>
                    </a:cubicBezTo>
                    <a:cubicBezTo>
                      <a:pt x="736" y="882"/>
                      <a:pt x="741" y="877"/>
                      <a:pt x="738" y="875"/>
                    </a:cubicBezTo>
                    <a:cubicBezTo>
                      <a:pt x="737" y="873"/>
                      <a:pt x="738" y="873"/>
                      <a:pt x="738" y="869"/>
                    </a:cubicBezTo>
                    <a:cubicBezTo>
                      <a:pt x="739" y="867"/>
                      <a:pt x="738" y="864"/>
                      <a:pt x="738" y="862"/>
                    </a:cubicBezTo>
                    <a:cubicBezTo>
                      <a:pt x="739" y="859"/>
                      <a:pt x="740" y="858"/>
                      <a:pt x="740" y="856"/>
                    </a:cubicBezTo>
                    <a:cubicBezTo>
                      <a:pt x="741" y="849"/>
                      <a:pt x="739" y="842"/>
                      <a:pt x="740" y="836"/>
                    </a:cubicBezTo>
                    <a:cubicBezTo>
                      <a:pt x="740" y="833"/>
                      <a:pt x="742" y="832"/>
                      <a:pt x="742" y="830"/>
                    </a:cubicBezTo>
                    <a:cubicBezTo>
                      <a:pt x="741" y="824"/>
                      <a:pt x="736" y="819"/>
                      <a:pt x="736" y="813"/>
                    </a:cubicBezTo>
                    <a:cubicBezTo>
                      <a:pt x="736" y="810"/>
                      <a:pt x="734" y="814"/>
                      <a:pt x="731" y="813"/>
                    </a:cubicBezTo>
                    <a:cubicBezTo>
                      <a:pt x="728" y="809"/>
                      <a:pt x="723" y="804"/>
                      <a:pt x="718" y="804"/>
                    </a:cubicBezTo>
                    <a:cubicBezTo>
                      <a:pt x="717" y="804"/>
                      <a:pt x="715" y="799"/>
                      <a:pt x="714" y="800"/>
                    </a:cubicBezTo>
                    <a:cubicBezTo>
                      <a:pt x="711" y="803"/>
                      <a:pt x="714" y="799"/>
                      <a:pt x="712" y="798"/>
                    </a:cubicBezTo>
                    <a:cubicBezTo>
                      <a:pt x="709" y="796"/>
                      <a:pt x="704" y="800"/>
                      <a:pt x="708" y="795"/>
                    </a:cubicBezTo>
                    <a:cubicBezTo>
                      <a:pt x="708" y="791"/>
                      <a:pt x="703" y="794"/>
                      <a:pt x="701" y="793"/>
                    </a:cubicBezTo>
                    <a:cubicBezTo>
                      <a:pt x="700" y="792"/>
                      <a:pt x="702" y="789"/>
                      <a:pt x="701" y="789"/>
                    </a:cubicBezTo>
                    <a:cubicBezTo>
                      <a:pt x="700" y="788"/>
                      <a:pt x="698" y="788"/>
                      <a:pt x="697" y="787"/>
                    </a:cubicBezTo>
                    <a:cubicBezTo>
                      <a:pt x="695" y="785"/>
                      <a:pt x="692" y="780"/>
                      <a:pt x="692" y="774"/>
                    </a:cubicBezTo>
                    <a:cubicBezTo>
                      <a:pt x="692" y="772"/>
                      <a:pt x="689" y="773"/>
                      <a:pt x="688" y="772"/>
                    </a:cubicBezTo>
                    <a:cubicBezTo>
                      <a:pt x="686" y="771"/>
                      <a:pt x="688" y="763"/>
                      <a:pt x="684" y="763"/>
                    </a:cubicBezTo>
                    <a:cubicBezTo>
                      <a:pt x="681" y="763"/>
                      <a:pt x="679" y="752"/>
                      <a:pt x="677" y="748"/>
                    </a:cubicBezTo>
                    <a:cubicBezTo>
                      <a:pt x="675" y="745"/>
                      <a:pt x="672" y="741"/>
                      <a:pt x="669" y="737"/>
                    </a:cubicBezTo>
                    <a:cubicBezTo>
                      <a:pt x="668" y="735"/>
                      <a:pt x="666" y="734"/>
                      <a:pt x="666" y="733"/>
                    </a:cubicBezTo>
                    <a:cubicBezTo>
                      <a:pt x="665" y="732"/>
                      <a:pt x="666" y="730"/>
                      <a:pt x="666" y="729"/>
                    </a:cubicBezTo>
                    <a:cubicBezTo>
                      <a:pt x="665" y="727"/>
                      <a:pt x="663" y="729"/>
                      <a:pt x="662" y="727"/>
                    </a:cubicBezTo>
                    <a:cubicBezTo>
                      <a:pt x="662" y="727"/>
                      <a:pt x="659" y="713"/>
                      <a:pt x="658" y="724"/>
                    </a:cubicBezTo>
                    <a:cubicBezTo>
                      <a:pt x="654" y="722"/>
                      <a:pt x="657" y="712"/>
                      <a:pt x="656" y="707"/>
                    </a:cubicBezTo>
                    <a:cubicBezTo>
                      <a:pt x="661" y="707"/>
                      <a:pt x="661" y="702"/>
                      <a:pt x="664" y="699"/>
                    </a:cubicBezTo>
                    <a:cubicBezTo>
                      <a:pt x="665" y="694"/>
                      <a:pt x="660" y="696"/>
                      <a:pt x="658" y="694"/>
                    </a:cubicBezTo>
                    <a:cubicBezTo>
                      <a:pt x="658" y="688"/>
                      <a:pt x="661" y="686"/>
                      <a:pt x="660" y="679"/>
                    </a:cubicBezTo>
                    <a:cubicBezTo>
                      <a:pt x="661" y="678"/>
                      <a:pt x="663" y="677"/>
                      <a:pt x="666" y="677"/>
                    </a:cubicBezTo>
                    <a:cubicBezTo>
                      <a:pt x="666" y="676"/>
                      <a:pt x="665" y="673"/>
                      <a:pt x="666" y="672"/>
                    </a:cubicBezTo>
                    <a:cubicBezTo>
                      <a:pt x="666" y="671"/>
                      <a:pt x="669" y="672"/>
                      <a:pt x="669" y="672"/>
                    </a:cubicBezTo>
                    <a:cubicBezTo>
                      <a:pt x="670" y="671"/>
                      <a:pt x="669" y="670"/>
                      <a:pt x="669" y="670"/>
                    </a:cubicBezTo>
                    <a:cubicBezTo>
                      <a:pt x="670" y="669"/>
                      <a:pt x="674" y="666"/>
                      <a:pt x="673" y="666"/>
                    </a:cubicBezTo>
                    <a:cubicBezTo>
                      <a:pt x="673" y="666"/>
                      <a:pt x="671" y="666"/>
                      <a:pt x="671" y="666"/>
                    </a:cubicBezTo>
                    <a:cubicBezTo>
                      <a:pt x="671" y="666"/>
                      <a:pt x="672" y="663"/>
                      <a:pt x="673" y="664"/>
                    </a:cubicBezTo>
                    <a:cubicBezTo>
                      <a:pt x="677" y="669"/>
                      <a:pt x="674" y="661"/>
                      <a:pt x="679" y="660"/>
                    </a:cubicBezTo>
                    <a:cubicBezTo>
                      <a:pt x="682" y="660"/>
                      <a:pt x="680" y="656"/>
                      <a:pt x="682" y="653"/>
                    </a:cubicBezTo>
                    <a:cubicBezTo>
                      <a:pt x="682" y="653"/>
                      <a:pt x="691" y="646"/>
                      <a:pt x="686" y="642"/>
                    </a:cubicBezTo>
                    <a:cubicBezTo>
                      <a:pt x="684" y="639"/>
                      <a:pt x="686" y="641"/>
                      <a:pt x="686" y="638"/>
                    </a:cubicBezTo>
                    <a:cubicBezTo>
                      <a:pt x="686" y="634"/>
                      <a:pt x="682" y="620"/>
                      <a:pt x="684" y="616"/>
                    </a:cubicBezTo>
                    <a:cubicBezTo>
                      <a:pt x="675" y="617"/>
                      <a:pt x="675" y="609"/>
                      <a:pt x="666" y="612"/>
                    </a:cubicBezTo>
                    <a:cubicBezTo>
                      <a:pt x="663" y="613"/>
                      <a:pt x="666" y="615"/>
                      <a:pt x="664" y="619"/>
                    </a:cubicBezTo>
                    <a:cubicBezTo>
                      <a:pt x="654" y="620"/>
                      <a:pt x="650" y="614"/>
                      <a:pt x="641" y="614"/>
                    </a:cubicBezTo>
                    <a:cubicBezTo>
                      <a:pt x="641" y="610"/>
                      <a:pt x="636" y="611"/>
                      <a:pt x="638" y="606"/>
                    </a:cubicBezTo>
                    <a:cubicBezTo>
                      <a:pt x="635" y="605"/>
                      <a:pt x="632" y="606"/>
                      <a:pt x="630" y="604"/>
                    </a:cubicBezTo>
                    <a:cubicBezTo>
                      <a:pt x="630" y="604"/>
                      <a:pt x="631" y="601"/>
                      <a:pt x="630" y="601"/>
                    </a:cubicBezTo>
                    <a:cubicBezTo>
                      <a:pt x="630" y="600"/>
                      <a:pt x="627" y="601"/>
                      <a:pt x="626" y="601"/>
                    </a:cubicBezTo>
                    <a:cubicBezTo>
                      <a:pt x="625" y="599"/>
                      <a:pt x="626" y="595"/>
                      <a:pt x="623" y="595"/>
                    </a:cubicBezTo>
                    <a:cubicBezTo>
                      <a:pt x="623" y="590"/>
                      <a:pt x="626" y="591"/>
                      <a:pt x="623" y="588"/>
                    </a:cubicBezTo>
                    <a:cubicBezTo>
                      <a:pt x="622" y="586"/>
                      <a:pt x="621" y="587"/>
                      <a:pt x="621" y="588"/>
                    </a:cubicBezTo>
                    <a:cubicBezTo>
                      <a:pt x="618" y="586"/>
                      <a:pt x="617" y="582"/>
                      <a:pt x="612" y="582"/>
                    </a:cubicBezTo>
                    <a:cubicBezTo>
                      <a:pt x="614" y="576"/>
                      <a:pt x="605" y="581"/>
                      <a:pt x="608" y="575"/>
                    </a:cubicBezTo>
                    <a:cubicBezTo>
                      <a:pt x="606" y="574"/>
                      <a:pt x="596" y="574"/>
                      <a:pt x="598" y="575"/>
                    </a:cubicBezTo>
                    <a:cubicBezTo>
                      <a:pt x="596" y="574"/>
                      <a:pt x="598" y="572"/>
                      <a:pt x="597" y="571"/>
                    </a:cubicBezTo>
                    <a:cubicBezTo>
                      <a:pt x="596" y="570"/>
                      <a:pt x="594" y="571"/>
                      <a:pt x="593" y="571"/>
                    </a:cubicBezTo>
                    <a:cubicBezTo>
                      <a:pt x="591" y="570"/>
                      <a:pt x="587" y="568"/>
                      <a:pt x="582" y="569"/>
                    </a:cubicBezTo>
                    <a:cubicBezTo>
                      <a:pt x="584" y="562"/>
                      <a:pt x="578" y="566"/>
                      <a:pt x="574" y="563"/>
                    </a:cubicBezTo>
                    <a:cubicBezTo>
                      <a:pt x="574" y="563"/>
                      <a:pt x="575" y="560"/>
                      <a:pt x="574" y="560"/>
                    </a:cubicBezTo>
                    <a:cubicBezTo>
                      <a:pt x="574" y="559"/>
                      <a:pt x="571" y="560"/>
                      <a:pt x="571" y="560"/>
                    </a:cubicBezTo>
                    <a:cubicBezTo>
                      <a:pt x="570" y="559"/>
                      <a:pt x="571" y="557"/>
                      <a:pt x="571" y="556"/>
                    </a:cubicBezTo>
                    <a:cubicBezTo>
                      <a:pt x="570" y="555"/>
                      <a:pt x="567" y="556"/>
                      <a:pt x="567" y="556"/>
                    </a:cubicBezTo>
                    <a:cubicBezTo>
                      <a:pt x="566" y="555"/>
                      <a:pt x="567" y="553"/>
                      <a:pt x="567" y="552"/>
                    </a:cubicBezTo>
                    <a:cubicBezTo>
                      <a:pt x="565" y="551"/>
                      <a:pt x="565" y="554"/>
                      <a:pt x="565" y="554"/>
                    </a:cubicBezTo>
                    <a:cubicBezTo>
                      <a:pt x="564" y="554"/>
                      <a:pt x="560" y="552"/>
                      <a:pt x="559" y="550"/>
                    </a:cubicBezTo>
                    <a:cubicBezTo>
                      <a:pt x="557" y="553"/>
                      <a:pt x="556" y="550"/>
                      <a:pt x="554" y="550"/>
                    </a:cubicBezTo>
                    <a:cubicBezTo>
                      <a:pt x="551" y="551"/>
                      <a:pt x="548" y="554"/>
                      <a:pt x="544" y="554"/>
                    </a:cubicBezTo>
                    <a:cubicBezTo>
                      <a:pt x="540" y="554"/>
                      <a:pt x="540" y="552"/>
                      <a:pt x="537" y="552"/>
                    </a:cubicBezTo>
                    <a:cubicBezTo>
                      <a:pt x="532" y="552"/>
                      <a:pt x="534" y="555"/>
                      <a:pt x="530" y="552"/>
                    </a:cubicBezTo>
                    <a:cubicBezTo>
                      <a:pt x="527" y="551"/>
                      <a:pt x="525" y="552"/>
                      <a:pt x="520" y="550"/>
                    </a:cubicBezTo>
                    <a:cubicBezTo>
                      <a:pt x="519" y="550"/>
                      <a:pt x="519" y="547"/>
                      <a:pt x="518" y="547"/>
                    </a:cubicBezTo>
                    <a:cubicBezTo>
                      <a:pt x="517" y="546"/>
                      <a:pt x="516" y="547"/>
                      <a:pt x="515" y="547"/>
                    </a:cubicBezTo>
                    <a:cubicBezTo>
                      <a:pt x="512" y="546"/>
                      <a:pt x="504" y="545"/>
                      <a:pt x="509" y="541"/>
                    </a:cubicBezTo>
                    <a:cubicBezTo>
                      <a:pt x="504" y="541"/>
                      <a:pt x="503" y="537"/>
                      <a:pt x="498" y="537"/>
                    </a:cubicBezTo>
                    <a:cubicBezTo>
                      <a:pt x="497" y="536"/>
                      <a:pt x="496" y="534"/>
                      <a:pt x="496" y="532"/>
                    </a:cubicBezTo>
                    <a:cubicBezTo>
                      <a:pt x="488" y="531"/>
                      <a:pt x="486" y="525"/>
                      <a:pt x="477" y="524"/>
                    </a:cubicBezTo>
                    <a:cubicBezTo>
                      <a:pt x="476" y="518"/>
                      <a:pt x="472" y="515"/>
                      <a:pt x="474" y="506"/>
                    </a:cubicBezTo>
                    <a:cubicBezTo>
                      <a:pt x="473" y="498"/>
                      <a:pt x="463" y="502"/>
                      <a:pt x="468" y="494"/>
                    </a:cubicBezTo>
                    <a:cubicBezTo>
                      <a:pt x="466" y="494"/>
                      <a:pt x="465" y="495"/>
                      <a:pt x="464" y="496"/>
                    </a:cubicBezTo>
                    <a:cubicBezTo>
                      <a:pt x="462" y="496"/>
                      <a:pt x="463" y="494"/>
                      <a:pt x="462" y="493"/>
                    </a:cubicBezTo>
                    <a:cubicBezTo>
                      <a:pt x="461" y="491"/>
                      <a:pt x="457" y="491"/>
                      <a:pt x="457" y="487"/>
                    </a:cubicBezTo>
                    <a:cubicBezTo>
                      <a:pt x="457" y="485"/>
                      <a:pt x="453" y="485"/>
                      <a:pt x="451" y="485"/>
                    </a:cubicBezTo>
                    <a:cubicBezTo>
                      <a:pt x="451" y="484"/>
                      <a:pt x="454" y="483"/>
                      <a:pt x="453" y="481"/>
                    </a:cubicBezTo>
                    <a:cubicBezTo>
                      <a:pt x="453" y="481"/>
                      <a:pt x="451" y="478"/>
                      <a:pt x="451" y="478"/>
                    </a:cubicBezTo>
                    <a:cubicBezTo>
                      <a:pt x="450" y="477"/>
                      <a:pt x="448" y="478"/>
                      <a:pt x="448" y="478"/>
                    </a:cubicBezTo>
                    <a:cubicBezTo>
                      <a:pt x="446" y="476"/>
                      <a:pt x="447" y="473"/>
                      <a:pt x="446" y="472"/>
                    </a:cubicBezTo>
                    <a:cubicBezTo>
                      <a:pt x="441" y="468"/>
                      <a:pt x="436" y="467"/>
                      <a:pt x="434" y="459"/>
                    </a:cubicBezTo>
                    <a:cubicBezTo>
                      <a:pt x="431" y="456"/>
                      <a:pt x="431" y="460"/>
                      <a:pt x="427" y="457"/>
                    </a:cubicBezTo>
                    <a:cubicBezTo>
                      <a:pt x="428" y="453"/>
                      <a:pt x="424" y="453"/>
                      <a:pt x="423" y="452"/>
                    </a:cubicBezTo>
                    <a:cubicBezTo>
                      <a:pt x="422" y="449"/>
                      <a:pt x="424" y="442"/>
                      <a:pt x="418" y="442"/>
                    </a:cubicBezTo>
                    <a:cubicBezTo>
                      <a:pt x="419" y="433"/>
                      <a:pt x="414" y="429"/>
                      <a:pt x="408" y="427"/>
                    </a:cubicBezTo>
                    <a:cubicBezTo>
                      <a:pt x="407" y="429"/>
                      <a:pt x="406" y="431"/>
                      <a:pt x="405" y="433"/>
                    </a:cubicBezTo>
                    <a:cubicBezTo>
                      <a:pt x="403" y="437"/>
                      <a:pt x="409" y="438"/>
                      <a:pt x="410" y="440"/>
                    </a:cubicBezTo>
                    <a:cubicBezTo>
                      <a:pt x="411" y="441"/>
                      <a:pt x="410" y="444"/>
                      <a:pt x="410" y="444"/>
                    </a:cubicBezTo>
                    <a:cubicBezTo>
                      <a:pt x="410" y="444"/>
                      <a:pt x="412" y="444"/>
                      <a:pt x="412" y="444"/>
                    </a:cubicBezTo>
                    <a:cubicBezTo>
                      <a:pt x="413" y="447"/>
                      <a:pt x="410" y="451"/>
                      <a:pt x="414" y="452"/>
                    </a:cubicBezTo>
                    <a:cubicBezTo>
                      <a:pt x="417" y="452"/>
                      <a:pt x="415" y="457"/>
                      <a:pt x="418" y="461"/>
                    </a:cubicBezTo>
                    <a:cubicBezTo>
                      <a:pt x="418" y="462"/>
                      <a:pt x="419" y="461"/>
                      <a:pt x="420" y="463"/>
                    </a:cubicBezTo>
                    <a:cubicBezTo>
                      <a:pt x="420" y="466"/>
                      <a:pt x="425" y="465"/>
                      <a:pt x="423" y="472"/>
                    </a:cubicBezTo>
                    <a:cubicBezTo>
                      <a:pt x="424" y="474"/>
                      <a:pt x="427" y="474"/>
                      <a:pt x="429" y="474"/>
                    </a:cubicBezTo>
                    <a:cubicBezTo>
                      <a:pt x="427" y="476"/>
                      <a:pt x="431" y="477"/>
                      <a:pt x="431" y="478"/>
                    </a:cubicBezTo>
                    <a:cubicBezTo>
                      <a:pt x="431" y="479"/>
                      <a:pt x="429" y="482"/>
                      <a:pt x="429" y="481"/>
                    </a:cubicBezTo>
                    <a:cubicBezTo>
                      <a:pt x="430" y="484"/>
                      <a:pt x="435" y="483"/>
                      <a:pt x="433" y="489"/>
                    </a:cubicBezTo>
                    <a:cubicBezTo>
                      <a:pt x="430" y="487"/>
                      <a:pt x="429" y="484"/>
                      <a:pt x="423" y="485"/>
                    </a:cubicBezTo>
                    <a:cubicBezTo>
                      <a:pt x="426" y="478"/>
                      <a:pt x="419" y="479"/>
                      <a:pt x="420" y="474"/>
                    </a:cubicBezTo>
                    <a:cubicBezTo>
                      <a:pt x="419" y="471"/>
                      <a:pt x="416" y="470"/>
                      <a:pt x="414" y="468"/>
                    </a:cubicBezTo>
                    <a:cubicBezTo>
                      <a:pt x="412" y="467"/>
                      <a:pt x="411" y="465"/>
                      <a:pt x="410" y="463"/>
                    </a:cubicBezTo>
                    <a:cubicBezTo>
                      <a:pt x="407" y="462"/>
                      <a:pt x="404" y="462"/>
                      <a:pt x="403" y="459"/>
                    </a:cubicBezTo>
                    <a:cubicBezTo>
                      <a:pt x="403" y="454"/>
                      <a:pt x="404" y="457"/>
                      <a:pt x="406" y="457"/>
                    </a:cubicBezTo>
                    <a:cubicBezTo>
                      <a:pt x="408" y="449"/>
                      <a:pt x="400" y="451"/>
                      <a:pt x="401" y="444"/>
                    </a:cubicBezTo>
                    <a:cubicBezTo>
                      <a:pt x="397" y="443"/>
                      <a:pt x="396" y="440"/>
                      <a:pt x="392" y="440"/>
                    </a:cubicBezTo>
                    <a:cubicBezTo>
                      <a:pt x="392" y="436"/>
                      <a:pt x="395" y="436"/>
                      <a:pt x="392" y="431"/>
                    </a:cubicBezTo>
                    <a:cubicBezTo>
                      <a:pt x="391" y="430"/>
                      <a:pt x="390" y="429"/>
                      <a:pt x="390" y="429"/>
                    </a:cubicBezTo>
                    <a:cubicBezTo>
                      <a:pt x="388" y="425"/>
                      <a:pt x="389" y="419"/>
                      <a:pt x="380" y="420"/>
                    </a:cubicBezTo>
                    <a:cubicBezTo>
                      <a:pt x="382" y="418"/>
                      <a:pt x="382" y="417"/>
                      <a:pt x="380" y="414"/>
                    </a:cubicBezTo>
                    <a:cubicBezTo>
                      <a:pt x="380" y="414"/>
                      <a:pt x="379" y="411"/>
                      <a:pt x="379" y="411"/>
                    </a:cubicBezTo>
                    <a:cubicBezTo>
                      <a:pt x="378" y="410"/>
                      <a:pt x="374" y="411"/>
                      <a:pt x="373" y="411"/>
                    </a:cubicBezTo>
                    <a:cubicBezTo>
                      <a:pt x="372" y="409"/>
                      <a:pt x="377" y="409"/>
                      <a:pt x="377" y="409"/>
                    </a:cubicBezTo>
                    <a:cubicBezTo>
                      <a:pt x="376" y="405"/>
                      <a:pt x="365" y="403"/>
                      <a:pt x="360" y="401"/>
                    </a:cubicBezTo>
                    <a:cubicBezTo>
                      <a:pt x="359" y="400"/>
                      <a:pt x="359" y="399"/>
                      <a:pt x="358" y="398"/>
                    </a:cubicBezTo>
                    <a:cubicBezTo>
                      <a:pt x="357" y="395"/>
                      <a:pt x="356" y="394"/>
                      <a:pt x="354" y="392"/>
                    </a:cubicBezTo>
                    <a:cubicBezTo>
                      <a:pt x="353" y="390"/>
                      <a:pt x="353" y="385"/>
                      <a:pt x="351" y="381"/>
                    </a:cubicBezTo>
                    <a:cubicBezTo>
                      <a:pt x="350" y="380"/>
                      <a:pt x="347" y="380"/>
                      <a:pt x="347" y="379"/>
                    </a:cubicBezTo>
                    <a:cubicBezTo>
                      <a:pt x="346" y="376"/>
                      <a:pt x="348" y="372"/>
                      <a:pt x="343" y="373"/>
                    </a:cubicBezTo>
                    <a:cubicBezTo>
                      <a:pt x="344" y="366"/>
                      <a:pt x="340" y="362"/>
                      <a:pt x="336" y="357"/>
                    </a:cubicBezTo>
                    <a:cubicBezTo>
                      <a:pt x="334" y="354"/>
                      <a:pt x="334" y="349"/>
                      <a:pt x="330" y="351"/>
                    </a:cubicBezTo>
                    <a:cubicBezTo>
                      <a:pt x="333" y="329"/>
                      <a:pt x="329" y="316"/>
                      <a:pt x="330" y="289"/>
                    </a:cubicBezTo>
                    <a:cubicBezTo>
                      <a:pt x="330" y="288"/>
                      <a:pt x="328" y="288"/>
                      <a:pt x="328" y="286"/>
                    </a:cubicBezTo>
                    <a:cubicBezTo>
                      <a:pt x="327" y="285"/>
                      <a:pt x="326" y="283"/>
                      <a:pt x="324" y="282"/>
                    </a:cubicBezTo>
                    <a:cubicBezTo>
                      <a:pt x="324" y="281"/>
                      <a:pt x="323" y="280"/>
                      <a:pt x="321" y="280"/>
                    </a:cubicBezTo>
                    <a:cubicBezTo>
                      <a:pt x="320" y="271"/>
                      <a:pt x="312" y="266"/>
                      <a:pt x="306" y="260"/>
                    </a:cubicBezTo>
                    <a:cubicBezTo>
                      <a:pt x="305" y="259"/>
                      <a:pt x="304" y="258"/>
                      <a:pt x="304" y="256"/>
                    </a:cubicBezTo>
                    <a:cubicBezTo>
                      <a:pt x="305" y="257"/>
                      <a:pt x="309" y="259"/>
                      <a:pt x="310" y="256"/>
                    </a:cubicBezTo>
                    <a:cubicBezTo>
                      <a:pt x="313" y="256"/>
                      <a:pt x="312" y="261"/>
                      <a:pt x="317" y="260"/>
                    </a:cubicBezTo>
                    <a:cubicBezTo>
                      <a:pt x="318" y="261"/>
                      <a:pt x="319" y="264"/>
                      <a:pt x="319" y="267"/>
                    </a:cubicBezTo>
                    <a:cubicBezTo>
                      <a:pt x="328" y="266"/>
                      <a:pt x="330" y="272"/>
                      <a:pt x="336" y="274"/>
                    </a:cubicBezTo>
                    <a:cubicBezTo>
                      <a:pt x="335" y="281"/>
                      <a:pt x="339" y="283"/>
                      <a:pt x="341" y="286"/>
                    </a:cubicBezTo>
                    <a:cubicBezTo>
                      <a:pt x="343" y="285"/>
                      <a:pt x="344" y="282"/>
                      <a:pt x="343" y="280"/>
                    </a:cubicBezTo>
                    <a:cubicBezTo>
                      <a:pt x="343" y="278"/>
                      <a:pt x="340" y="278"/>
                      <a:pt x="339" y="276"/>
                    </a:cubicBezTo>
                    <a:cubicBezTo>
                      <a:pt x="338" y="273"/>
                      <a:pt x="338" y="271"/>
                      <a:pt x="338" y="269"/>
                    </a:cubicBezTo>
                    <a:cubicBezTo>
                      <a:pt x="337" y="268"/>
                      <a:pt x="336" y="267"/>
                      <a:pt x="336" y="267"/>
                    </a:cubicBezTo>
                    <a:cubicBezTo>
                      <a:pt x="335" y="266"/>
                      <a:pt x="337" y="264"/>
                      <a:pt x="338" y="265"/>
                    </a:cubicBezTo>
                    <a:cubicBezTo>
                      <a:pt x="335" y="261"/>
                      <a:pt x="331" y="262"/>
                      <a:pt x="332" y="258"/>
                    </a:cubicBezTo>
                    <a:cubicBezTo>
                      <a:pt x="323" y="259"/>
                      <a:pt x="322" y="252"/>
                      <a:pt x="313" y="252"/>
                    </a:cubicBezTo>
                    <a:cubicBezTo>
                      <a:pt x="316" y="246"/>
                      <a:pt x="307" y="251"/>
                      <a:pt x="310" y="245"/>
                    </a:cubicBezTo>
                    <a:cubicBezTo>
                      <a:pt x="308" y="243"/>
                      <a:pt x="305" y="245"/>
                      <a:pt x="302" y="241"/>
                    </a:cubicBezTo>
                    <a:cubicBezTo>
                      <a:pt x="302" y="239"/>
                      <a:pt x="304" y="239"/>
                      <a:pt x="306" y="239"/>
                    </a:cubicBezTo>
                    <a:cubicBezTo>
                      <a:pt x="308" y="234"/>
                      <a:pt x="299" y="237"/>
                      <a:pt x="300" y="237"/>
                    </a:cubicBezTo>
                    <a:cubicBezTo>
                      <a:pt x="298" y="236"/>
                      <a:pt x="300" y="234"/>
                      <a:pt x="298" y="233"/>
                    </a:cubicBezTo>
                    <a:cubicBezTo>
                      <a:pt x="298" y="233"/>
                      <a:pt x="295" y="234"/>
                      <a:pt x="295" y="233"/>
                    </a:cubicBezTo>
                    <a:cubicBezTo>
                      <a:pt x="294" y="232"/>
                      <a:pt x="297" y="231"/>
                      <a:pt x="297" y="230"/>
                    </a:cubicBezTo>
                    <a:cubicBezTo>
                      <a:pt x="296" y="227"/>
                      <a:pt x="294" y="230"/>
                      <a:pt x="291" y="230"/>
                    </a:cubicBezTo>
                    <a:cubicBezTo>
                      <a:pt x="287" y="227"/>
                      <a:pt x="289" y="223"/>
                      <a:pt x="287" y="220"/>
                    </a:cubicBezTo>
                    <a:cubicBezTo>
                      <a:pt x="286" y="219"/>
                      <a:pt x="284" y="218"/>
                      <a:pt x="282" y="219"/>
                    </a:cubicBezTo>
                    <a:cubicBezTo>
                      <a:pt x="288" y="208"/>
                      <a:pt x="267" y="215"/>
                      <a:pt x="269" y="204"/>
                    </a:cubicBezTo>
                    <a:cubicBezTo>
                      <a:pt x="270" y="204"/>
                      <a:pt x="272" y="204"/>
                      <a:pt x="274" y="204"/>
                    </a:cubicBezTo>
                    <a:cubicBezTo>
                      <a:pt x="275" y="199"/>
                      <a:pt x="266" y="205"/>
                      <a:pt x="269" y="198"/>
                    </a:cubicBezTo>
                    <a:cubicBezTo>
                      <a:pt x="265" y="198"/>
                      <a:pt x="261" y="198"/>
                      <a:pt x="257" y="198"/>
                    </a:cubicBezTo>
                    <a:cubicBezTo>
                      <a:pt x="262" y="195"/>
                      <a:pt x="255" y="194"/>
                      <a:pt x="259" y="192"/>
                    </a:cubicBezTo>
                    <a:cubicBezTo>
                      <a:pt x="260" y="189"/>
                      <a:pt x="254" y="189"/>
                      <a:pt x="255" y="191"/>
                    </a:cubicBezTo>
                    <a:cubicBezTo>
                      <a:pt x="252" y="187"/>
                      <a:pt x="255" y="186"/>
                      <a:pt x="252" y="181"/>
                    </a:cubicBezTo>
                    <a:cubicBezTo>
                      <a:pt x="248" y="181"/>
                      <a:pt x="244" y="181"/>
                      <a:pt x="241" y="181"/>
                    </a:cubicBezTo>
                    <a:cubicBezTo>
                      <a:pt x="242" y="179"/>
                      <a:pt x="243" y="177"/>
                      <a:pt x="244" y="174"/>
                    </a:cubicBezTo>
                    <a:cubicBezTo>
                      <a:pt x="243" y="170"/>
                      <a:pt x="239" y="173"/>
                      <a:pt x="242" y="168"/>
                    </a:cubicBezTo>
                    <a:cubicBezTo>
                      <a:pt x="236" y="169"/>
                      <a:pt x="232" y="171"/>
                      <a:pt x="224" y="170"/>
                    </a:cubicBezTo>
                    <a:cubicBezTo>
                      <a:pt x="224" y="165"/>
                      <a:pt x="219" y="163"/>
                      <a:pt x="214" y="161"/>
                    </a:cubicBezTo>
                    <a:cubicBezTo>
                      <a:pt x="213" y="160"/>
                      <a:pt x="210" y="160"/>
                      <a:pt x="209" y="159"/>
                    </a:cubicBezTo>
                    <a:cubicBezTo>
                      <a:pt x="208" y="159"/>
                      <a:pt x="209" y="156"/>
                      <a:pt x="209" y="155"/>
                    </a:cubicBezTo>
                    <a:cubicBezTo>
                      <a:pt x="208" y="154"/>
                      <a:pt x="204" y="156"/>
                      <a:pt x="205" y="153"/>
                    </a:cubicBezTo>
                    <a:cubicBezTo>
                      <a:pt x="199" y="151"/>
                      <a:pt x="186" y="157"/>
                      <a:pt x="183" y="153"/>
                    </a:cubicBezTo>
                    <a:cubicBezTo>
                      <a:pt x="183" y="153"/>
                      <a:pt x="183" y="151"/>
                      <a:pt x="183" y="151"/>
                    </a:cubicBezTo>
                    <a:cubicBezTo>
                      <a:pt x="181" y="151"/>
                      <a:pt x="179" y="153"/>
                      <a:pt x="179" y="153"/>
                    </a:cubicBezTo>
                    <a:cubicBezTo>
                      <a:pt x="177" y="153"/>
                      <a:pt x="177" y="147"/>
                      <a:pt x="170" y="150"/>
                    </a:cubicBezTo>
                    <a:cubicBezTo>
                      <a:pt x="170" y="145"/>
                      <a:pt x="161" y="147"/>
                      <a:pt x="166" y="142"/>
                    </a:cubicBezTo>
                    <a:cubicBezTo>
                      <a:pt x="165" y="142"/>
                      <a:pt x="164" y="144"/>
                      <a:pt x="162" y="144"/>
                    </a:cubicBezTo>
                    <a:cubicBezTo>
                      <a:pt x="161" y="144"/>
                      <a:pt x="160" y="142"/>
                      <a:pt x="160" y="142"/>
                    </a:cubicBezTo>
                    <a:cubicBezTo>
                      <a:pt x="157" y="143"/>
                      <a:pt x="154" y="147"/>
                      <a:pt x="151" y="144"/>
                    </a:cubicBezTo>
                    <a:cubicBezTo>
                      <a:pt x="147" y="144"/>
                      <a:pt x="150" y="151"/>
                      <a:pt x="149" y="153"/>
                    </a:cubicBezTo>
                    <a:cubicBezTo>
                      <a:pt x="148" y="153"/>
                      <a:pt x="146" y="151"/>
                      <a:pt x="144" y="151"/>
                    </a:cubicBezTo>
                    <a:cubicBezTo>
                      <a:pt x="141" y="152"/>
                      <a:pt x="143" y="155"/>
                      <a:pt x="142" y="155"/>
                    </a:cubicBezTo>
                    <a:cubicBezTo>
                      <a:pt x="140" y="156"/>
                      <a:pt x="133" y="155"/>
                      <a:pt x="131" y="157"/>
                    </a:cubicBezTo>
                    <a:cubicBezTo>
                      <a:pt x="129" y="158"/>
                      <a:pt x="129" y="160"/>
                      <a:pt x="127" y="161"/>
                    </a:cubicBezTo>
                    <a:cubicBezTo>
                      <a:pt x="124" y="161"/>
                      <a:pt x="123" y="159"/>
                      <a:pt x="119" y="159"/>
                    </a:cubicBezTo>
                    <a:cubicBezTo>
                      <a:pt x="122" y="156"/>
                      <a:pt x="127" y="155"/>
                      <a:pt x="125" y="148"/>
                    </a:cubicBezTo>
                    <a:cubicBezTo>
                      <a:pt x="128" y="148"/>
                      <a:pt x="129" y="146"/>
                      <a:pt x="129" y="144"/>
                    </a:cubicBezTo>
                    <a:cubicBezTo>
                      <a:pt x="128" y="142"/>
                      <a:pt x="125" y="142"/>
                      <a:pt x="123" y="142"/>
                    </a:cubicBezTo>
                    <a:cubicBezTo>
                      <a:pt x="121" y="144"/>
                      <a:pt x="121" y="147"/>
                      <a:pt x="118" y="150"/>
                    </a:cubicBezTo>
                    <a:cubicBezTo>
                      <a:pt x="116" y="151"/>
                      <a:pt x="116" y="153"/>
                      <a:pt x="114" y="153"/>
                    </a:cubicBezTo>
                    <a:cubicBezTo>
                      <a:pt x="112" y="153"/>
                      <a:pt x="112" y="158"/>
                      <a:pt x="108" y="157"/>
                    </a:cubicBezTo>
                    <a:cubicBezTo>
                      <a:pt x="109" y="160"/>
                      <a:pt x="107" y="161"/>
                      <a:pt x="105" y="161"/>
                    </a:cubicBezTo>
                    <a:cubicBezTo>
                      <a:pt x="105" y="163"/>
                      <a:pt x="105" y="166"/>
                      <a:pt x="105" y="168"/>
                    </a:cubicBezTo>
                    <a:cubicBezTo>
                      <a:pt x="99" y="170"/>
                      <a:pt x="98" y="176"/>
                      <a:pt x="93" y="179"/>
                    </a:cubicBezTo>
                    <a:cubicBezTo>
                      <a:pt x="93" y="180"/>
                      <a:pt x="90" y="179"/>
                      <a:pt x="90" y="179"/>
                    </a:cubicBezTo>
                    <a:cubicBezTo>
                      <a:pt x="89" y="180"/>
                      <a:pt x="90" y="183"/>
                      <a:pt x="90" y="183"/>
                    </a:cubicBezTo>
                    <a:cubicBezTo>
                      <a:pt x="89" y="183"/>
                      <a:pt x="82" y="183"/>
                      <a:pt x="84" y="185"/>
                    </a:cubicBezTo>
                    <a:cubicBezTo>
                      <a:pt x="88" y="188"/>
                      <a:pt x="79" y="187"/>
                      <a:pt x="77" y="191"/>
                    </a:cubicBezTo>
                    <a:cubicBezTo>
                      <a:pt x="76" y="191"/>
                      <a:pt x="74" y="197"/>
                      <a:pt x="73" y="196"/>
                    </a:cubicBezTo>
                    <a:cubicBezTo>
                      <a:pt x="71" y="194"/>
                      <a:pt x="72" y="195"/>
                      <a:pt x="71" y="198"/>
                    </a:cubicBezTo>
                    <a:cubicBezTo>
                      <a:pt x="68" y="198"/>
                      <a:pt x="66" y="198"/>
                      <a:pt x="64" y="198"/>
                    </a:cubicBezTo>
                    <a:cubicBezTo>
                      <a:pt x="60" y="200"/>
                      <a:pt x="67" y="201"/>
                      <a:pt x="58" y="202"/>
                    </a:cubicBezTo>
                    <a:cubicBezTo>
                      <a:pt x="54" y="202"/>
                      <a:pt x="51" y="202"/>
                      <a:pt x="47" y="204"/>
                    </a:cubicBezTo>
                    <a:cubicBezTo>
                      <a:pt x="44" y="205"/>
                      <a:pt x="44" y="210"/>
                      <a:pt x="39" y="207"/>
                    </a:cubicBezTo>
                    <a:cubicBezTo>
                      <a:pt x="39" y="202"/>
                      <a:pt x="45" y="204"/>
                      <a:pt x="49" y="202"/>
                    </a:cubicBezTo>
                    <a:cubicBezTo>
                      <a:pt x="50" y="201"/>
                      <a:pt x="50" y="202"/>
                      <a:pt x="50" y="200"/>
                    </a:cubicBezTo>
                    <a:cubicBezTo>
                      <a:pt x="51" y="197"/>
                      <a:pt x="55" y="198"/>
                      <a:pt x="58" y="198"/>
                    </a:cubicBezTo>
                    <a:cubicBezTo>
                      <a:pt x="61" y="198"/>
                      <a:pt x="59" y="194"/>
                      <a:pt x="60" y="192"/>
                    </a:cubicBezTo>
                    <a:cubicBezTo>
                      <a:pt x="61" y="191"/>
                      <a:pt x="62" y="196"/>
                      <a:pt x="65" y="191"/>
                    </a:cubicBezTo>
                    <a:cubicBezTo>
                      <a:pt x="66" y="190"/>
                      <a:pt x="67" y="191"/>
                      <a:pt x="67" y="189"/>
                    </a:cubicBezTo>
                    <a:cubicBezTo>
                      <a:pt x="67" y="186"/>
                      <a:pt x="72" y="187"/>
                      <a:pt x="75" y="185"/>
                    </a:cubicBezTo>
                    <a:cubicBezTo>
                      <a:pt x="75" y="182"/>
                      <a:pt x="75" y="179"/>
                      <a:pt x="75" y="176"/>
                    </a:cubicBezTo>
                    <a:cubicBezTo>
                      <a:pt x="81" y="182"/>
                      <a:pt x="75" y="170"/>
                      <a:pt x="82" y="172"/>
                    </a:cubicBezTo>
                    <a:cubicBezTo>
                      <a:pt x="83" y="167"/>
                      <a:pt x="74" y="173"/>
                      <a:pt x="77" y="166"/>
                    </a:cubicBezTo>
                    <a:cubicBezTo>
                      <a:pt x="75" y="171"/>
                      <a:pt x="63" y="165"/>
                      <a:pt x="62" y="170"/>
                    </a:cubicBezTo>
                    <a:cubicBezTo>
                      <a:pt x="59" y="171"/>
                      <a:pt x="61" y="167"/>
                      <a:pt x="60" y="166"/>
                    </a:cubicBezTo>
                    <a:cubicBezTo>
                      <a:pt x="57" y="165"/>
                      <a:pt x="52" y="168"/>
                      <a:pt x="49" y="166"/>
                    </a:cubicBezTo>
                    <a:cubicBezTo>
                      <a:pt x="51" y="162"/>
                      <a:pt x="46" y="164"/>
                      <a:pt x="45" y="163"/>
                    </a:cubicBezTo>
                    <a:cubicBezTo>
                      <a:pt x="44" y="161"/>
                      <a:pt x="46" y="160"/>
                      <a:pt x="47" y="161"/>
                    </a:cubicBezTo>
                    <a:cubicBezTo>
                      <a:pt x="43" y="156"/>
                      <a:pt x="40" y="157"/>
                      <a:pt x="37" y="151"/>
                    </a:cubicBezTo>
                    <a:cubicBezTo>
                      <a:pt x="35" y="154"/>
                      <a:pt x="29" y="153"/>
                      <a:pt x="24" y="153"/>
                    </a:cubicBezTo>
                    <a:cubicBezTo>
                      <a:pt x="24" y="151"/>
                      <a:pt x="25" y="150"/>
                      <a:pt x="26" y="150"/>
                    </a:cubicBezTo>
                    <a:cubicBezTo>
                      <a:pt x="25" y="146"/>
                      <a:pt x="19" y="147"/>
                      <a:pt x="21" y="140"/>
                    </a:cubicBezTo>
                    <a:cubicBezTo>
                      <a:pt x="20" y="138"/>
                      <a:pt x="17" y="136"/>
                      <a:pt x="17" y="138"/>
                    </a:cubicBezTo>
                    <a:cubicBezTo>
                      <a:pt x="12" y="138"/>
                      <a:pt x="16" y="133"/>
                      <a:pt x="17" y="131"/>
                    </a:cubicBezTo>
                    <a:cubicBezTo>
                      <a:pt x="17" y="130"/>
                      <a:pt x="16" y="128"/>
                      <a:pt x="17" y="127"/>
                    </a:cubicBezTo>
                    <a:cubicBezTo>
                      <a:pt x="17" y="127"/>
                      <a:pt x="20" y="128"/>
                      <a:pt x="21" y="127"/>
                    </a:cubicBezTo>
                    <a:cubicBezTo>
                      <a:pt x="22" y="126"/>
                      <a:pt x="21" y="123"/>
                      <a:pt x="22" y="122"/>
                    </a:cubicBezTo>
                    <a:cubicBezTo>
                      <a:pt x="27" y="121"/>
                      <a:pt x="34" y="120"/>
                      <a:pt x="37" y="118"/>
                    </a:cubicBezTo>
                    <a:cubicBezTo>
                      <a:pt x="40" y="116"/>
                      <a:pt x="42" y="117"/>
                      <a:pt x="45" y="116"/>
                    </a:cubicBezTo>
                    <a:cubicBezTo>
                      <a:pt x="48" y="115"/>
                      <a:pt x="42" y="111"/>
                      <a:pt x="52" y="112"/>
                    </a:cubicBezTo>
                    <a:cubicBezTo>
                      <a:pt x="51" y="108"/>
                      <a:pt x="51" y="104"/>
                      <a:pt x="49" y="97"/>
                    </a:cubicBezTo>
                    <a:cubicBezTo>
                      <a:pt x="45" y="93"/>
                      <a:pt x="34" y="104"/>
                      <a:pt x="30" y="99"/>
                    </a:cubicBezTo>
                    <a:cubicBezTo>
                      <a:pt x="27" y="96"/>
                      <a:pt x="29" y="101"/>
                      <a:pt x="22" y="101"/>
                    </a:cubicBezTo>
                    <a:cubicBezTo>
                      <a:pt x="21" y="98"/>
                      <a:pt x="14" y="100"/>
                      <a:pt x="9" y="97"/>
                    </a:cubicBezTo>
                    <a:cubicBezTo>
                      <a:pt x="9" y="97"/>
                      <a:pt x="13" y="94"/>
                      <a:pt x="9" y="94"/>
                    </a:cubicBezTo>
                    <a:cubicBezTo>
                      <a:pt x="6" y="93"/>
                      <a:pt x="3" y="92"/>
                      <a:pt x="2" y="86"/>
                    </a:cubicBezTo>
                    <a:cubicBezTo>
                      <a:pt x="13" y="87"/>
                      <a:pt x="0" y="81"/>
                      <a:pt x="13" y="82"/>
                    </a:cubicBezTo>
                    <a:cubicBezTo>
                      <a:pt x="15" y="82"/>
                      <a:pt x="14" y="81"/>
                      <a:pt x="13" y="81"/>
                    </a:cubicBezTo>
                    <a:cubicBezTo>
                      <a:pt x="14" y="77"/>
                      <a:pt x="17" y="81"/>
                      <a:pt x="17" y="81"/>
                    </a:cubicBezTo>
                    <a:cubicBezTo>
                      <a:pt x="20" y="81"/>
                      <a:pt x="21" y="78"/>
                      <a:pt x="24" y="79"/>
                    </a:cubicBezTo>
                    <a:cubicBezTo>
                      <a:pt x="25" y="79"/>
                      <a:pt x="26" y="82"/>
                      <a:pt x="28" y="82"/>
                    </a:cubicBezTo>
                    <a:cubicBezTo>
                      <a:pt x="32" y="83"/>
                      <a:pt x="36" y="81"/>
                      <a:pt x="41" y="82"/>
                    </a:cubicBezTo>
                    <a:cubicBezTo>
                      <a:pt x="44" y="83"/>
                      <a:pt x="44" y="84"/>
                      <a:pt x="47" y="82"/>
                    </a:cubicBezTo>
                    <a:cubicBezTo>
                      <a:pt x="49" y="82"/>
                      <a:pt x="47" y="81"/>
                      <a:pt x="47" y="79"/>
                    </a:cubicBezTo>
                    <a:cubicBezTo>
                      <a:pt x="49" y="79"/>
                      <a:pt x="50" y="78"/>
                      <a:pt x="50" y="77"/>
                    </a:cubicBezTo>
                    <a:cubicBezTo>
                      <a:pt x="51" y="72"/>
                      <a:pt x="42" y="78"/>
                      <a:pt x="45" y="71"/>
                    </a:cubicBezTo>
                    <a:cubicBezTo>
                      <a:pt x="40" y="70"/>
                      <a:pt x="35" y="69"/>
                      <a:pt x="30" y="68"/>
                    </a:cubicBezTo>
                    <a:cubicBezTo>
                      <a:pt x="32" y="64"/>
                      <a:pt x="32" y="65"/>
                      <a:pt x="28" y="62"/>
                    </a:cubicBezTo>
                    <a:cubicBezTo>
                      <a:pt x="27" y="62"/>
                      <a:pt x="27" y="60"/>
                      <a:pt x="26" y="60"/>
                    </a:cubicBezTo>
                    <a:cubicBezTo>
                      <a:pt x="25" y="59"/>
                      <a:pt x="21" y="60"/>
                      <a:pt x="19" y="58"/>
                    </a:cubicBezTo>
                    <a:cubicBezTo>
                      <a:pt x="19" y="58"/>
                      <a:pt x="22" y="52"/>
                      <a:pt x="19" y="53"/>
                    </a:cubicBezTo>
                    <a:cubicBezTo>
                      <a:pt x="18" y="53"/>
                      <a:pt x="19" y="55"/>
                      <a:pt x="17" y="55"/>
                    </a:cubicBezTo>
                    <a:cubicBezTo>
                      <a:pt x="15" y="54"/>
                      <a:pt x="14" y="52"/>
                      <a:pt x="11" y="53"/>
                    </a:cubicBezTo>
                    <a:cubicBezTo>
                      <a:pt x="15" y="47"/>
                      <a:pt x="23" y="46"/>
                      <a:pt x="30" y="43"/>
                    </a:cubicBezTo>
                    <a:cubicBezTo>
                      <a:pt x="28" y="37"/>
                      <a:pt x="35" y="37"/>
                      <a:pt x="37" y="34"/>
                    </a:cubicBezTo>
                    <a:cubicBezTo>
                      <a:pt x="39" y="32"/>
                      <a:pt x="37" y="28"/>
                      <a:pt x="39" y="27"/>
                    </a:cubicBezTo>
                    <a:cubicBezTo>
                      <a:pt x="44" y="31"/>
                      <a:pt x="44" y="28"/>
                      <a:pt x="52" y="28"/>
                    </a:cubicBezTo>
                    <a:cubicBezTo>
                      <a:pt x="56" y="23"/>
                      <a:pt x="62" y="19"/>
                      <a:pt x="73" y="21"/>
                    </a:cubicBezTo>
                    <a:cubicBezTo>
                      <a:pt x="75" y="22"/>
                      <a:pt x="74" y="18"/>
                      <a:pt x="75" y="17"/>
                    </a:cubicBezTo>
                    <a:cubicBezTo>
                      <a:pt x="78" y="15"/>
                      <a:pt x="85" y="19"/>
                      <a:pt x="86" y="14"/>
                    </a:cubicBezTo>
                    <a:cubicBezTo>
                      <a:pt x="88" y="13"/>
                      <a:pt x="89" y="17"/>
                      <a:pt x="90" y="17"/>
                    </a:cubicBezTo>
                    <a:cubicBezTo>
                      <a:pt x="93" y="18"/>
                      <a:pt x="96" y="16"/>
                      <a:pt x="95" y="21"/>
                    </a:cubicBezTo>
                    <a:cubicBezTo>
                      <a:pt x="103" y="21"/>
                      <a:pt x="111" y="21"/>
                      <a:pt x="119" y="21"/>
                    </a:cubicBezTo>
                    <a:cubicBezTo>
                      <a:pt x="111" y="29"/>
                      <a:pt x="132" y="18"/>
                      <a:pt x="125" y="27"/>
                    </a:cubicBezTo>
                    <a:cubicBezTo>
                      <a:pt x="129" y="27"/>
                      <a:pt x="132" y="26"/>
                      <a:pt x="132" y="23"/>
                    </a:cubicBezTo>
                    <a:cubicBezTo>
                      <a:pt x="136" y="27"/>
                      <a:pt x="144" y="25"/>
                      <a:pt x="149" y="27"/>
                    </a:cubicBezTo>
                    <a:cubicBezTo>
                      <a:pt x="150" y="27"/>
                      <a:pt x="149" y="28"/>
                      <a:pt x="151" y="28"/>
                    </a:cubicBezTo>
                    <a:cubicBezTo>
                      <a:pt x="153" y="28"/>
                      <a:pt x="153" y="30"/>
                      <a:pt x="155" y="30"/>
                    </a:cubicBezTo>
                    <a:cubicBezTo>
                      <a:pt x="160" y="31"/>
                      <a:pt x="161" y="27"/>
                      <a:pt x="164" y="30"/>
                    </a:cubicBezTo>
                    <a:cubicBezTo>
                      <a:pt x="165" y="31"/>
                      <a:pt x="186" y="31"/>
                      <a:pt x="188" y="32"/>
                    </a:cubicBezTo>
                    <a:cubicBezTo>
                      <a:pt x="191" y="34"/>
                      <a:pt x="202" y="35"/>
                      <a:pt x="209" y="36"/>
                    </a:cubicBezTo>
                    <a:cubicBezTo>
                      <a:pt x="211" y="38"/>
                      <a:pt x="214" y="40"/>
                      <a:pt x="214" y="43"/>
                    </a:cubicBezTo>
                    <a:cubicBezTo>
                      <a:pt x="221" y="44"/>
                      <a:pt x="224" y="48"/>
                      <a:pt x="229" y="45"/>
                    </a:cubicBezTo>
                    <a:cubicBezTo>
                      <a:pt x="230" y="51"/>
                      <a:pt x="239" y="48"/>
                      <a:pt x="244" y="49"/>
                    </a:cubicBezTo>
                    <a:cubicBezTo>
                      <a:pt x="244" y="47"/>
                      <a:pt x="242" y="47"/>
                      <a:pt x="241" y="47"/>
                    </a:cubicBezTo>
                    <a:cubicBezTo>
                      <a:pt x="244" y="43"/>
                      <a:pt x="249" y="39"/>
                      <a:pt x="255" y="38"/>
                    </a:cubicBezTo>
                    <a:cubicBezTo>
                      <a:pt x="255" y="41"/>
                      <a:pt x="257" y="42"/>
                      <a:pt x="257" y="40"/>
                    </a:cubicBezTo>
                    <a:cubicBezTo>
                      <a:pt x="259" y="40"/>
                      <a:pt x="259" y="43"/>
                      <a:pt x="261" y="43"/>
                    </a:cubicBezTo>
                    <a:cubicBezTo>
                      <a:pt x="265" y="44"/>
                      <a:pt x="265" y="41"/>
                      <a:pt x="265" y="38"/>
                    </a:cubicBezTo>
                    <a:cubicBezTo>
                      <a:pt x="269" y="37"/>
                      <a:pt x="270" y="39"/>
                      <a:pt x="272" y="40"/>
                    </a:cubicBezTo>
                    <a:cubicBezTo>
                      <a:pt x="274" y="38"/>
                      <a:pt x="272" y="35"/>
                      <a:pt x="276" y="32"/>
                    </a:cubicBezTo>
                    <a:cubicBezTo>
                      <a:pt x="279" y="32"/>
                      <a:pt x="281" y="35"/>
                      <a:pt x="282" y="32"/>
                    </a:cubicBezTo>
                    <a:cubicBezTo>
                      <a:pt x="285" y="33"/>
                      <a:pt x="283" y="36"/>
                      <a:pt x="280" y="36"/>
                    </a:cubicBezTo>
                    <a:cubicBezTo>
                      <a:pt x="282" y="41"/>
                      <a:pt x="295" y="31"/>
                      <a:pt x="298" y="38"/>
                    </a:cubicBezTo>
                    <a:cubicBezTo>
                      <a:pt x="304" y="38"/>
                      <a:pt x="294" y="32"/>
                      <a:pt x="300" y="32"/>
                    </a:cubicBezTo>
                    <a:cubicBezTo>
                      <a:pt x="301" y="30"/>
                      <a:pt x="303" y="28"/>
                      <a:pt x="306" y="28"/>
                    </a:cubicBezTo>
                    <a:cubicBezTo>
                      <a:pt x="306" y="30"/>
                      <a:pt x="306" y="32"/>
                      <a:pt x="306" y="34"/>
                    </a:cubicBezTo>
                    <a:cubicBezTo>
                      <a:pt x="310" y="30"/>
                      <a:pt x="311" y="37"/>
                      <a:pt x="315" y="38"/>
                    </a:cubicBezTo>
                    <a:cubicBezTo>
                      <a:pt x="321" y="38"/>
                      <a:pt x="325" y="37"/>
                      <a:pt x="326" y="34"/>
                    </a:cubicBezTo>
                    <a:cubicBezTo>
                      <a:pt x="329" y="36"/>
                      <a:pt x="334" y="36"/>
                      <a:pt x="332" y="41"/>
                    </a:cubicBezTo>
                    <a:cubicBezTo>
                      <a:pt x="336" y="40"/>
                      <a:pt x="341" y="39"/>
                      <a:pt x="341" y="34"/>
                    </a:cubicBezTo>
                    <a:cubicBezTo>
                      <a:pt x="346" y="37"/>
                      <a:pt x="348" y="33"/>
                      <a:pt x="352" y="38"/>
                    </a:cubicBezTo>
                    <a:cubicBezTo>
                      <a:pt x="357" y="38"/>
                      <a:pt x="361" y="38"/>
                      <a:pt x="365" y="38"/>
                    </a:cubicBezTo>
                    <a:cubicBezTo>
                      <a:pt x="366" y="38"/>
                      <a:pt x="363" y="41"/>
                      <a:pt x="364" y="41"/>
                    </a:cubicBezTo>
                    <a:cubicBezTo>
                      <a:pt x="363" y="41"/>
                      <a:pt x="369" y="43"/>
                      <a:pt x="367" y="43"/>
                    </a:cubicBezTo>
                    <a:cubicBezTo>
                      <a:pt x="369" y="44"/>
                      <a:pt x="370" y="41"/>
                      <a:pt x="373" y="41"/>
                    </a:cubicBezTo>
                    <a:cubicBezTo>
                      <a:pt x="373" y="42"/>
                      <a:pt x="373" y="45"/>
                      <a:pt x="373" y="45"/>
                    </a:cubicBezTo>
                    <a:cubicBezTo>
                      <a:pt x="378" y="48"/>
                      <a:pt x="386" y="44"/>
                      <a:pt x="392" y="45"/>
                    </a:cubicBezTo>
                    <a:cubicBezTo>
                      <a:pt x="392" y="47"/>
                      <a:pt x="395" y="47"/>
                      <a:pt x="397" y="47"/>
                    </a:cubicBezTo>
                    <a:cubicBezTo>
                      <a:pt x="394" y="54"/>
                      <a:pt x="404" y="48"/>
                      <a:pt x="403" y="53"/>
                    </a:cubicBezTo>
                    <a:cubicBezTo>
                      <a:pt x="404" y="57"/>
                      <a:pt x="399" y="55"/>
                      <a:pt x="399" y="58"/>
                    </a:cubicBezTo>
                    <a:cubicBezTo>
                      <a:pt x="398" y="61"/>
                      <a:pt x="401" y="62"/>
                      <a:pt x="401" y="64"/>
                    </a:cubicBezTo>
                    <a:cubicBezTo>
                      <a:pt x="421" y="62"/>
                      <a:pt x="438" y="61"/>
                      <a:pt x="453" y="68"/>
                    </a:cubicBezTo>
                    <a:cubicBezTo>
                      <a:pt x="452" y="69"/>
                      <a:pt x="451" y="71"/>
                      <a:pt x="451" y="73"/>
                    </a:cubicBezTo>
                    <a:cubicBezTo>
                      <a:pt x="455" y="73"/>
                      <a:pt x="455" y="71"/>
                      <a:pt x="459" y="71"/>
                    </a:cubicBezTo>
                    <a:cubicBezTo>
                      <a:pt x="457" y="65"/>
                      <a:pt x="458" y="67"/>
                      <a:pt x="457" y="60"/>
                    </a:cubicBezTo>
                    <a:cubicBezTo>
                      <a:pt x="458" y="57"/>
                      <a:pt x="472" y="57"/>
                      <a:pt x="468" y="55"/>
                    </a:cubicBezTo>
                    <a:cubicBezTo>
                      <a:pt x="469" y="51"/>
                      <a:pt x="471" y="54"/>
                      <a:pt x="474" y="55"/>
                    </a:cubicBezTo>
                    <a:cubicBezTo>
                      <a:pt x="474" y="57"/>
                      <a:pt x="477" y="56"/>
                      <a:pt x="477" y="58"/>
                    </a:cubicBezTo>
                    <a:cubicBezTo>
                      <a:pt x="485" y="60"/>
                      <a:pt x="490" y="57"/>
                      <a:pt x="496" y="58"/>
                    </a:cubicBezTo>
                    <a:cubicBezTo>
                      <a:pt x="496" y="58"/>
                      <a:pt x="496" y="60"/>
                      <a:pt x="498" y="60"/>
                    </a:cubicBezTo>
                    <a:cubicBezTo>
                      <a:pt x="499" y="60"/>
                      <a:pt x="500" y="62"/>
                      <a:pt x="502" y="62"/>
                    </a:cubicBezTo>
                    <a:cubicBezTo>
                      <a:pt x="508" y="62"/>
                      <a:pt x="514" y="58"/>
                      <a:pt x="524" y="60"/>
                    </a:cubicBezTo>
                    <a:cubicBezTo>
                      <a:pt x="529" y="56"/>
                      <a:pt x="528" y="53"/>
                      <a:pt x="530" y="49"/>
                    </a:cubicBezTo>
                    <a:cubicBezTo>
                      <a:pt x="528" y="43"/>
                      <a:pt x="523" y="45"/>
                      <a:pt x="522" y="43"/>
                    </a:cubicBezTo>
                    <a:cubicBezTo>
                      <a:pt x="523" y="34"/>
                      <a:pt x="540" y="39"/>
                      <a:pt x="544" y="41"/>
                    </a:cubicBezTo>
                    <a:cubicBezTo>
                      <a:pt x="544" y="44"/>
                      <a:pt x="542" y="45"/>
                      <a:pt x="539" y="45"/>
                    </a:cubicBezTo>
                    <a:cubicBezTo>
                      <a:pt x="543" y="49"/>
                      <a:pt x="539" y="50"/>
                      <a:pt x="537" y="53"/>
                    </a:cubicBezTo>
                    <a:cubicBezTo>
                      <a:pt x="536" y="57"/>
                      <a:pt x="540" y="56"/>
                      <a:pt x="543" y="56"/>
                    </a:cubicBezTo>
                    <a:cubicBezTo>
                      <a:pt x="540" y="62"/>
                      <a:pt x="544" y="63"/>
                      <a:pt x="541" y="68"/>
                    </a:cubicBezTo>
                    <a:cubicBezTo>
                      <a:pt x="546" y="71"/>
                      <a:pt x="550" y="59"/>
                      <a:pt x="548" y="60"/>
                    </a:cubicBezTo>
                    <a:cubicBezTo>
                      <a:pt x="549" y="59"/>
                      <a:pt x="554" y="65"/>
                      <a:pt x="552" y="56"/>
                    </a:cubicBezTo>
                    <a:cubicBezTo>
                      <a:pt x="560" y="58"/>
                      <a:pt x="558" y="49"/>
                      <a:pt x="563" y="47"/>
                    </a:cubicBezTo>
                    <a:cubicBezTo>
                      <a:pt x="561" y="42"/>
                      <a:pt x="558" y="38"/>
                      <a:pt x="550" y="38"/>
                    </a:cubicBezTo>
                    <a:cubicBezTo>
                      <a:pt x="554" y="35"/>
                      <a:pt x="546" y="30"/>
                      <a:pt x="541" y="28"/>
                    </a:cubicBezTo>
                    <a:cubicBezTo>
                      <a:pt x="541" y="26"/>
                      <a:pt x="541" y="23"/>
                      <a:pt x="539" y="23"/>
                    </a:cubicBezTo>
                    <a:cubicBezTo>
                      <a:pt x="539" y="19"/>
                      <a:pt x="544" y="17"/>
                      <a:pt x="544" y="14"/>
                    </a:cubicBezTo>
                    <a:cubicBezTo>
                      <a:pt x="544" y="13"/>
                      <a:pt x="549" y="11"/>
                      <a:pt x="548" y="10"/>
                    </a:cubicBezTo>
                    <a:cubicBezTo>
                      <a:pt x="543" y="5"/>
                      <a:pt x="555" y="11"/>
                      <a:pt x="550" y="6"/>
                    </a:cubicBezTo>
                    <a:cubicBezTo>
                      <a:pt x="550" y="0"/>
                      <a:pt x="555" y="8"/>
                      <a:pt x="556" y="8"/>
                    </a:cubicBezTo>
                    <a:cubicBezTo>
                      <a:pt x="558" y="9"/>
                      <a:pt x="561" y="7"/>
                      <a:pt x="563" y="8"/>
                    </a:cubicBezTo>
                    <a:cubicBezTo>
                      <a:pt x="564" y="8"/>
                      <a:pt x="560" y="11"/>
                      <a:pt x="561" y="12"/>
                    </a:cubicBezTo>
                    <a:cubicBezTo>
                      <a:pt x="562" y="12"/>
                      <a:pt x="566" y="11"/>
                      <a:pt x="567" y="12"/>
                    </a:cubicBezTo>
                    <a:cubicBezTo>
                      <a:pt x="568" y="13"/>
                      <a:pt x="566" y="16"/>
                      <a:pt x="567" y="17"/>
                    </a:cubicBezTo>
                    <a:cubicBezTo>
                      <a:pt x="567" y="18"/>
                      <a:pt x="570" y="17"/>
                      <a:pt x="571" y="17"/>
                    </a:cubicBezTo>
                    <a:cubicBezTo>
                      <a:pt x="572" y="22"/>
                      <a:pt x="567" y="20"/>
                      <a:pt x="571" y="25"/>
                    </a:cubicBezTo>
                    <a:cubicBezTo>
                      <a:pt x="571" y="26"/>
                      <a:pt x="573" y="26"/>
                      <a:pt x="572" y="28"/>
                    </a:cubicBezTo>
                    <a:cubicBezTo>
                      <a:pt x="572" y="28"/>
                      <a:pt x="571" y="29"/>
                      <a:pt x="571" y="30"/>
                    </a:cubicBezTo>
                    <a:cubicBezTo>
                      <a:pt x="570" y="33"/>
                      <a:pt x="569" y="34"/>
                      <a:pt x="569" y="36"/>
                    </a:cubicBezTo>
                    <a:cubicBezTo>
                      <a:pt x="568" y="39"/>
                      <a:pt x="581" y="40"/>
                      <a:pt x="578" y="34"/>
                    </a:cubicBezTo>
                    <a:cubicBezTo>
                      <a:pt x="582" y="34"/>
                      <a:pt x="580" y="39"/>
                      <a:pt x="585" y="38"/>
                    </a:cubicBezTo>
                    <a:cubicBezTo>
                      <a:pt x="582" y="41"/>
                      <a:pt x="587" y="41"/>
                      <a:pt x="585" y="47"/>
                    </a:cubicBezTo>
                    <a:cubicBezTo>
                      <a:pt x="594" y="48"/>
                      <a:pt x="592" y="41"/>
                      <a:pt x="598" y="45"/>
                    </a:cubicBezTo>
                    <a:cubicBezTo>
                      <a:pt x="600" y="46"/>
                      <a:pt x="600" y="44"/>
                      <a:pt x="600" y="43"/>
                    </a:cubicBezTo>
                    <a:cubicBezTo>
                      <a:pt x="605" y="45"/>
                      <a:pt x="598" y="45"/>
                      <a:pt x="602" y="49"/>
                    </a:cubicBezTo>
                    <a:cubicBezTo>
                      <a:pt x="602" y="49"/>
                      <a:pt x="606" y="51"/>
                      <a:pt x="606" y="51"/>
                    </a:cubicBezTo>
                    <a:cubicBezTo>
                      <a:pt x="606" y="54"/>
                      <a:pt x="599" y="56"/>
                      <a:pt x="602" y="62"/>
                    </a:cubicBezTo>
                    <a:close/>
                    <a:moveTo>
                      <a:pt x="380" y="82"/>
                    </a:moveTo>
                    <a:cubicBezTo>
                      <a:pt x="380" y="79"/>
                      <a:pt x="383" y="78"/>
                      <a:pt x="380" y="77"/>
                    </a:cubicBezTo>
                    <a:cubicBezTo>
                      <a:pt x="380" y="78"/>
                      <a:pt x="380" y="79"/>
                      <a:pt x="379" y="79"/>
                    </a:cubicBezTo>
                    <a:cubicBezTo>
                      <a:pt x="378" y="77"/>
                      <a:pt x="379" y="73"/>
                      <a:pt x="377" y="73"/>
                    </a:cubicBezTo>
                    <a:cubicBezTo>
                      <a:pt x="374" y="76"/>
                      <a:pt x="366" y="82"/>
                      <a:pt x="362" y="77"/>
                    </a:cubicBezTo>
                    <a:cubicBezTo>
                      <a:pt x="361" y="72"/>
                      <a:pt x="370" y="78"/>
                      <a:pt x="367" y="71"/>
                    </a:cubicBezTo>
                    <a:cubicBezTo>
                      <a:pt x="366" y="71"/>
                      <a:pt x="364" y="71"/>
                      <a:pt x="364" y="69"/>
                    </a:cubicBezTo>
                    <a:cubicBezTo>
                      <a:pt x="360" y="68"/>
                      <a:pt x="359" y="72"/>
                      <a:pt x="356" y="73"/>
                    </a:cubicBezTo>
                    <a:cubicBezTo>
                      <a:pt x="352" y="74"/>
                      <a:pt x="348" y="74"/>
                      <a:pt x="343" y="75"/>
                    </a:cubicBezTo>
                    <a:cubicBezTo>
                      <a:pt x="343" y="75"/>
                      <a:pt x="343" y="77"/>
                      <a:pt x="341" y="77"/>
                    </a:cubicBezTo>
                    <a:cubicBezTo>
                      <a:pt x="335" y="79"/>
                      <a:pt x="329" y="79"/>
                      <a:pt x="323" y="79"/>
                    </a:cubicBezTo>
                    <a:cubicBezTo>
                      <a:pt x="323" y="82"/>
                      <a:pt x="320" y="84"/>
                      <a:pt x="323" y="84"/>
                    </a:cubicBezTo>
                    <a:cubicBezTo>
                      <a:pt x="323" y="82"/>
                      <a:pt x="325" y="83"/>
                      <a:pt x="324" y="86"/>
                    </a:cubicBezTo>
                    <a:cubicBezTo>
                      <a:pt x="333" y="87"/>
                      <a:pt x="344" y="79"/>
                      <a:pt x="347" y="86"/>
                    </a:cubicBezTo>
                    <a:cubicBezTo>
                      <a:pt x="343" y="82"/>
                      <a:pt x="345" y="87"/>
                      <a:pt x="341" y="88"/>
                    </a:cubicBezTo>
                    <a:cubicBezTo>
                      <a:pt x="338" y="88"/>
                      <a:pt x="335" y="89"/>
                      <a:pt x="334" y="92"/>
                    </a:cubicBezTo>
                    <a:cubicBezTo>
                      <a:pt x="344" y="93"/>
                      <a:pt x="349" y="90"/>
                      <a:pt x="358" y="90"/>
                    </a:cubicBezTo>
                    <a:cubicBezTo>
                      <a:pt x="358" y="92"/>
                      <a:pt x="358" y="95"/>
                      <a:pt x="360" y="96"/>
                    </a:cubicBezTo>
                    <a:cubicBezTo>
                      <a:pt x="360" y="93"/>
                      <a:pt x="363" y="94"/>
                      <a:pt x="365" y="94"/>
                    </a:cubicBezTo>
                    <a:cubicBezTo>
                      <a:pt x="366" y="90"/>
                      <a:pt x="367" y="87"/>
                      <a:pt x="369" y="86"/>
                    </a:cubicBezTo>
                    <a:cubicBezTo>
                      <a:pt x="373" y="83"/>
                      <a:pt x="372" y="86"/>
                      <a:pt x="377" y="86"/>
                    </a:cubicBezTo>
                    <a:cubicBezTo>
                      <a:pt x="377" y="84"/>
                      <a:pt x="377" y="82"/>
                      <a:pt x="380" y="82"/>
                    </a:cubicBezTo>
                    <a:close/>
                    <a:moveTo>
                      <a:pt x="393" y="146"/>
                    </a:moveTo>
                    <a:cubicBezTo>
                      <a:pt x="395" y="141"/>
                      <a:pt x="401" y="143"/>
                      <a:pt x="403" y="140"/>
                    </a:cubicBezTo>
                    <a:cubicBezTo>
                      <a:pt x="403" y="140"/>
                      <a:pt x="406" y="141"/>
                      <a:pt x="406" y="140"/>
                    </a:cubicBezTo>
                    <a:cubicBezTo>
                      <a:pt x="409" y="139"/>
                      <a:pt x="413" y="140"/>
                      <a:pt x="416" y="138"/>
                    </a:cubicBezTo>
                    <a:cubicBezTo>
                      <a:pt x="416" y="138"/>
                      <a:pt x="417" y="135"/>
                      <a:pt x="418" y="135"/>
                    </a:cubicBezTo>
                    <a:cubicBezTo>
                      <a:pt x="422" y="131"/>
                      <a:pt x="426" y="136"/>
                      <a:pt x="427" y="133"/>
                    </a:cubicBezTo>
                    <a:cubicBezTo>
                      <a:pt x="426" y="133"/>
                      <a:pt x="425" y="131"/>
                      <a:pt x="427" y="131"/>
                    </a:cubicBezTo>
                    <a:cubicBezTo>
                      <a:pt x="431" y="131"/>
                      <a:pt x="431" y="129"/>
                      <a:pt x="433" y="131"/>
                    </a:cubicBezTo>
                    <a:cubicBezTo>
                      <a:pt x="434" y="132"/>
                      <a:pt x="435" y="129"/>
                      <a:pt x="434" y="129"/>
                    </a:cubicBezTo>
                    <a:cubicBezTo>
                      <a:pt x="431" y="130"/>
                      <a:pt x="435" y="125"/>
                      <a:pt x="438" y="129"/>
                    </a:cubicBezTo>
                    <a:cubicBezTo>
                      <a:pt x="439" y="126"/>
                      <a:pt x="442" y="124"/>
                      <a:pt x="442" y="120"/>
                    </a:cubicBezTo>
                    <a:cubicBezTo>
                      <a:pt x="435" y="118"/>
                      <a:pt x="434" y="123"/>
                      <a:pt x="427" y="122"/>
                    </a:cubicBezTo>
                    <a:cubicBezTo>
                      <a:pt x="427" y="125"/>
                      <a:pt x="425" y="126"/>
                      <a:pt x="423" y="127"/>
                    </a:cubicBezTo>
                    <a:cubicBezTo>
                      <a:pt x="417" y="130"/>
                      <a:pt x="419" y="126"/>
                      <a:pt x="414" y="127"/>
                    </a:cubicBezTo>
                    <a:cubicBezTo>
                      <a:pt x="413" y="127"/>
                      <a:pt x="413" y="129"/>
                      <a:pt x="410" y="129"/>
                    </a:cubicBezTo>
                    <a:cubicBezTo>
                      <a:pt x="408" y="129"/>
                      <a:pt x="407" y="126"/>
                      <a:pt x="403" y="127"/>
                    </a:cubicBezTo>
                    <a:cubicBezTo>
                      <a:pt x="402" y="126"/>
                      <a:pt x="403" y="124"/>
                      <a:pt x="401" y="123"/>
                    </a:cubicBezTo>
                    <a:cubicBezTo>
                      <a:pt x="401" y="126"/>
                      <a:pt x="400" y="128"/>
                      <a:pt x="399" y="129"/>
                    </a:cubicBezTo>
                    <a:cubicBezTo>
                      <a:pt x="399" y="132"/>
                      <a:pt x="402" y="131"/>
                      <a:pt x="403" y="133"/>
                    </a:cubicBezTo>
                    <a:cubicBezTo>
                      <a:pt x="397" y="131"/>
                      <a:pt x="397" y="135"/>
                      <a:pt x="395" y="137"/>
                    </a:cubicBezTo>
                    <a:cubicBezTo>
                      <a:pt x="393" y="139"/>
                      <a:pt x="388" y="137"/>
                      <a:pt x="388" y="140"/>
                    </a:cubicBezTo>
                    <a:cubicBezTo>
                      <a:pt x="388" y="145"/>
                      <a:pt x="379" y="139"/>
                      <a:pt x="382" y="146"/>
                    </a:cubicBezTo>
                    <a:cubicBezTo>
                      <a:pt x="386" y="146"/>
                      <a:pt x="390" y="146"/>
                      <a:pt x="393" y="146"/>
                    </a:cubicBezTo>
                    <a:close/>
                    <a:moveTo>
                      <a:pt x="530" y="219"/>
                    </a:moveTo>
                    <a:cubicBezTo>
                      <a:pt x="528" y="219"/>
                      <a:pt x="528" y="220"/>
                      <a:pt x="528" y="220"/>
                    </a:cubicBezTo>
                    <a:cubicBezTo>
                      <a:pt x="527" y="221"/>
                      <a:pt x="522" y="222"/>
                      <a:pt x="522" y="222"/>
                    </a:cubicBezTo>
                    <a:cubicBezTo>
                      <a:pt x="521" y="224"/>
                      <a:pt x="524" y="230"/>
                      <a:pt x="520" y="230"/>
                    </a:cubicBezTo>
                    <a:cubicBezTo>
                      <a:pt x="520" y="228"/>
                      <a:pt x="521" y="224"/>
                      <a:pt x="518" y="224"/>
                    </a:cubicBezTo>
                    <a:cubicBezTo>
                      <a:pt x="518" y="227"/>
                      <a:pt x="518" y="229"/>
                      <a:pt x="518" y="232"/>
                    </a:cubicBezTo>
                    <a:cubicBezTo>
                      <a:pt x="521" y="232"/>
                      <a:pt x="525" y="232"/>
                      <a:pt x="528" y="232"/>
                    </a:cubicBezTo>
                    <a:cubicBezTo>
                      <a:pt x="526" y="234"/>
                      <a:pt x="531" y="237"/>
                      <a:pt x="531" y="239"/>
                    </a:cubicBezTo>
                    <a:cubicBezTo>
                      <a:pt x="533" y="245"/>
                      <a:pt x="534" y="243"/>
                      <a:pt x="537" y="247"/>
                    </a:cubicBezTo>
                    <a:cubicBezTo>
                      <a:pt x="535" y="247"/>
                      <a:pt x="533" y="247"/>
                      <a:pt x="533" y="250"/>
                    </a:cubicBezTo>
                    <a:cubicBezTo>
                      <a:pt x="533" y="253"/>
                      <a:pt x="536" y="253"/>
                      <a:pt x="535" y="256"/>
                    </a:cubicBezTo>
                    <a:cubicBezTo>
                      <a:pt x="538" y="256"/>
                      <a:pt x="540" y="256"/>
                      <a:pt x="543" y="256"/>
                    </a:cubicBezTo>
                    <a:cubicBezTo>
                      <a:pt x="545" y="254"/>
                      <a:pt x="545" y="249"/>
                      <a:pt x="544" y="245"/>
                    </a:cubicBezTo>
                    <a:cubicBezTo>
                      <a:pt x="542" y="244"/>
                      <a:pt x="540" y="243"/>
                      <a:pt x="539" y="241"/>
                    </a:cubicBezTo>
                    <a:cubicBezTo>
                      <a:pt x="542" y="231"/>
                      <a:pt x="539" y="236"/>
                      <a:pt x="537" y="233"/>
                    </a:cubicBezTo>
                    <a:cubicBezTo>
                      <a:pt x="534" y="230"/>
                      <a:pt x="535" y="223"/>
                      <a:pt x="533" y="219"/>
                    </a:cubicBezTo>
                    <a:cubicBezTo>
                      <a:pt x="532" y="219"/>
                      <a:pt x="531" y="218"/>
                      <a:pt x="530" y="219"/>
                    </a:cubicBezTo>
                    <a:close/>
                    <a:moveTo>
                      <a:pt x="602" y="276"/>
                    </a:moveTo>
                    <a:cubicBezTo>
                      <a:pt x="596" y="274"/>
                      <a:pt x="598" y="279"/>
                      <a:pt x="595" y="280"/>
                    </a:cubicBezTo>
                    <a:cubicBezTo>
                      <a:pt x="594" y="279"/>
                      <a:pt x="593" y="278"/>
                      <a:pt x="591" y="278"/>
                    </a:cubicBezTo>
                    <a:cubicBezTo>
                      <a:pt x="591" y="285"/>
                      <a:pt x="584" y="281"/>
                      <a:pt x="582" y="284"/>
                    </a:cubicBezTo>
                    <a:cubicBezTo>
                      <a:pt x="580" y="285"/>
                      <a:pt x="582" y="286"/>
                      <a:pt x="580" y="288"/>
                    </a:cubicBezTo>
                    <a:cubicBezTo>
                      <a:pt x="579" y="288"/>
                      <a:pt x="576" y="287"/>
                      <a:pt x="576" y="289"/>
                    </a:cubicBezTo>
                    <a:cubicBezTo>
                      <a:pt x="579" y="290"/>
                      <a:pt x="576" y="292"/>
                      <a:pt x="576" y="295"/>
                    </a:cubicBezTo>
                    <a:cubicBezTo>
                      <a:pt x="580" y="298"/>
                      <a:pt x="581" y="292"/>
                      <a:pt x="584" y="291"/>
                    </a:cubicBezTo>
                    <a:cubicBezTo>
                      <a:pt x="587" y="290"/>
                      <a:pt x="591" y="292"/>
                      <a:pt x="595" y="291"/>
                    </a:cubicBezTo>
                    <a:cubicBezTo>
                      <a:pt x="597" y="291"/>
                      <a:pt x="597" y="290"/>
                      <a:pt x="600" y="289"/>
                    </a:cubicBezTo>
                    <a:cubicBezTo>
                      <a:pt x="605" y="289"/>
                      <a:pt x="610" y="291"/>
                      <a:pt x="612" y="293"/>
                    </a:cubicBezTo>
                    <a:cubicBezTo>
                      <a:pt x="610" y="294"/>
                      <a:pt x="608" y="293"/>
                      <a:pt x="608" y="295"/>
                    </a:cubicBezTo>
                    <a:cubicBezTo>
                      <a:pt x="609" y="294"/>
                      <a:pt x="610" y="297"/>
                      <a:pt x="610" y="297"/>
                    </a:cubicBezTo>
                    <a:cubicBezTo>
                      <a:pt x="611" y="297"/>
                      <a:pt x="612" y="295"/>
                      <a:pt x="612" y="295"/>
                    </a:cubicBezTo>
                    <a:cubicBezTo>
                      <a:pt x="619" y="296"/>
                      <a:pt x="616" y="296"/>
                      <a:pt x="621" y="293"/>
                    </a:cubicBezTo>
                    <a:cubicBezTo>
                      <a:pt x="627" y="290"/>
                      <a:pt x="630" y="295"/>
                      <a:pt x="634" y="291"/>
                    </a:cubicBezTo>
                    <a:cubicBezTo>
                      <a:pt x="629" y="290"/>
                      <a:pt x="635" y="283"/>
                      <a:pt x="630" y="288"/>
                    </a:cubicBezTo>
                    <a:cubicBezTo>
                      <a:pt x="627" y="291"/>
                      <a:pt x="626" y="280"/>
                      <a:pt x="626" y="280"/>
                    </a:cubicBezTo>
                    <a:cubicBezTo>
                      <a:pt x="626" y="279"/>
                      <a:pt x="621" y="280"/>
                      <a:pt x="623" y="276"/>
                    </a:cubicBezTo>
                    <a:cubicBezTo>
                      <a:pt x="620" y="276"/>
                      <a:pt x="616" y="276"/>
                      <a:pt x="613" y="276"/>
                    </a:cubicBezTo>
                    <a:cubicBezTo>
                      <a:pt x="614" y="274"/>
                      <a:pt x="616" y="273"/>
                      <a:pt x="613" y="271"/>
                    </a:cubicBezTo>
                    <a:cubicBezTo>
                      <a:pt x="607" y="273"/>
                      <a:pt x="609" y="271"/>
                      <a:pt x="602" y="271"/>
                    </a:cubicBezTo>
                    <a:cubicBezTo>
                      <a:pt x="601" y="273"/>
                      <a:pt x="600" y="274"/>
                      <a:pt x="602" y="276"/>
                    </a:cubicBezTo>
                    <a:close/>
                    <a:moveTo>
                      <a:pt x="653" y="323"/>
                    </a:moveTo>
                    <a:cubicBezTo>
                      <a:pt x="651" y="323"/>
                      <a:pt x="650" y="323"/>
                      <a:pt x="651" y="321"/>
                    </a:cubicBezTo>
                    <a:cubicBezTo>
                      <a:pt x="659" y="323"/>
                      <a:pt x="651" y="309"/>
                      <a:pt x="658" y="310"/>
                    </a:cubicBezTo>
                    <a:cubicBezTo>
                      <a:pt x="662" y="314"/>
                      <a:pt x="663" y="309"/>
                      <a:pt x="669" y="310"/>
                    </a:cubicBezTo>
                    <a:cubicBezTo>
                      <a:pt x="666" y="299"/>
                      <a:pt x="653" y="297"/>
                      <a:pt x="641" y="299"/>
                    </a:cubicBezTo>
                    <a:cubicBezTo>
                      <a:pt x="640" y="298"/>
                      <a:pt x="639" y="297"/>
                      <a:pt x="639" y="295"/>
                    </a:cubicBezTo>
                    <a:cubicBezTo>
                      <a:pt x="635" y="294"/>
                      <a:pt x="634" y="299"/>
                      <a:pt x="630" y="299"/>
                    </a:cubicBezTo>
                    <a:cubicBezTo>
                      <a:pt x="628" y="299"/>
                      <a:pt x="627" y="296"/>
                      <a:pt x="625" y="297"/>
                    </a:cubicBezTo>
                    <a:cubicBezTo>
                      <a:pt x="622" y="298"/>
                      <a:pt x="621" y="300"/>
                      <a:pt x="619" y="301"/>
                    </a:cubicBezTo>
                    <a:cubicBezTo>
                      <a:pt x="616" y="302"/>
                      <a:pt x="614" y="301"/>
                      <a:pt x="612" y="302"/>
                    </a:cubicBezTo>
                    <a:cubicBezTo>
                      <a:pt x="612" y="306"/>
                      <a:pt x="610" y="307"/>
                      <a:pt x="608" y="308"/>
                    </a:cubicBezTo>
                    <a:cubicBezTo>
                      <a:pt x="608" y="323"/>
                      <a:pt x="605" y="324"/>
                      <a:pt x="606" y="340"/>
                    </a:cubicBezTo>
                    <a:cubicBezTo>
                      <a:pt x="613" y="342"/>
                      <a:pt x="609" y="335"/>
                      <a:pt x="615" y="336"/>
                    </a:cubicBezTo>
                    <a:cubicBezTo>
                      <a:pt x="615" y="333"/>
                      <a:pt x="616" y="330"/>
                      <a:pt x="617" y="329"/>
                    </a:cubicBezTo>
                    <a:cubicBezTo>
                      <a:pt x="620" y="324"/>
                      <a:pt x="618" y="319"/>
                      <a:pt x="619" y="314"/>
                    </a:cubicBezTo>
                    <a:cubicBezTo>
                      <a:pt x="619" y="313"/>
                      <a:pt x="622" y="311"/>
                      <a:pt x="623" y="310"/>
                    </a:cubicBezTo>
                    <a:cubicBezTo>
                      <a:pt x="624" y="308"/>
                      <a:pt x="622" y="304"/>
                      <a:pt x="625" y="304"/>
                    </a:cubicBezTo>
                    <a:cubicBezTo>
                      <a:pt x="628" y="304"/>
                      <a:pt x="630" y="304"/>
                      <a:pt x="632" y="302"/>
                    </a:cubicBezTo>
                    <a:cubicBezTo>
                      <a:pt x="629" y="309"/>
                      <a:pt x="638" y="304"/>
                      <a:pt x="638" y="308"/>
                    </a:cubicBezTo>
                    <a:cubicBezTo>
                      <a:pt x="639" y="314"/>
                      <a:pt x="639" y="312"/>
                      <a:pt x="638" y="317"/>
                    </a:cubicBezTo>
                    <a:cubicBezTo>
                      <a:pt x="639" y="318"/>
                      <a:pt x="641" y="317"/>
                      <a:pt x="641" y="319"/>
                    </a:cubicBezTo>
                    <a:cubicBezTo>
                      <a:pt x="640" y="320"/>
                      <a:pt x="638" y="319"/>
                      <a:pt x="638" y="321"/>
                    </a:cubicBezTo>
                    <a:cubicBezTo>
                      <a:pt x="644" y="319"/>
                      <a:pt x="650" y="327"/>
                      <a:pt x="653" y="323"/>
                    </a:cubicBezTo>
                    <a:close/>
                    <a:moveTo>
                      <a:pt x="686" y="315"/>
                    </a:moveTo>
                    <a:cubicBezTo>
                      <a:pt x="686" y="315"/>
                      <a:pt x="686" y="319"/>
                      <a:pt x="686" y="319"/>
                    </a:cubicBezTo>
                    <a:cubicBezTo>
                      <a:pt x="683" y="322"/>
                      <a:pt x="675" y="314"/>
                      <a:pt x="671" y="317"/>
                    </a:cubicBezTo>
                    <a:cubicBezTo>
                      <a:pt x="672" y="321"/>
                      <a:pt x="669" y="321"/>
                      <a:pt x="667" y="323"/>
                    </a:cubicBezTo>
                    <a:cubicBezTo>
                      <a:pt x="672" y="328"/>
                      <a:pt x="673" y="325"/>
                      <a:pt x="679" y="325"/>
                    </a:cubicBezTo>
                    <a:cubicBezTo>
                      <a:pt x="683" y="325"/>
                      <a:pt x="689" y="326"/>
                      <a:pt x="692" y="323"/>
                    </a:cubicBezTo>
                    <a:cubicBezTo>
                      <a:pt x="691" y="323"/>
                      <a:pt x="690" y="321"/>
                      <a:pt x="692" y="321"/>
                    </a:cubicBezTo>
                    <a:cubicBezTo>
                      <a:pt x="693" y="321"/>
                      <a:pt x="695" y="321"/>
                      <a:pt x="695" y="319"/>
                    </a:cubicBezTo>
                    <a:cubicBezTo>
                      <a:pt x="691" y="319"/>
                      <a:pt x="689" y="316"/>
                      <a:pt x="686" y="315"/>
                    </a:cubicBezTo>
                    <a:close/>
                    <a:moveTo>
                      <a:pt x="660" y="330"/>
                    </a:moveTo>
                    <a:cubicBezTo>
                      <a:pt x="659" y="330"/>
                      <a:pt x="659" y="327"/>
                      <a:pt x="656" y="329"/>
                    </a:cubicBezTo>
                    <a:cubicBezTo>
                      <a:pt x="656" y="329"/>
                      <a:pt x="657" y="332"/>
                      <a:pt x="656" y="332"/>
                    </a:cubicBezTo>
                    <a:cubicBezTo>
                      <a:pt x="653" y="332"/>
                      <a:pt x="650" y="332"/>
                      <a:pt x="647" y="332"/>
                    </a:cubicBezTo>
                    <a:cubicBezTo>
                      <a:pt x="650" y="339"/>
                      <a:pt x="641" y="333"/>
                      <a:pt x="641" y="338"/>
                    </a:cubicBezTo>
                    <a:cubicBezTo>
                      <a:pt x="643" y="338"/>
                      <a:pt x="645" y="338"/>
                      <a:pt x="647" y="338"/>
                    </a:cubicBezTo>
                    <a:cubicBezTo>
                      <a:pt x="647" y="340"/>
                      <a:pt x="645" y="340"/>
                      <a:pt x="645" y="342"/>
                    </a:cubicBezTo>
                    <a:cubicBezTo>
                      <a:pt x="650" y="343"/>
                      <a:pt x="649" y="338"/>
                      <a:pt x="653" y="338"/>
                    </a:cubicBezTo>
                    <a:cubicBezTo>
                      <a:pt x="655" y="339"/>
                      <a:pt x="658" y="340"/>
                      <a:pt x="662" y="340"/>
                    </a:cubicBezTo>
                    <a:cubicBezTo>
                      <a:pt x="661" y="332"/>
                      <a:pt x="674" y="338"/>
                      <a:pt x="671" y="329"/>
                    </a:cubicBezTo>
                    <a:cubicBezTo>
                      <a:pt x="665" y="327"/>
                      <a:pt x="662" y="331"/>
                      <a:pt x="660" y="3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iṧļíḑe"/>
              <p:cNvSpPr/>
              <p:nvPr/>
            </p:nvSpPr>
            <p:spPr bwMode="auto">
              <a:xfrm>
                <a:off x="5559321" y="1164304"/>
                <a:ext cx="126070" cy="191908"/>
              </a:xfrm>
              <a:custGeom>
                <a:avLst/>
                <a:gdLst>
                  <a:gd name="T0" fmla="*/ 16 w 60"/>
                  <a:gd name="T1" fmla="*/ 9 h 92"/>
                  <a:gd name="T2" fmla="*/ 30 w 60"/>
                  <a:gd name="T3" fmla="*/ 7 h 92"/>
                  <a:gd name="T4" fmla="*/ 31 w 60"/>
                  <a:gd name="T5" fmla="*/ 19 h 92"/>
                  <a:gd name="T6" fmla="*/ 22 w 60"/>
                  <a:gd name="T7" fmla="*/ 24 h 92"/>
                  <a:gd name="T8" fmla="*/ 33 w 60"/>
                  <a:gd name="T9" fmla="*/ 30 h 92"/>
                  <a:gd name="T10" fmla="*/ 39 w 60"/>
                  <a:gd name="T11" fmla="*/ 43 h 92"/>
                  <a:gd name="T12" fmla="*/ 43 w 60"/>
                  <a:gd name="T13" fmla="*/ 47 h 92"/>
                  <a:gd name="T14" fmla="*/ 50 w 60"/>
                  <a:gd name="T15" fmla="*/ 50 h 92"/>
                  <a:gd name="T16" fmla="*/ 46 w 60"/>
                  <a:gd name="T17" fmla="*/ 58 h 92"/>
                  <a:gd name="T18" fmla="*/ 58 w 60"/>
                  <a:gd name="T19" fmla="*/ 60 h 92"/>
                  <a:gd name="T20" fmla="*/ 58 w 60"/>
                  <a:gd name="T21" fmla="*/ 71 h 92"/>
                  <a:gd name="T22" fmla="*/ 54 w 60"/>
                  <a:gd name="T23" fmla="*/ 71 h 92"/>
                  <a:gd name="T24" fmla="*/ 58 w 60"/>
                  <a:gd name="T25" fmla="*/ 73 h 92"/>
                  <a:gd name="T26" fmla="*/ 54 w 60"/>
                  <a:gd name="T27" fmla="*/ 78 h 92"/>
                  <a:gd name="T28" fmla="*/ 48 w 60"/>
                  <a:gd name="T29" fmla="*/ 82 h 92"/>
                  <a:gd name="T30" fmla="*/ 30 w 60"/>
                  <a:gd name="T31" fmla="*/ 80 h 92"/>
                  <a:gd name="T32" fmla="*/ 22 w 60"/>
                  <a:gd name="T33" fmla="*/ 82 h 92"/>
                  <a:gd name="T34" fmla="*/ 9 w 60"/>
                  <a:gd name="T35" fmla="*/ 82 h 92"/>
                  <a:gd name="T36" fmla="*/ 13 w 60"/>
                  <a:gd name="T37" fmla="*/ 80 h 92"/>
                  <a:gd name="T38" fmla="*/ 15 w 60"/>
                  <a:gd name="T39" fmla="*/ 82 h 92"/>
                  <a:gd name="T40" fmla="*/ 16 w 60"/>
                  <a:gd name="T41" fmla="*/ 78 h 92"/>
                  <a:gd name="T42" fmla="*/ 28 w 60"/>
                  <a:gd name="T43" fmla="*/ 76 h 92"/>
                  <a:gd name="T44" fmla="*/ 13 w 60"/>
                  <a:gd name="T45" fmla="*/ 71 h 92"/>
                  <a:gd name="T46" fmla="*/ 13 w 60"/>
                  <a:gd name="T47" fmla="*/ 60 h 92"/>
                  <a:gd name="T48" fmla="*/ 16 w 60"/>
                  <a:gd name="T49" fmla="*/ 58 h 92"/>
                  <a:gd name="T50" fmla="*/ 24 w 60"/>
                  <a:gd name="T51" fmla="*/ 58 h 92"/>
                  <a:gd name="T52" fmla="*/ 26 w 60"/>
                  <a:gd name="T53" fmla="*/ 47 h 92"/>
                  <a:gd name="T54" fmla="*/ 20 w 60"/>
                  <a:gd name="T55" fmla="*/ 39 h 92"/>
                  <a:gd name="T56" fmla="*/ 13 w 60"/>
                  <a:gd name="T57" fmla="*/ 41 h 92"/>
                  <a:gd name="T58" fmla="*/ 13 w 60"/>
                  <a:gd name="T59" fmla="*/ 32 h 92"/>
                  <a:gd name="T60" fmla="*/ 5 w 60"/>
                  <a:gd name="T61" fmla="*/ 28 h 92"/>
                  <a:gd name="T62" fmla="*/ 0 w 60"/>
                  <a:gd name="T63" fmla="*/ 9 h 92"/>
                  <a:gd name="T64" fmla="*/ 9 w 60"/>
                  <a:gd name="T65" fmla="*/ 0 h 92"/>
                  <a:gd name="T66" fmla="*/ 26 w 60"/>
                  <a:gd name="T67" fmla="*/ 0 h 92"/>
                  <a:gd name="T68" fmla="*/ 16 w 60"/>
                  <a:gd name="T69" fmla="*/ 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92">
                    <a:moveTo>
                      <a:pt x="16" y="9"/>
                    </a:moveTo>
                    <a:cubicBezTo>
                      <a:pt x="18" y="13"/>
                      <a:pt x="26" y="7"/>
                      <a:pt x="30" y="7"/>
                    </a:cubicBezTo>
                    <a:cubicBezTo>
                      <a:pt x="32" y="10"/>
                      <a:pt x="32" y="14"/>
                      <a:pt x="31" y="19"/>
                    </a:cubicBezTo>
                    <a:cubicBezTo>
                      <a:pt x="27" y="19"/>
                      <a:pt x="23" y="21"/>
                      <a:pt x="22" y="24"/>
                    </a:cubicBezTo>
                    <a:cubicBezTo>
                      <a:pt x="24" y="28"/>
                      <a:pt x="28" y="30"/>
                      <a:pt x="33" y="30"/>
                    </a:cubicBezTo>
                    <a:cubicBezTo>
                      <a:pt x="33" y="37"/>
                      <a:pt x="41" y="35"/>
                      <a:pt x="39" y="43"/>
                    </a:cubicBezTo>
                    <a:cubicBezTo>
                      <a:pt x="39" y="45"/>
                      <a:pt x="43" y="44"/>
                      <a:pt x="43" y="47"/>
                    </a:cubicBezTo>
                    <a:cubicBezTo>
                      <a:pt x="43" y="50"/>
                      <a:pt x="49" y="48"/>
                      <a:pt x="50" y="50"/>
                    </a:cubicBezTo>
                    <a:cubicBezTo>
                      <a:pt x="49" y="53"/>
                      <a:pt x="47" y="55"/>
                      <a:pt x="46" y="58"/>
                    </a:cubicBezTo>
                    <a:cubicBezTo>
                      <a:pt x="51" y="57"/>
                      <a:pt x="55" y="57"/>
                      <a:pt x="58" y="60"/>
                    </a:cubicBezTo>
                    <a:cubicBezTo>
                      <a:pt x="55" y="62"/>
                      <a:pt x="60" y="68"/>
                      <a:pt x="58" y="71"/>
                    </a:cubicBezTo>
                    <a:cubicBezTo>
                      <a:pt x="57" y="71"/>
                      <a:pt x="54" y="70"/>
                      <a:pt x="54" y="71"/>
                    </a:cubicBezTo>
                    <a:cubicBezTo>
                      <a:pt x="53" y="73"/>
                      <a:pt x="56" y="72"/>
                      <a:pt x="58" y="73"/>
                    </a:cubicBezTo>
                    <a:cubicBezTo>
                      <a:pt x="56" y="75"/>
                      <a:pt x="53" y="75"/>
                      <a:pt x="54" y="78"/>
                    </a:cubicBezTo>
                    <a:cubicBezTo>
                      <a:pt x="51" y="79"/>
                      <a:pt x="51" y="82"/>
                      <a:pt x="48" y="82"/>
                    </a:cubicBezTo>
                    <a:cubicBezTo>
                      <a:pt x="42" y="81"/>
                      <a:pt x="38" y="79"/>
                      <a:pt x="30" y="80"/>
                    </a:cubicBezTo>
                    <a:cubicBezTo>
                      <a:pt x="26" y="84"/>
                      <a:pt x="28" y="84"/>
                      <a:pt x="22" y="82"/>
                    </a:cubicBezTo>
                    <a:cubicBezTo>
                      <a:pt x="20" y="86"/>
                      <a:pt x="9" y="92"/>
                      <a:pt x="9" y="82"/>
                    </a:cubicBezTo>
                    <a:cubicBezTo>
                      <a:pt x="11" y="83"/>
                      <a:pt x="12" y="80"/>
                      <a:pt x="13" y="80"/>
                    </a:cubicBezTo>
                    <a:cubicBezTo>
                      <a:pt x="14" y="80"/>
                      <a:pt x="15" y="82"/>
                      <a:pt x="15" y="82"/>
                    </a:cubicBezTo>
                    <a:cubicBezTo>
                      <a:pt x="17" y="81"/>
                      <a:pt x="15" y="79"/>
                      <a:pt x="16" y="78"/>
                    </a:cubicBezTo>
                    <a:cubicBezTo>
                      <a:pt x="19" y="76"/>
                      <a:pt x="23" y="78"/>
                      <a:pt x="28" y="76"/>
                    </a:cubicBezTo>
                    <a:cubicBezTo>
                      <a:pt x="26" y="67"/>
                      <a:pt x="18" y="74"/>
                      <a:pt x="13" y="71"/>
                    </a:cubicBezTo>
                    <a:cubicBezTo>
                      <a:pt x="13" y="67"/>
                      <a:pt x="13" y="63"/>
                      <a:pt x="13" y="60"/>
                    </a:cubicBezTo>
                    <a:cubicBezTo>
                      <a:pt x="16" y="60"/>
                      <a:pt x="20" y="58"/>
                      <a:pt x="16" y="58"/>
                    </a:cubicBezTo>
                    <a:cubicBezTo>
                      <a:pt x="18" y="52"/>
                      <a:pt x="21" y="60"/>
                      <a:pt x="24" y="58"/>
                    </a:cubicBezTo>
                    <a:cubicBezTo>
                      <a:pt x="28" y="58"/>
                      <a:pt x="21" y="50"/>
                      <a:pt x="26" y="47"/>
                    </a:cubicBezTo>
                    <a:cubicBezTo>
                      <a:pt x="25" y="43"/>
                      <a:pt x="19" y="45"/>
                      <a:pt x="20" y="39"/>
                    </a:cubicBezTo>
                    <a:cubicBezTo>
                      <a:pt x="19" y="41"/>
                      <a:pt x="16" y="41"/>
                      <a:pt x="13" y="41"/>
                    </a:cubicBezTo>
                    <a:cubicBezTo>
                      <a:pt x="13" y="38"/>
                      <a:pt x="13" y="35"/>
                      <a:pt x="13" y="32"/>
                    </a:cubicBezTo>
                    <a:cubicBezTo>
                      <a:pt x="13" y="28"/>
                      <a:pt x="6" y="31"/>
                      <a:pt x="5" y="28"/>
                    </a:cubicBezTo>
                    <a:cubicBezTo>
                      <a:pt x="9" y="21"/>
                      <a:pt x="8" y="10"/>
                      <a:pt x="0" y="9"/>
                    </a:cubicBezTo>
                    <a:cubicBezTo>
                      <a:pt x="3" y="6"/>
                      <a:pt x="8" y="5"/>
                      <a:pt x="9" y="0"/>
                    </a:cubicBezTo>
                    <a:cubicBezTo>
                      <a:pt x="15" y="0"/>
                      <a:pt x="20" y="0"/>
                      <a:pt x="26" y="0"/>
                    </a:cubicBezTo>
                    <a:cubicBezTo>
                      <a:pt x="22" y="3"/>
                      <a:pt x="19" y="6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íṧ1ïḍé"/>
              <p:cNvSpPr/>
              <p:nvPr/>
            </p:nvSpPr>
            <p:spPr bwMode="auto">
              <a:xfrm>
                <a:off x="3213011" y="1172709"/>
                <a:ext cx="35020" cy="28016"/>
              </a:xfrm>
              <a:custGeom>
                <a:avLst/>
                <a:gdLst>
                  <a:gd name="T0" fmla="*/ 15 w 17"/>
                  <a:gd name="T1" fmla="*/ 2 h 13"/>
                  <a:gd name="T2" fmla="*/ 17 w 17"/>
                  <a:gd name="T3" fmla="*/ 9 h 13"/>
                  <a:gd name="T4" fmla="*/ 8 w 17"/>
                  <a:gd name="T5" fmla="*/ 13 h 13"/>
                  <a:gd name="T6" fmla="*/ 8 w 17"/>
                  <a:gd name="T7" fmla="*/ 9 h 13"/>
                  <a:gd name="T8" fmla="*/ 4 w 17"/>
                  <a:gd name="T9" fmla="*/ 11 h 13"/>
                  <a:gd name="T10" fmla="*/ 6 w 17"/>
                  <a:gd name="T11" fmla="*/ 9 h 13"/>
                  <a:gd name="T12" fmla="*/ 15 w 17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3">
                    <a:moveTo>
                      <a:pt x="15" y="2"/>
                    </a:moveTo>
                    <a:cubicBezTo>
                      <a:pt x="13" y="4"/>
                      <a:pt x="14" y="7"/>
                      <a:pt x="17" y="9"/>
                    </a:cubicBezTo>
                    <a:cubicBezTo>
                      <a:pt x="15" y="12"/>
                      <a:pt x="11" y="12"/>
                      <a:pt x="8" y="13"/>
                    </a:cubicBezTo>
                    <a:cubicBezTo>
                      <a:pt x="8" y="12"/>
                      <a:pt x="8" y="10"/>
                      <a:pt x="8" y="9"/>
                    </a:cubicBezTo>
                    <a:cubicBezTo>
                      <a:pt x="6" y="9"/>
                      <a:pt x="6" y="11"/>
                      <a:pt x="4" y="11"/>
                    </a:cubicBezTo>
                    <a:cubicBezTo>
                      <a:pt x="0" y="9"/>
                      <a:pt x="5" y="10"/>
                      <a:pt x="6" y="9"/>
                    </a:cubicBezTo>
                    <a:cubicBezTo>
                      <a:pt x="7" y="8"/>
                      <a:pt x="11" y="0"/>
                      <a:pt x="1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ïṣḷíḓè"/>
              <p:cNvSpPr/>
              <p:nvPr/>
            </p:nvSpPr>
            <p:spPr bwMode="auto">
              <a:xfrm>
                <a:off x="7869210" y="1485083"/>
                <a:ext cx="21012" cy="22413"/>
              </a:xfrm>
              <a:custGeom>
                <a:avLst/>
                <a:gdLst>
                  <a:gd name="T0" fmla="*/ 3 w 10"/>
                  <a:gd name="T1" fmla="*/ 3 h 11"/>
                  <a:gd name="T2" fmla="*/ 10 w 10"/>
                  <a:gd name="T3" fmla="*/ 1 h 11"/>
                  <a:gd name="T4" fmla="*/ 1 w 10"/>
                  <a:gd name="T5" fmla="*/ 10 h 11"/>
                  <a:gd name="T6" fmla="*/ 3 w 10"/>
                  <a:gd name="T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3" y="3"/>
                    </a:moveTo>
                    <a:cubicBezTo>
                      <a:pt x="4" y="0"/>
                      <a:pt x="5" y="3"/>
                      <a:pt x="10" y="1"/>
                    </a:cubicBezTo>
                    <a:cubicBezTo>
                      <a:pt x="8" y="5"/>
                      <a:pt x="8" y="11"/>
                      <a:pt x="1" y="10"/>
                    </a:cubicBezTo>
                    <a:cubicBezTo>
                      <a:pt x="0" y="8"/>
                      <a:pt x="8" y="4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îś1îdê"/>
              <p:cNvSpPr/>
              <p:nvPr/>
            </p:nvSpPr>
            <p:spPr bwMode="auto">
              <a:xfrm>
                <a:off x="7380337" y="2095825"/>
                <a:ext cx="155487" cy="180701"/>
              </a:xfrm>
              <a:custGeom>
                <a:avLst/>
                <a:gdLst>
                  <a:gd name="T0" fmla="*/ 60 w 75"/>
                  <a:gd name="T1" fmla="*/ 5 h 87"/>
                  <a:gd name="T2" fmla="*/ 68 w 75"/>
                  <a:gd name="T3" fmla="*/ 9 h 87"/>
                  <a:gd name="T4" fmla="*/ 75 w 75"/>
                  <a:gd name="T5" fmla="*/ 14 h 87"/>
                  <a:gd name="T6" fmla="*/ 68 w 75"/>
                  <a:gd name="T7" fmla="*/ 24 h 87"/>
                  <a:gd name="T8" fmla="*/ 66 w 75"/>
                  <a:gd name="T9" fmla="*/ 35 h 87"/>
                  <a:gd name="T10" fmla="*/ 70 w 75"/>
                  <a:gd name="T11" fmla="*/ 38 h 87"/>
                  <a:gd name="T12" fmla="*/ 70 w 75"/>
                  <a:gd name="T13" fmla="*/ 44 h 87"/>
                  <a:gd name="T14" fmla="*/ 73 w 75"/>
                  <a:gd name="T15" fmla="*/ 48 h 87"/>
                  <a:gd name="T16" fmla="*/ 64 w 75"/>
                  <a:gd name="T17" fmla="*/ 53 h 87"/>
                  <a:gd name="T18" fmla="*/ 62 w 75"/>
                  <a:gd name="T19" fmla="*/ 63 h 87"/>
                  <a:gd name="T20" fmla="*/ 62 w 75"/>
                  <a:gd name="T21" fmla="*/ 66 h 87"/>
                  <a:gd name="T22" fmla="*/ 59 w 75"/>
                  <a:gd name="T23" fmla="*/ 66 h 87"/>
                  <a:gd name="T24" fmla="*/ 53 w 75"/>
                  <a:gd name="T25" fmla="*/ 74 h 87"/>
                  <a:gd name="T26" fmla="*/ 53 w 75"/>
                  <a:gd name="T27" fmla="*/ 85 h 87"/>
                  <a:gd name="T28" fmla="*/ 34 w 75"/>
                  <a:gd name="T29" fmla="*/ 79 h 87"/>
                  <a:gd name="T30" fmla="*/ 32 w 75"/>
                  <a:gd name="T31" fmla="*/ 83 h 87"/>
                  <a:gd name="T32" fmla="*/ 27 w 75"/>
                  <a:gd name="T33" fmla="*/ 79 h 87"/>
                  <a:gd name="T34" fmla="*/ 18 w 75"/>
                  <a:gd name="T35" fmla="*/ 79 h 87"/>
                  <a:gd name="T36" fmla="*/ 12 w 75"/>
                  <a:gd name="T37" fmla="*/ 78 h 87"/>
                  <a:gd name="T38" fmla="*/ 4 w 75"/>
                  <a:gd name="T39" fmla="*/ 66 h 87"/>
                  <a:gd name="T40" fmla="*/ 6 w 75"/>
                  <a:gd name="T41" fmla="*/ 59 h 87"/>
                  <a:gd name="T42" fmla="*/ 4 w 75"/>
                  <a:gd name="T43" fmla="*/ 59 h 87"/>
                  <a:gd name="T44" fmla="*/ 3 w 75"/>
                  <a:gd name="T45" fmla="*/ 44 h 87"/>
                  <a:gd name="T46" fmla="*/ 21 w 75"/>
                  <a:gd name="T47" fmla="*/ 42 h 87"/>
                  <a:gd name="T48" fmla="*/ 21 w 75"/>
                  <a:gd name="T49" fmla="*/ 37 h 87"/>
                  <a:gd name="T50" fmla="*/ 34 w 75"/>
                  <a:gd name="T51" fmla="*/ 27 h 87"/>
                  <a:gd name="T52" fmla="*/ 46 w 75"/>
                  <a:gd name="T53" fmla="*/ 24 h 87"/>
                  <a:gd name="T54" fmla="*/ 47 w 75"/>
                  <a:gd name="T55" fmla="*/ 18 h 87"/>
                  <a:gd name="T56" fmla="*/ 51 w 75"/>
                  <a:gd name="T57" fmla="*/ 18 h 87"/>
                  <a:gd name="T58" fmla="*/ 55 w 75"/>
                  <a:gd name="T59" fmla="*/ 14 h 87"/>
                  <a:gd name="T60" fmla="*/ 62 w 75"/>
                  <a:gd name="T61" fmla="*/ 5 h 87"/>
                  <a:gd name="T62" fmla="*/ 60 w 75"/>
                  <a:gd name="T63" fmla="*/ 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5" h="87">
                    <a:moveTo>
                      <a:pt x="60" y="5"/>
                    </a:moveTo>
                    <a:cubicBezTo>
                      <a:pt x="62" y="0"/>
                      <a:pt x="65" y="9"/>
                      <a:pt x="68" y="9"/>
                    </a:cubicBezTo>
                    <a:cubicBezTo>
                      <a:pt x="70" y="10"/>
                      <a:pt x="72" y="14"/>
                      <a:pt x="75" y="14"/>
                    </a:cubicBezTo>
                    <a:cubicBezTo>
                      <a:pt x="74" y="19"/>
                      <a:pt x="74" y="24"/>
                      <a:pt x="68" y="24"/>
                    </a:cubicBezTo>
                    <a:cubicBezTo>
                      <a:pt x="67" y="27"/>
                      <a:pt x="70" y="35"/>
                      <a:pt x="66" y="35"/>
                    </a:cubicBezTo>
                    <a:cubicBezTo>
                      <a:pt x="66" y="37"/>
                      <a:pt x="69" y="37"/>
                      <a:pt x="70" y="38"/>
                    </a:cubicBezTo>
                    <a:cubicBezTo>
                      <a:pt x="70" y="40"/>
                      <a:pt x="69" y="43"/>
                      <a:pt x="70" y="44"/>
                    </a:cubicBezTo>
                    <a:cubicBezTo>
                      <a:pt x="71" y="46"/>
                      <a:pt x="73" y="46"/>
                      <a:pt x="73" y="48"/>
                    </a:cubicBezTo>
                    <a:cubicBezTo>
                      <a:pt x="73" y="52"/>
                      <a:pt x="67" y="56"/>
                      <a:pt x="64" y="53"/>
                    </a:cubicBezTo>
                    <a:cubicBezTo>
                      <a:pt x="65" y="58"/>
                      <a:pt x="67" y="59"/>
                      <a:pt x="62" y="63"/>
                    </a:cubicBezTo>
                    <a:cubicBezTo>
                      <a:pt x="62" y="63"/>
                      <a:pt x="63" y="66"/>
                      <a:pt x="62" y="66"/>
                    </a:cubicBezTo>
                    <a:cubicBezTo>
                      <a:pt x="62" y="67"/>
                      <a:pt x="59" y="66"/>
                      <a:pt x="59" y="66"/>
                    </a:cubicBezTo>
                    <a:cubicBezTo>
                      <a:pt x="57" y="69"/>
                      <a:pt x="58" y="76"/>
                      <a:pt x="53" y="74"/>
                    </a:cubicBezTo>
                    <a:cubicBezTo>
                      <a:pt x="56" y="77"/>
                      <a:pt x="51" y="79"/>
                      <a:pt x="53" y="85"/>
                    </a:cubicBezTo>
                    <a:cubicBezTo>
                      <a:pt x="43" y="87"/>
                      <a:pt x="41" y="81"/>
                      <a:pt x="34" y="79"/>
                    </a:cubicBezTo>
                    <a:cubicBezTo>
                      <a:pt x="33" y="79"/>
                      <a:pt x="33" y="82"/>
                      <a:pt x="32" y="83"/>
                    </a:cubicBezTo>
                    <a:cubicBezTo>
                      <a:pt x="29" y="85"/>
                      <a:pt x="28" y="80"/>
                      <a:pt x="27" y="79"/>
                    </a:cubicBezTo>
                    <a:cubicBezTo>
                      <a:pt x="24" y="79"/>
                      <a:pt x="20" y="81"/>
                      <a:pt x="18" y="79"/>
                    </a:cubicBezTo>
                    <a:cubicBezTo>
                      <a:pt x="16" y="79"/>
                      <a:pt x="18" y="74"/>
                      <a:pt x="12" y="78"/>
                    </a:cubicBezTo>
                    <a:cubicBezTo>
                      <a:pt x="10" y="73"/>
                      <a:pt x="10" y="67"/>
                      <a:pt x="4" y="66"/>
                    </a:cubicBezTo>
                    <a:cubicBezTo>
                      <a:pt x="4" y="63"/>
                      <a:pt x="7" y="62"/>
                      <a:pt x="6" y="59"/>
                    </a:cubicBezTo>
                    <a:cubicBezTo>
                      <a:pt x="6" y="56"/>
                      <a:pt x="4" y="59"/>
                      <a:pt x="4" y="59"/>
                    </a:cubicBezTo>
                    <a:cubicBezTo>
                      <a:pt x="0" y="56"/>
                      <a:pt x="4" y="51"/>
                      <a:pt x="3" y="44"/>
                    </a:cubicBezTo>
                    <a:cubicBezTo>
                      <a:pt x="10" y="44"/>
                      <a:pt x="16" y="44"/>
                      <a:pt x="21" y="42"/>
                    </a:cubicBezTo>
                    <a:cubicBezTo>
                      <a:pt x="21" y="39"/>
                      <a:pt x="24" y="37"/>
                      <a:pt x="21" y="37"/>
                    </a:cubicBezTo>
                    <a:cubicBezTo>
                      <a:pt x="23" y="34"/>
                      <a:pt x="38" y="30"/>
                      <a:pt x="34" y="27"/>
                    </a:cubicBezTo>
                    <a:cubicBezTo>
                      <a:pt x="37" y="25"/>
                      <a:pt x="41" y="24"/>
                      <a:pt x="46" y="24"/>
                    </a:cubicBezTo>
                    <a:cubicBezTo>
                      <a:pt x="48" y="24"/>
                      <a:pt x="46" y="20"/>
                      <a:pt x="47" y="18"/>
                    </a:cubicBezTo>
                    <a:cubicBezTo>
                      <a:pt x="48" y="17"/>
                      <a:pt x="51" y="18"/>
                      <a:pt x="51" y="18"/>
                    </a:cubicBezTo>
                    <a:cubicBezTo>
                      <a:pt x="52" y="16"/>
                      <a:pt x="51" y="13"/>
                      <a:pt x="55" y="14"/>
                    </a:cubicBezTo>
                    <a:cubicBezTo>
                      <a:pt x="52" y="6"/>
                      <a:pt x="60" y="8"/>
                      <a:pt x="62" y="5"/>
                    </a:cubicBezTo>
                    <a:cubicBezTo>
                      <a:pt x="62" y="5"/>
                      <a:pt x="61" y="5"/>
                      <a:pt x="6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ïṩ1iḋè"/>
              <p:cNvSpPr/>
              <p:nvPr/>
            </p:nvSpPr>
            <p:spPr bwMode="auto">
              <a:xfrm>
                <a:off x="7540027" y="2224696"/>
                <a:ext cx="71440" cy="81245"/>
              </a:xfrm>
              <a:custGeom>
                <a:avLst/>
                <a:gdLst>
                  <a:gd name="T0" fmla="*/ 30 w 34"/>
                  <a:gd name="T1" fmla="*/ 1 h 39"/>
                  <a:gd name="T2" fmla="*/ 24 w 34"/>
                  <a:gd name="T3" fmla="*/ 8 h 39"/>
                  <a:gd name="T4" fmla="*/ 23 w 34"/>
                  <a:gd name="T5" fmla="*/ 8 h 39"/>
                  <a:gd name="T6" fmla="*/ 24 w 34"/>
                  <a:gd name="T7" fmla="*/ 14 h 39"/>
                  <a:gd name="T8" fmla="*/ 28 w 34"/>
                  <a:gd name="T9" fmla="*/ 17 h 39"/>
                  <a:gd name="T10" fmla="*/ 30 w 34"/>
                  <a:gd name="T11" fmla="*/ 34 h 39"/>
                  <a:gd name="T12" fmla="*/ 23 w 34"/>
                  <a:gd name="T13" fmla="*/ 34 h 39"/>
                  <a:gd name="T14" fmla="*/ 17 w 34"/>
                  <a:gd name="T15" fmla="*/ 16 h 39"/>
                  <a:gd name="T16" fmla="*/ 10 w 34"/>
                  <a:gd name="T17" fmla="*/ 21 h 39"/>
                  <a:gd name="T18" fmla="*/ 10 w 34"/>
                  <a:gd name="T19" fmla="*/ 32 h 39"/>
                  <a:gd name="T20" fmla="*/ 4 w 34"/>
                  <a:gd name="T21" fmla="*/ 38 h 39"/>
                  <a:gd name="T22" fmla="*/ 2 w 34"/>
                  <a:gd name="T23" fmla="*/ 29 h 39"/>
                  <a:gd name="T24" fmla="*/ 4 w 34"/>
                  <a:gd name="T25" fmla="*/ 27 h 39"/>
                  <a:gd name="T26" fmla="*/ 2 w 34"/>
                  <a:gd name="T27" fmla="*/ 25 h 39"/>
                  <a:gd name="T28" fmla="*/ 4 w 34"/>
                  <a:gd name="T29" fmla="*/ 17 h 39"/>
                  <a:gd name="T30" fmla="*/ 0 w 34"/>
                  <a:gd name="T31" fmla="*/ 14 h 39"/>
                  <a:gd name="T32" fmla="*/ 15 w 34"/>
                  <a:gd name="T33" fmla="*/ 1 h 39"/>
                  <a:gd name="T34" fmla="*/ 30 w 34"/>
                  <a:gd name="T3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39">
                    <a:moveTo>
                      <a:pt x="30" y="1"/>
                    </a:moveTo>
                    <a:cubicBezTo>
                      <a:pt x="34" y="9"/>
                      <a:pt x="21" y="5"/>
                      <a:pt x="24" y="8"/>
                    </a:cubicBezTo>
                    <a:cubicBezTo>
                      <a:pt x="27" y="11"/>
                      <a:pt x="25" y="9"/>
                      <a:pt x="23" y="8"/>
                    </a:cubicBezTo>
                    <a:cubicBezTo>
                      <a:pt x="23" y="11"/>
                      <a:pt x="23" y="12"/>
                      <a:pt x="24" y="14"/>
                    </a:cubicBezTo>
                    <a:cubicBezTo>
                      <a:pt x="25" y="15"/>
                      <a:pt x="28" y="17"/>
                      <a:pt x="28" y="17"/>
                    </a:cubicBezTo>
                    <a:cubicBezTo>
                      <a:pt x="30" y="22"/>
                      <a:pt x="28" y="28"/>
                      <a:pt x="30" y="34"/>
                    </a:cubicBezTo>
                    <a:cubicBezTo>
                      <a:pt x="28" y="34"/>
                      <a:pt x="25" y="34"/>
                      <a:pt x="23" y="34"/>
                    </a:cubicBezTo>
                    <a:cubicBezTo>
                      <a:pt x="20" y="28"/>
                      <a:pt x="17" y="23"/>
                      <a:pt x="17" y="16"/>
                    </a:cubicBezTo>
                    <a:cubicBezTo>
                      <a:pt x="13" y="16"/>
                      <a:pt x="16" y="23"/>
                      <a:pt x="10" y="21"/>
                    </a:cubicBezTo>
                    <a:cubicBezTo>
                      <a:pt x="10" y="25"/>
                      <a:pt x="10" y="29"/>
                      <a:pt x="10" y="32"/>
                    </a:cubicBezTo>
                    <a:cubicBezTo>
                      <a:pt x="10" y="37"/>
                      <a:pt x="4" y="34"/>
                      <a:pt x="4" y="38"/>
                    </a:cubicBezTo>
                    <a:cubicBezTo>
                      <a:pt x="1" y="39"/>
                      <a:pt x="1" y="32"/>
                      <a:pt x="2" y="29"/>
                    </a:cubicBezTo>
                    <a:cubicBezTo>
                      <a:pt x="2" y="28"/>
                      <a:pt x="4" y="27"/>
                      <a:pt x="4" y="27"/>
                    </a:cubicBezTo>
                    <a:cubicBezTo>
                      <a:pt x="4" y="25"/>
                      <a:pt x="2" y="26"/>
                      <a:pt x="2" y="25"/>
                    </a:cubicBezTo>
                    <a:cubicBezTo>
                      <a:pt x="2" y="24"/>
                      <a:pt x="5" y="20"/>
                      <a:pt x="4" y="17"/>
                    </a:cubicBezTo>
                    <a:cubicBezTo>
                      <a:pt x="5" y="14"/>
                      <a:pt x="2" y="14"/>
                      <a:pt x="0" y="14"/>
                    </a:cubicBezTo>
                    <a:cubicBezTo>
                      <a:pt x="2" y="7"/>
                      <a:pt x="5" y="0"/>
                      <a:pt x="15" y="1"/>
                    </a:cubicBezTo>
                    <a:cubicBezTo>
                      <a:pt x="9" y="7"/>
                      <a:pt x="26" y="1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î$ľîḋê"/>
              <p:cNvSpPr/>
              <p:nvPr/>
            </p:nvSpPr>
            <p:spPr bwMode="auto">
              <a:xfrm>
                <a:off x="7328508" y="2304541"/>
                <a:ext cx="163892" cy="47627"/>
              </a:xfrm>
              <a:custGeom>
                <a:avLst/>
                <a:gdLst>
                  <a:gd name="T0" fmla="*/ 2 w 79"/>
                  <a:gd name="T1" fmla="*/ 7 h 23"/>
                  <a:gd name="T2" fmla="*/ 9 w 79"/>
                  <a:gd name="T3" fmla="*/ 2 h 23"/>
                  <a:gd name="T4" fmla="*/ 13 w 79"/>
                  <a:gd name="T5" fmla="*/ 6 h 23"/>
                  <a:gd name="T6" fmla="*/ 16 w 79"/>
                  <a:gd name="T7" fmla="*/ 7 h 23"/>
                  <a:gd name="T8" fmla="*/ 35 w 79"/>
                  <a:gd name="T9" fmla="*/ 11 h 23"/>
                  <a:gd name="T10" fmla="*/ 54 w 79"/>
                  <a:gd name="T11" fmla="*/ 9 h 23"/>
                  <a:gd name="T12" fmla="*/ 57 w 79"/>
                  <a:gd name="T13" fmla="*/ 13 h 23"/>
                  <a:gd name="T14" fmla="*/ 63 w 79"/>
                  <a:gd name="T15" fmla="*/ 15 h 23"/>
                  <a:gd name="T16" fmla="*/ 72 w 79"/>
                  <a:gd name="T17" fmla="*/ 15 h 23"/>
                  <a:gd name="T18" fmla="*/ 74 w 79"/>
                  <a:gd name="T19" fmla="*/ 20 h 23"/>
                  <a:gd name="T20" fmla="*/ 71 w 79"/>
                  <a:gd name="T21" fmla="*/ 20 h 23"/>
                  <a:gd name="T22" fmla="*/ 33 w 79"/>
                  <a:gd name="T23" fmla="*/ 15 h 23"/>
                  <a:gd name="T24" fmla="*/ 24 w 79"/>
                  <a:gd name="T25" fmla="*/ 15 h 23"/>
                  <a:gd name="T26" fmla="*/ 11 w 79"/>
                  <a:gd name="T27" fmla="*/ 11 h 23"/>
                  <a:gd name="T28" fmla="*/ 2 w 79"/>
                  <a:gd name="T2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9" h="23">
                    <a:moveTo>
                      <a:pt x="2" y="7"/>
                    </a:moveTo>
                    <a:cubicBezTo>
                      <a:pt x="0" y="1"/>
                      <a:pt x="8" y="5"/>
                      <a:pt x="9" y="2"/>
                    </a:cubicBezTo>
                    <a:cubicBezTo>
                      <a:pt x="13" y="0"/>
                      <a:pt x="11" y="4"/>
                      <a:pt x="13" y="6"/>
                    </a:cubicBezTo>
                    <a:cubicBezTo>
                      <a:pt x="14" y="6"/>
                      <a:pt x="17" y="5"/>
                      <a:pt x="16" y="7"/>
                    </a:cubicBezTo>
                    <a:cubicBezTo>
                      <a:pt x="25" y="5"/>
                      <a:pt x="28" y="6"/>
                      <a:pt x="35" y="11"/>
                    </a:cubicBezTo>
                    <a:cubicBezTo>
                      <a:pt x="42" y="7"/>
                      <a:pt x="44" y="9"/>
                      <a:pt x="54" y="9"/>
                    </a:cubicBezTo>
                    <a:cubicBezTo>
                      <a:pt x="57" y="9"/>
                      <a:pt x="57" y="11"/>
                      <a:pt x="57" y="13"/>
                    </a:cubicBezTo>
                    <a:cubicBezTo>
                      <a:pt x="60" y="13"/>
                      <a:pt x="63" y="13"/>
                      <a:pt x="63" y="15"/>
                    </a:cubicBezTo>
                    <a:cubicBezTo>
                      <a:pt x="68" y="12"/>
                      <a:pt x="72" y="19"/>
                      <a:pt x="72" y="15"/>
                    </a:cubicBezTo>
                    <a:cubicBezTo>
                      <a:pt x="79" y="15"/>
                      <a:pt x="68" y="21"/>
                      <a:pt x="74" y="20"/>
                    </a:cubicBezTo>
                    <a:cubicBezTo>
                      <a:pt x="73" y="23"/>
                      <a:pt x="73" y="20"/>
                      <a:pt x="71" y="20"/>
                    </a:cubicBezTo>
                    <a:cubicBezTo>
                      <a:pt x="56" y="23"/>
                      <a:pt x="45" y="17"/>
                      <a:pt x="33" y="15"/>
                    </a:cubicBezTo>
                    <a:cubicBezTo>
                      <a:pt x="30" y="14"/>
                      <a:pt x="27" y="15"/>
                      <a:pt x="24" y="15"/>
                    </a:cubicBezTo>
                    <a:cubicBezTo>
                      <a:pt x="19" y="14"/>
                      <a:pt x="15" y="12"/>
                      <a:pt x="11" y="11"/>
                    </a:cubicBezTo>
                    <a:cubicBezTo>
                      <a:pt x="7" y="10"/>
                      <a:pt x="2" y="12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íṣḻíďè"/>
              <p:cNvSpPr/>
              <p:nvPr/>
            </p:nvSpPr>
            <p:spPr bwMode="auto">
              <a:xfrm>
                <a:off x="7547030" y="2360572"/>
                <a:ext cx="25214" cy="9806"/>
              </a:xfrm>
              <a:custGeom>
                <a:avLst/>
                <a:gdLst>
                  <a:gd name="T0" fmla="*/ 5 w 12"/>
                  <a:gd name="T1" fmla="*/ 3 h 5"/>
                  <a:gd name="T2" fmla="*/ 12 w 12"/>
                  <a:gd name="T3" fmla="*/ 5 h 5"/>
                  <a:gd name="T4" fmla="*/ 5 w 12"/>
                  <a:gd name="T5" fmla="*/ 5 h 5"/>
                  <a:gd name="T6" fmla="*/ 3 w 12"/>
                  <a:gd name="T7" fmla="*/ 3 h 5"/>
                  <a:gd name="T8" fmla="*/ 5 w 12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5" y="3"/>
                    </a:moveTo>
                    <a:cubicBezTo>
                      <a:pt x="8" y="3"/>
                      <a:pt x="12" y="2"/>
                      <a:pt x="12" y="5"/>
                    </a:cubicBezTo>
                    <a:cubicBezTo>
                      <a:pt x="10" y="5"/>
                      <a:pt x="7" y="5"/>
                      <a:pt x="5" y="5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0" y="0"/>
                      <a:pt x="4" y="1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íṣļîdè"/>
              <p:cNvSpPr/>
              <p:nvPr/>
            </p:nvSpPr>
            <p:spPr bwMode="auto">
              <a:xfrm>
                <a:off x="8288045" y="2892868"/>
                <a:ext cx="120467" cy="121868"/>
              </a:xfrm>
              <a:custGeom>
                <a:avLst/>
                <a:gdLst>
                  <a:gd name="T0" fmla="*/ 1 w 58"/>
                  <a:gd name="T1" fmla="*/ 51 h 59"/>
                  <a:gd name="T2" fmla="*/ 5 w 58"/>
                  <a:gd name="T3" fmla="*/ 43 h 59"/>
                  <a:gd name="T4" fmla="*/ 8 w 58"/>
                  <a:gd name="T5" fmla="*/ 41 h 59"/>
                  <a:gd name="T6" fmla="*/ 8 w 58"/>
                  <a:gd name="T7" fmla="*/ 38 h 59"/>
                  <a:gd name="T8" fmla="*/ 12 w 58"/>
                  <a:gd name="T9" fmla="*/ 38 h 59"/>
                  <a:gd name="T10" fmla="*/ 14 w 58"/>
                  <a:gd name="T11" fmla="*/ 34 h 59"/>
                  <a:gd name="T12" fmla="*/ 21 w 58"/>
                  <a:gd name="T13" fmla="*/ 32 h 59"/>
                  <a:gd name="T14" fmla="*/ 25 w 58"/>
                  <a:gd name="T15" fmla="*/ 28 h 59"/>
                  <a:gd name="T16" fmla="*/ 29 w 58"/>
                  <a:gd name="T17" fmla="*/ 23 h 59"/>
                  <a:gd name="T18" fmla="*/ 33 w 58"/>
                  <a:gd name="T19" fmla="*/ 19 h 59"/>
                  <a:gd name="T20" fmla="*/ 38 w 58"/>
                  <a:gd name="T21" fmla="*/ 21 h 59"/>
                  <a:gd name="T22" fmla="*/ 36 w 58"/>
                  <a:gd name="T23" fmla="*/ 13 h 59"/>
                  <a:gd name="T24" fmla="*/ 44 w 58"/>
                  <a:gd name="T25" fmla="*/ 4 h 59"/>
                  <a:gd name="T26" fmla="*/ 49 w 58"/>
                  <a:gd name="T27" fmla="*/ 0 h 59"/>
                  <a:gd name="T28" fmla="*/ 55 w 58"/>
                  <a:gd name="T29" fmla="*/ 4 h 59"/>
                  <a:gd name="T30" fmla="*/ 57 w 58"/>
                  <a:gd name="T31" fmla="*/ 13 h 59"/>
                  <a:gd name="T32" fmla="*/ 55 w 58"/>
                  <a:gd name="T33" fmla="*/ 19 h 59"/>
                  <a:gd name="T34" fmla="*/ 51 w 58"/>
                  <a:gd name="T35" fmla="*/ 19 h 59"/>
                  <a:gd name="T36" fmla="*/ 49 w 58"/>
                  <a:gd name="T37" fmla="*/ 28 h 59"/>
                  <a:gd name="T38" fmla="*/ 42 w 58"/>
                  <a:gd name="T39" fmla="*/ 30 h 59"/>
                  <a:gd name="T40" fmla="*/ 36 w 58"/>
                  <a:gd name="T41" fmla="*/ 43 h 59"/>
                  <a:gd name="T42" fmla="*/ 33 w 58"/>
                  <a:gd name="T43" fmla="*/ 51 h 59"/>
                  <a:gd name="T44" fmla="*/ 29 w 58"/>
                  <a:gd name="T45" fmla="*/ 54 h 59"/>
                  <a:gd name="T46" fmla="*/ 14 w 58"/>
                  <a:gd name="T47" fmla="*/ 49 h 59"/>
                  <a:gd name="T48" fmla="*/ 7 w 58"/>
                  <a:gd name="T49" fmla="*/ 51 h 59"/>
                  <a:gd name="T50" fmla="*/ 5 w 58"/>
                  <a:gd name="T51" fmla="*/ 47 h 59"/>
                  <a:gd name="T52" fmla="*/ 1 w 58"/>
                  <a:gd name="T53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" h="59">
                    <a:moveTo>
                      <a:pt x="1" y="51"/>
                    </a:moveTo>
                    <a:cubicBezTo>
                      <a:pt x="0" y="48"/>
                      <a:pt x="3" y="45"/>
                      <a:pt x="5" y="43"/>
                    </a:cubicBezTo>
                    <a:cubicBezTo>
                      <a:pt x="5" y="43"/>
                      <a:pt x="8" y="42"/>
                      <a:pt x="8" y="41"/>
                    </a:cubicBezTo>
                    <a:cubicBezTo>
                      <a:pt x="9" y="41"/>
                      <a:pt x="8" y="38"/>
                      <a:pt x="8" y="38"/>
                    </a:cubicBezTo>
                    <a:cubicBezTo>
                      <a:pt x="9" y="37"/>
                      <a:pt x="12" y="38"/>
                      <a:pt x="12" y="38"/>
                    </a:cubicBezTo>
                    <a:cubicBezTo>
                      <a:pt x="13" y="37"/>
                      <a:pt x="13" y="34"/>
                      <a:pt x="14" y="34"/>
                    </a:cubicBezTo>
                    <a:cubicBezTo>
                      <a:pt x="16" y="33"/>
                      <a:pt x="20" y="34"/>
                      <a:pt x="21" y="32"/>
                    </a:cubicBezTo>
                    <a:cubicBezTo>
                      <a:pt x="23" y="29"/>
                      <a:pt x="21" y="29"/>
                      <a:pt x="25" y="28"/>
                    </a:cubicBezTo>
                    <a:cubicBezTo>
                      <a:pt x="29" y="28"/>
                      <a:pt x="27" y="25"/>
                      <a:pt x="29" y="23"/>
                    </a:cubicBezTo>
                    <a:cubicBezTo>
                      <a:pt x="29" y="22"/>
                      <a:pt x="35" y="27"/>
                      <a:pt x="33" y="19"/>
                    </a:cubicBezTo>
                    <a:cubicBezTo>
                      <a:pt x="36" y="18"/>
                      <a:pt x="36" y="21"/>
                      <a:pt x="38" y="21"/>
                    </a:cubicBezTo>
                    <a:cubicBezTo>
                      <a:pt x="38" y="17"/>
                      <a:pt x="36" y="17"/>
                      <a:pt x="36" y="13"/>
                    </a:cubicBezTo>
                    <a:cubicBezTo>
                      <a:pt x="43" y="15"/>
                      <a:pt x="42" y="7"/>
                      <a:pt x="44" y="4"/>
                    </a:cubicBezTo>
                    <a:cubicBezTo>
                      <a:pt x="45" y="2"/>
                      <a:pt x="50" y="4"/>
                      <a:pt x="49" y="0"/>
                    </a:cubicBezTo>
                    <a:cubicBezTo>
                      <a:pt x="51" y="1"/>
                      <a:pt x="51" y="5"/>
                      <a:pt x="55" y="4"/>
                    </a:cubicBezTo>
                    <a:cubicBezTo>
                      <a:pt x="53" y="9"/>
                      <a:pt x="58" y="9"/>
                      <a:pt x="57" y="13"/>
                    </a:cubicBezTo>
                    <a:cubicBezTo>
                      <a:pt x="54" y="13"/>
                      <a:pt x="56" y="17"/>
                      <a:pt x="55" y="19"/>
                    </a:cubicBezTo>
                    <a:cubicBezTo>
                      <a:pt x="55" y="19"/>
                      <a:pt x="52" y="18"/>
                      <a:pt x="51" y="19"/>
                    </a:cubicBezTo>
                    <a:cubicBezTo>
                      <a:pt x="50" y="20"/>
                      <a:pt x="50" y="24"/>
                      <a:pt x="49" y="28"/>
                    </a:cubicBezTo>
                    <a:cubicBezTo>
                      <a:pt x="46" y="31"/>
                      <a:pt x="46" y="27"/>
                      <a:pt x="42" y="30"/>
                    </a:cubicBezTo>
                    <a:cubicBezTo>
                      <a:pt x="37" y="33"/>
                      <a:pt x="38" y="39"/>
                      <a:pt x="36" y="43"/>
                    </a:cubicBezTo>
                    <a:cubicBezTo>
                      <a:pt x="36" y="44"/>
                      <a:pt x="31" y="45"/>
                      <a:pt x="33" y="51"/>
                    </a:cubicBezTo>
                    <a:cubicBezTo>
                      <a:pt x="29" y="50"/>
                      <a:pt x="29" y="52"/>
                      <a:pt x="29" y="54"/>
                    </a:cubicBezTo>
                    <a:cubicBezTo>
                      <a:pt x="24" y="49"/>
                      <a:pt x="15" y="59"/>
                      <a:pt x="14" y="49"/>
                    </a:cubicBezTo>
                    <a:cubicBezTo>
                      <a:pt x="13" y="49"/>
                      <a:pt x="9" y="52"/>
                      <a:pt x="7" y="51"/>
                    </a:cubicBezTo>
                    <a:cubicBezTo>
                      <a:pt x="6" y="51"/>
                      <a:pt x="4" y="47"/>
                      <a:pt x="5" y="47"/>
                    </a:cubicBezTo>
                    <a:cubicBezTo>
                      <a:pt x="1" y="47"/>
                      <a:pt x="9" y="54"/>
                      <a:pt x="1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iṧḻíḓê"/>
              <p:cNvSpPr/>
              <p:nvPr/>
            </p:nvSpPr>
            <p:spPr bwMode="auto">
              <a:xfrm>
                <a:off x="4137528" y="505936"/>
                <a:ext cx="169495" cy="126070"/>
              </a:xfrm>
              <a:custGeom>
                <a:avLst/>
                <a:gdLst>
                  <a:gd name="T0" fmla="*/ 22 w 82"/>
                  <a:gd name="T1" fmla="*/ 0 h 61"/>
                  <a:gd name="T2" fmla="*/ 31 w 82"/>
                  <a:gd name="T3" fmla="*/ 8 h 61"/>
                  <a:gd name="T4" fmla="*/ 37 w 82"/>
                  <a:gd name="T5" fmla="*/ 9 h 61"/>
                  <a:gd name="T6" fmla="*/ 41 w 82"/>
                  <a:gd name="T7" fmla="*/ 9 h 61"/>
                  <a:gd name="T8" fmla="*/ 43 w 82"/>
                  <a:gd name="T9" fmla="*/ 11 h 61"/>
                  <a:gd name="T10" fmla="*/ 48 w 82"/>
                  <a:gd name="T11" fmla="*/ 15 h 61"/>
                  <a:gd name="T12" fmla="*/ 54 w 82"/>
                  <a:gd name="T13" fmla="*/ 15 h 61"/>
                  <a:gd name="T14" fmla="*/ 65 w 82"/>
                  <a:gd name="T15" fmla="*/ 19 h 61"/>
                  <a:gd name="T16" fmla="*/ 65 w 82"/>
                  <a:gd name="T17" fmla="*/ 24 h 61"/>
                  <a:gd name="T18" fmla="*/ 71 w 82"/>
                  <a:gd name="T19" fmla="*/ 24 h 61"/>
                  <a:gd name="T20" fmla="*/ 71 w 82"/>
                  <a:gd name="T21" fmla="*/ 28 h 61"/>
                  <a:gd name="T22" fmla="*/ 82 w 82"/>
                  <a:gd name="T23" fmla="*/ 36 h 61"/>
                  <a:gd name="T24" fmla="*/ 80 w 82"/>
                  <a:gd name="T25" fmla="*/ 41 h 61"/>
                  <a:gd name="T26" fmla="*/ 76 w 82"/>
                  <a:gd name="T27" fmla="*/ 39 h 61"/>
                  <a:gd name="T28" fmla="*/ 67 w 82"/>
                  <a:gd name="T29" fmla="*/ 45 h 61"/>
                  <a:gd name="T30" fmla="*/ 65 w 82"/>
                  <a:gd name="T31" fmla="*/ 49 h 61"/>
                  <a:gd name="T32" fmla="*/ 61 w 82"/>
                  <a:gd name="T33" fmla="*/ 52 h 61"/>
                  <a:gd name="T34" fmla="*/ 50 w 82"/>
                  <a:gd name="T35" fmla="*/ 52 h 61"/>
                  <a:gd name="T36" fmla="*/ 50 w 82"/>
                  <a:gd name="T37" fmla="*/ 54 h 61"/>
                  <a:gd name="T38" fmla="*/ 43 w 82"/>
                  <a:gd name="T39" fmla="*/ 56 h 61"/>
                  <a:gd name="T40" fmla="*/ 41 w 82"/>
                  <a:gd name="T41" fmla="*/ 52 h 61"/>
                  <a:gd name="T42" fmla="*/ 30 w 82"/>
                  <a:gd name="T43" fmla="*/ 52 h 61"/>
                  <a:gd name="T44" fmla="*/ 26 w 82"/>
                  <a:gd name="T45" fmla="*/ 49 h 61"/>
                  <a:gd name="T46" fmla="*/ 31 w 82"/>
                  <a:gd name="T47" fmla="*/ 45 h 61"/>
                  <a:gd name="T48" fmla="*/ 22 w 82"/>
                  <a:gd name="T49" fmla="*/ 43 h 61"/>
                  <a:gd name="T50" fmla="*/ 28 w 82"/>
                  <a:gd name="T51" fmla="*/ 39 h 61"/>
                  <a:gd name="T52" fmla="*/ 31 w 82"/>
                  <a:gd name="T53" fmla="*/ 36 h 61"/>
                  <a:gd name="T54" fmla="*/ 37 w 82"/>
                  <a:gd name="T55" fmla="*/ 37 h 61"/>
                  <a:gd name="T56" fmla="*/ 35 w 82"/>
                  <a:gd name="T57" fmla="*/ 32 h 61"/>
                  <a:gd name="T58" fmla="*/ 18 w 82"/>
                  <a:gd name="T59" fmla="*/ 36 h 61"/>
                  <a:gd name="T60" fmla="*/ 13 w 82"/>
                  <a:gd name="T61" fmla="*/ 34 h 61"/>
                  <a:gd name="T62" fmla="*/ 9 w 82"/>
                  <a:gd name="T63" fmla="*/ 30 h 61"/>
                  <a:gd name="T64" fmla="*/ 2 w 82"/>
                  <a:gd name="T65" fmla="*/ 26 h 61"/>
                  <a:gd name="T66" fmla="*/ 0 w 82"/>
                  <a:gd name="T67" fmla="*/ 21 h 61"/>
                  <a:gd name="T68" fmla="*/ 5 w 82"/>
                  <a:gd name="T69" fmla="*/ 17 h 61"/>
                  <a:gd name="T70" fmla="*/ 9 w 82"/>
                  <a:gd name="T71" fmla="*/ 13 h 61"/>
                  <a:gd name="T72" fmla="*/ 11 w 82"/>
                  <a:gd name="T73" fmla="*/ 8 h 61"/>
                  <a:gd name="T74" fmla="*/ 15 w 82"/>
                  <a:gd name="T75" fmla="*/ 8 h 61"/>
                  <a:gd name="T76" fmla="*/ 18 w 82"/>
                  <a:gd name="T77" fmla="*/ 4 h 61"/>
                  <a:gd name="T78" fmla="*/ 22 w 82"/>
                  <a:gd name="T7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61">
                    <a:moveTo>
                      <a:pt x="22" y="0"/>
                    </a:moveTo>
                    <a:cubicBezTo>
                      <a:pt x="25" y="3"/>
                      <a:pt x="30" y="3"/>
                      <a:pt x="31" y="8"/>
                    </a:cubicBezTo>
                    <a:cubicBezTo>
                      <a:pt x="35" y="6"/>
                      <a:pt x="36" y="9"/>
                      <a:pt x="37" y="9"/>
                    </a:cubicBezTo>
                    <a:cubicBezTo>
                      <a:pt x="38" y="10"/>
                      <a:pt x="40" y="9"/>
                      <a:pt x="41" y="9"/>
                    </a:cubicBezTo>
                    <a:cubicBezTo>
                      <a:pt x="41" y="10"/>
                      <a:pt x="41" y="13"/>
                      <a:pt x="43" y="11"/>
                    </a:cubicBezTo>
                    <a:cubicBezTo>
                      <a:pt x="46" y="8"/>
                      <a:pt x="45" y="13"/>
                      <a:pt x="48" y="15"/>
                    </a:cubicBezTo>
                    <a:cubicBezTo>
                      <a:pt x="49" y="16"/>
                      <a:pt x="52" y="14"/>
                      <a:pt x="54" y="15"/>
                    </a:cubicBezTo>
                    <a:cubicBezTo>
                      <a:pt x="55" y="16"/>
                      <a:pt x="58" y="21"/>
                      <a:pt x="65" y="19"/>
                    </a:cubicBezTo>
                    <a:cubicBezTo>
                      <a:pt x="65" y="21"/>
                      <a:pt x="65" y="22"/>
                      <a:pt x="65" y="24"/>
                    </a:cubicBezTo>
                    <a:cubicBezTo>
                      <a:pt x="66" y="25"/>
                      <a:pt x="69" y="23"/>
                      <a:pt x="71" y="24"/>
                    </a:cubicBezTo>
                    <a:cubicBezTo>
                      <a:pt x="71" y="25"/>
                      <a:pt x="70" y="28"/>
                      <a:pt x="71" y="28"/>
                    </a:cubicBezTo>
                    <a:cubicBezTo>
                      <a:pt x="73" y="30"/>
                      <a:pt x="78" y="32"/>
                      <a:pt x="82" y="36"/>
                    </a:cubicBezTo>
                    <a:cubicBezTo>
                      <a:pt x="82" y="37"/>
                      <a:pt x="81" y="41"/>
                      <a:pt x="80" y="41"/>
                    </a:cubicBezTo>
                    <a:cubicBezTo>
                      <a:pt x="78" y="42"/>
                      <a:pt x="76" y="39"/>
                      <a:pt x="76" y="39"/>
                    </a:cubicBezTo>
                    <a:cubicBezTo>
                      <a:pt x="73" y="41"/>
                      <a:pt x="71" y="44"/>
                      <a:pt x="67" y="45"/>
                    </a:cubicBezTo>
                    <a:cubicBezTo>
                      <a:pt x="65" y="45"/>
                      <a:pt x="65" y="47"/>
                      <a:pt x="65" y="49"/>
                    </a:cubicBezTo>
                    <a:cubicBezTo>
                      <a:pt x="62" y="48"/>
                      <a:pt x="61" y="50"/>
                      <a:pt x="61" y="52"/>
                    </a:cubicBezTo>
                    <a:cubicBezTo>
                      <a:pt x="55" y="53"/>
                      <a:pt x="54" y="48"/>
                      <a:pt x="50" y="52"/>
                    </a:cubicBezTo>
                    <a:cubicBezTo>
                      <a:pt x="48" y="53"/>
                      <a:pt x="49" y="54"/>
                      <a:pt x="50" y="54"/>
                    </a:cubicBezTo>
                    <a:cubicBezTo>
                      <a:pt x="49" y="61"/>
                      <a:pt x="43" y="49"/>
                      <a:pt x="43" y="56"/>
                    </a:cubicBezTo>
                    <a:cubicBezTo>
                      <a:pt x="41" y="56"/>
                      <a:pt x="41" y="54"/>
                      <a:pt x="41" y="52"/>
                    </a:cubicBezTo>
                    <a:cubicBezTo>
                      <a:pt x="37" y="56"/>
                      <a:pt x="35" y="51"/>
                      <a:pt x="30" y="52"/>
                    </a:cubicBezTo>
                    <a:cubicBezTo>
                      <a:pt x="30" y="49"/>
                      <a:pt x="28" y="49"/>
                      <a:pt x="26" y="49"/>
                    </a:cubicBezTo>
                    <a:cubicBezTo>
                      <a:pt x="26" y="46"/>
                      <a:pt x="31" y="48"/>
                      <a:pt x="31" y="45"/>
                    </a:cubicBezTo>
                    <a:cubicBezTo>
                      <a:pt x="32" y="41"/>
                      <a:pt x="25" y="44"/>
                      <a:pt x="22" y="43"/>
                    </a:cubicBezTo>
                    <a:cubicBezTo>
                      <a:pt x="21" y="38"/>
                      <a:pt x="25" y="40"/>
                      <a:pt x="28" y="39"/>
                    </a:cubicBezTo>
                    <a:cubicBezTo>
                      <a:pt x="28" y="39"/>
                      <a:pt x="31" y="36"/>
                      <a:pt x="31" y="36"/>
                    </a:cubicBezTo>
                    <a:cubicBezTo>
                      <a:pt x="33" y="35"/>
                      <a:pt x="34" y="38"/>
                      <a:pt x="37" y="37"/>
                    </a:cubicBezTo>
                    <a:cubicBezTo>
                      <a:pt x="37" y="34"/>
                      <a:pt x="35" y="34"/>
                      <a:pt x="35" y="32"/>
                    </a:cubicBezTo>
                    <a:cubicBezTo>
                      <a:pt x="33" y="33"/>
                      <a:pt x="22" y="32"/>
                      <a:pt x="18" y="36"/>
                    </a:cubicBezTo>
                    <a:cubicBezTo>
                      <a:pt x="15" y="39"/>
                      <a:pt x="18" y="35"/>
                      <a:pt x="13" y="34"/>
                    </a:cubicBezTo>
                    <a:cubicBezTo>
                      <a:pt x="7" y="32"/>
                      <a:pt x="3" y="35"/>
                      <a:pt x="9" y="30"/>
                    </a:cubicBezTo>
                    <a:cubicBezTo>
                      <a:pt x="9" y="26"/>
                      <a:pt x="3" y="29"/>
                      <a:pt x="2" y="26"/>
                    </a:cubicBezTo>
                    <a:cubicBezTo>
                      <a:pt x="4" y="22"/>
                      <a:pt x="8" y="17"/>
                      <a:pt x="0" y="21"/>
                    </a:cubicBezTo>
                    <a:cubicBezTo>
                      <a:pt x="0" y="18"/>
                      <a:pt x="2" y="17"/>
                      <a:pt x="5" y="17"/>
                    </a:cubicBezTo>
                    <a:cubicBezTo>
                      <a:pt x="7" y="16"/>
                      <a:pt x="7" y="13"/>
                      <a:pt x="9" y="13"/>
                    </a:cubicBezTo>
                    <a:cubicBezTo>
                      <a:pt x="12" y="13"/>
                      <a:pt x="9" y="9"/>
                      <a:pt x="11" y="8"/>
                    </a:cubicBezTo>
                    <a:cubicBezTo>
                      <a:pt x="11" y="7"/>
                      <a:pt x="14" y="8"/>
                      <a:pt x="15" y="8"/>
                    </a:cubicBezTo>
                    <a:cubicBezTo>
                      <a:pt x="17" y="7"/>
                      <a:pt x="16" y="4"/>
                      <a:pt x="18" y="4"/>
                    </a:cubicBezTo>
                    <a:cubicBezTo>
                      <a:pt x="19" y="2"/>
                      <a:pt x="22" y="3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îṥļîḍe"/>
              <p:cNvSpPr/>
              <p:nvPr/>
            </p:nvSpPr>
            <p:spPr bwMode="auto">
              <a:xfrm>
                <a:off x="5831073" y="552163"/>
                <a:ext cx="225526" cy="113464"/>
              </a:xfrm>
              <a:custGeom>
                <a:avLst/>
                <a:gdLst>
                  <a:gd name="T0" fmla="*/ 37 w 109"/>
                  <a:gd name="T1" fmla="*/ 38 h 55"/>
                  <a:gd name="T2" fmla="*/ 34 w 109"/>
                  <a:gd name="T3" fmla="*/ 40 h 55"/>
                  <a:gd name="T4" fmla="*/ 24 w 109"/>
                  <a:gd name="T5" fmla="*/ 38 h 55"/>
                  <a:gd name="T6" fmla="*/ 30 w 109"/>
                  <a:gd name="T7" fmla="*/ 34 h 55"/>
                  <a:gd name="T8" fmla="*/ 41 w 109"/>
                  <a:gd name="T9" fmla="*/ 27 h 55"/>
                  <a:gd name="T10" fmla="*/ 37 w 109"/>
                  <a:gd name="T11" fmla="*/ 21 h 55"/>
                  <a:gd name="T12" fmla="*/ 28 w 109"/>
                  <a:gd name="T13" fmla="*/ 21 h 55"/>
                  <a:gd name="T14" fmla="*/ 19 w 109"/>
                  <a:gd name="T15" fmla="*/ 28 h 55"/>
                  <a:gd name="T16" fmla="*/ 6 w 109"/>
                  <a:gd name="T17" fmla="*/ 27 h 55"/>
                  <a:gd name="T18" fmla="*/ 8 w 109"/>
                  <a:gd name="T19" fmla="*/ 14 h 55"/>
                  <a:gd name="T20" fmla="*/ 4 w 109"/>
                  <a:gd name="T21" fmla="*/ 15 h 55"/>
                  <a:gd name="T22" fmla="*/ 2 w 109"/>
                  <a:gd name="T23" fmla="*/ 6 h 55"/>
                  <a:gd name="T24" fmla="*/ 6 w 109"/>
                  <a:gd name="T25" fmla="*/ 8 h 55"/>
                  <a:gd name="T26" fmla="*/ 17 w 109"/>
                  <a:gd name="T27" fmla="*/ 4 h 55"/>
                  <a:gd name="T28" fmla="*/ 19 w 109"/>
                  <a:gd name="T29" fmla="*/ 10 h 55"/>
                  <a:gd name="T30" fmla="*/ 34 w 109"/>
                  <a:gd name="T31" fmla="*/ 12 h 55"/>
                  <a:gd name="T32" fmla="*/ 39 w 109"/>
                  <a:gd name="T33" fmla="*/ 4 h 55"/>
                  <a:gd name="T34" fmla="*/ 58 w 109"/>
                  <a:gd name="T35" fmla="*/ 6 h 55"/>
                  <a:gd name="T36" fmla="*/ 60 w 109"/>
                  <a:gd name="T37" fmla="*/ 6 h 55"/>
                  <a:gd name="T38" fmla="*/ 67 w 109"/>
                  <a:gd name="T39" fmla="*/ 12 h 55"/>
                  <a:gd name="T40" fmla="*/ 65 w 109"/>
                  <a:gd name="T41" fmla="*/ 15 h 55"/>
                  <a:gd name="T42" fmla="*/ 75 w 109"/>
                  <a:gd name="T43" fmla="*/ 14 h 55"/>
                  <a:gd name="T44" fmla="*/ 86 w 109"/>
                  <a:gd name="T45" fmla="*/ 17 h 55"/>
                  <a:gd name="T46" fmla="*/ 88 w 109"/>
                  <a:gd name="T47" fmla="*/ 21 h 55"/>
                  <a:gd name="T48" fmla="*/ 90 w 109"/>
                  <a:gd name="T49" fmla="*/ 23 h 55"/>
                  <a:gd name="T50" fmla="*/ 92 w 109"/>
                  <a:gd name="T51" fmla="*/ 27 h 55"/>
                  <a:gd name="T52" fmla="*/ 95 w 109"/>
                  <a:gd name="T53" fmla="*/ 27 h 55"/>
                  <a:gd name="T54" fmla="*/ 95 w 109"/>
                  <a:gd name="T55" fmla="*/ 30 h 55"/>
                  <a:gd name="T56" fmla="*/ 99 w 109"/>
                  <a:gd name="T57" fmla="*/ 30 h 55"/>
                  <a:gd name="T58" fmla="*/ 101 w 109"/>
                  <a:gd name="T59" fmla="*/ 36 h 55"/>
                  <a:gd name="T60" fmla="*/ 106 w 109"/>
                  <a:gd name="T61" fmla="*/ 36 h 55"/>
                  <a:gd name="T62" fmla="*/ 101 w 109"/>
                  <a:gd name="T63" fmla="*/ 40 h 55"/>
                  <a:gd name="T64" fmla="*/ 101 w 109"/>
                  <a:gd name="T65" fmla="*/ 41 h 55"/>
                  <a:gd name="T66" fmla="*/ 82 w 109"/>
                  <a:gd name="T67" fmla="*/ 41 h 55"/>
                  <a:gd name="T68" fmla="*/ 82 w 109"/>
                  <a:gd name="T69" fmla="*/ 30 h 55"/>
                  <a:gd name="T70" fmla="*/ 64 w 109"/>
                  <a:gd name="T71" fmla="*/ 28 h 55"/>
                  <a:gd name="T72" fmla="*/ 62 w 109"/>
                  <a:gd name="T73" fmla="*/ 34 h 55"/>
                  <a:gd name="T74" fmla="*/ 58 w 109"/>
                  <a:gd name="T75" fmla="*/ 34 h 55"/>
                  <a:gd name="T76" fmla="*/ 54 w 109"/>
                  <a:gd name="T77" fmla="*/ 38 h 55"/>
                  <a:gd name="T78" fmla="*/ 56 w 109"/>
                  <a:gd name="T79" fmla="*/ 40 h 55"/>
                  <a:gd name="T80" fmla="*/ 51 w 109"/>
                  <a:gd name="T81" fmla="*/ 41 h 55"/>
                  <a:gd name="T82" fmla="*/ 51 w 109"/>
                  <a:gd name="T83" fmla="*/ 53 h 55"/>
                  <a:gd name="T84" fmla="*/ 26 w 109"/>
                  <a:gd name="T85" fmla="*/ 45 h 55"/>
                  <a:gd name="T86" fmla="*/ 32 w 109"/>
                  <a:gd name="T87" fmla="*/ 41 h 55"/>
                  <a:gd name="T88" fmla="*/ 39 w 109"/>
                  <a:gd name="T89" fmla="*/ 41 h 55"/>
                  <a:gd name="T90" fmla="*/ 37 w 109"/>
                  <a:gd name="T9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9" h="55">
                    <a:moveTo>
                      <a:pt x="37" y="38"/>
                    </a:moveTo>
                    <a:cubicBezTo>
                      <a:pt x="37" y="34"/>
                      <a:pt x="34" y="40"/>
                      <a:pt x="34" y="40"/>
                    </a:cubicBezTo>
                    <a:cubicBezTo>
                      <a:pt x="31" y="40"/>
                      <a:pt x="29" y="36"/>
                      <a:pt x="24" y="38"/>
                    </a:cubicBezTo>
                    <a:cubicBezTo>
                      <a:pt x="25" y="34"/>
                      <a:pt x="28" y="35"/>
                      <a:pt x="30" y="34"/>
                    </a:cubicBezTo>
                    <a:cubicBezTo>
                      <a:pt x="34" y="32"/>
                      <a:pt x="36" y="27"/>
                      <a:pt x="41" y="27"/>
                    </a:cubicBezTo>
                    <a:cubicBezTo>
                      <a:pt x="40" y="25"/>
                      <a:pt x="37" y="25"/>
                      <a:pt x="37" y="21"/>
                    </a:cubicBezTo>
                    <a:cubicBezTo>
                      <a:pt x="34" y="20"/>
                      <a:pt x="30" y="26"/>
                      <a:pt x="28" y="21"/>
                    </a:cubicBezTo>
                    <a:cubicBezTo>
                      <a:pt x="25" y="24"/>
                      <a:pt x="23" y="27"/>
                      <a:pt x="19" y="28"/>
                    </a:cubicBezTo>
                    <a:cubicBezTo>
                      <a:pt x="13" y="29"/>
                      <a:pt x="12" y="25"/>
                      <a:pt x="6" y="27"/>
                    </a:cubicBezTo>
                    <a:cubicBezTo>
                      <a:pt x="10" y="23"/>
                      <a:pt x="10" y="19"/>
                      <a:pt x="8" y="14"/>
                    </a:cubicBezTo>
                    <a:cubicBezTo>
                      <a:pt x="5" y="13"/>
                      <a:pt x="4" y="14"/>
                      <a:pt x="4" y="15"/>
                    </a:cubicBezTo>
                    <a:cubicBezTo>
                      <a:pt x="0" y="16"/>
                      <a:pt x="3" y="9"/>
                      <a:pt x="2" y="6"/>
                    </a:cubicBezTo>
                    <a:cubicBezTo>
                      <a:pt x="4" y="6"/>
                      <a:pt x="5" y="6"/>
                      <a:pt x="6" y="8"/>
                    </a:cubicBezTo>
                    <a:cubicBezTo>
                      <a:pt x="7" y="4"/>
                      <a:pt x="16" y="8"/>
                      <a:pt x="17" y="4"/>
                    </a:cubicBezTo>
                    <a:cubicBezTo>
                      <a:pt x="19" y="4"/>
                      <a:pt x="19" y="8"/>
                      <a:pt x="19" y="10"/>
                    </a:cubicBezTo>
                    <a:cubicBezTo>
                      <a:pt x="26" y="11"/>
                      <a:pt x="33" y="0"/>
                      <a:pt x="34" y="12"/>
                    </a:cubicBezTo>
                    <a:cubicBezTo>
                      <a:pt x="39" y="12"/>
                      <a:pt x="40" y="9"/>
                      <a:pt x="39" y="4"/>
                    </a:cubicBezTo>
                    <a:cubicBezTo>
                      <a:pt x="44" y="6"/>
                      <a:pt x="51" y="5"/>
                      <a:pt x="58" y="6"/>
                    </a:cubicBezTo>
                    <a:cubicBezTo>
                      <a:pt x="59" y="6"/>
                      <a:pt x="60" y="9"/>
                      <a:pt x="60" y="6"/>
                    </a:cubicBezTo>
                    <a:cubicBezTo>
                      <a:pt x="63" y="7"/>
                      <a:pt x="60" y="15"/>
                      <a:pt x="67" y="12"/>
                    </a:cubicBezTo>
                    <a:cubicBezTo>
                      <a:pt x="67" y="13"/>
                      <a:pt x="65" y="13"/>
                      <a:pt x="65" y="15"/>
                    </a:cubicBezTo>
                    <a:cubicBezTo>
                      <a:pt x="68" y="14"/>
                      <a:pt x="75" y="18"/>
                      <a:pt x="75" y="14"/>
                    </a:cubicBezTo>
                    <a:cubicBezTo>
                      <a:pt x="76" y="15"/>
                      <a:pt x="78" y="19"/>
                      <a:pt x="86" y="17"/>
                    </a:cubicBezTo>
                    <a:cubicBezTo>
                      <a:pt x="83" y="21"/>
                      <a:pt x="85" y="20"/>
                      <a:pt x="88" y="21"/>
                    </a:cubicBezTo>
                    <a:cubicBezTo>
                      <a:pt x="89" y="21"/>
                      <a:pt x="88" y="23"/>
                      <a:pt x="90" y="23"/>
                    </a:cubicBezTo>
                    <a:cubicBezTo>
                      <a:pt x="92" y="23"/>
                      <a:pt x="90" y="25"/>
                      <a:pt x="92" y="27"/>
                    </a:cubicBezTo>
                    <a:cubicBezTo>
                      <a:pt x="92" y="27"/>
                      <a:pt x="95" y="26"/>
                      <a:pt x="95" y="27"/>
                    </a:cubicBezTo>
                    <a:cubicBezTo>
                      <a:pt x="96" y="27"/>
                      <a:pt x="95" y="30"/>
                      <a:pt x="95" y="30"/>
                    </a:cubicBezTo>
                    <a:cubicBezTo>
                      <a:pt x="96" y="31"/>
                      <a:pt x="99" y="30"/>
                      <a:pt x="99" y="30"/>
                    </a:cubicBezTo>
                    <a:cubicBezTo>
                      <a:pt x="100" y="32"/>
                      <a:pt x="99" y="35"/>
                      <a:pt x="101" y="36"/>
                    </a:cubicBezTo>
                    <a:cubicBezTo>
                      <a:pt x="104" y="36"/>
                      <a:pt x="106" y="33"/>
                      <a:pt x="106" y="36"/>
                    </a:cubicBezTo>
                    <a:cubicBezTo>
                      <a:pt x="109" y="41"/>
                      <a:pt x="102" y="38"/>
                      <a:pt x="101" y="40"/>
                    </a:cubicBezTo>
                    <a:cubicBezTo>
                      <a:pt x="101" y="40"/>
                      <a:pt x="101" y="41"/>
                      <a:pt x="101" y="41"/>
                    </a:cubicBezTo>
                    <a:cubicBezTo>
                      <a:pt x="96" y="43"/>
                      <a:pt x="88" y="40"/>
                      <a:pt x="82" y="41"/>
                    </a:cubicBezTo>
                    <a:cubicBezTo>
                      <a:pt x="80" y="36"/>
                      <a:pt x="82" y="37"/>
                      <a:pt x="82" y="30"/>
                    </a:cubicBezTo>
                    <a:cubicBezTo>
                      <a:pt x="80" y="25"/>
                      <a:pt x="68" y="25"/>
                      <a:pt x="64" y="28"/>
                    </a:cubicBezTo>
                    <a:cubicBezTo>
                      <a:pt x="61" y="28"/>
                      <a:pt x="63" y="32"/>
                      <a:pt x="62" y="34"/>
                    </a:cubicBezTo>
                    <a:cubicBezTo>
                      <a:pt x="61" y="35"/>
                      <a:pt x="58" y="33"/>
                      <a:pt x="58" y="34"/>
                    </a:cubicBezTo>
                    <a:cubicBezTo>
                      <a:pt x="57" y="36"/>
                      <a:pt x="58" y="39"/>
                      <a:pt x="54" y="38"/>
                    </a:cubicBezTo>
                    <a:cubicBezTo>
                      <a:pt x="54" y="39"/>
                      <a:pt x="55" y="40"/>
                      <a:pt x="56" y="40"/>
                    </a:cubicBezTo>
                    <a:cubicBezTo>
                      <a:pt x="56" y="42"/>
                      <a:pt x="53" y="41"/>
                      <a:pt x="51" y="41"/>
                    </a:cubicBezTo>
                    <a:cubicBezTo>
                      <a:pt x="48" y="47"/>
                      <a:pt x="50" y="46"/>
                      <a:pt x="51" y="53"/>
                    </a:cubicBezTo>
                    <a:cubicBezTo>
                      <a:pt x="44" y="54"/>
                      <a:pt x="27" y="55"/>
                      <a:pt x="26" y="45"/>
                    </a:cubicBezTo>
                    <a:cubicBezTo>
                      <a:pt x="30" y="45"/>
                      <a:pt x="31" y="44"/>
                      <a:pt x="32" y="41"/>
                    </a:cubicBezTo>
                    <a:cubicBezTo>
                      <a:pt x="37" y="41"/>
                      <a:pt x="36" y="45"/>
                      <a:pt x="39" y="41"/>
                    </a:cubicBezTo>
                    <a:cubicBezTo>
                      <a:pt x="38" y="40"/>
                      <a:pt x="34" y="39"/>
                      <a:pt x="37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ï$ľïḍe"/>
              <p:cNvSpPr/>
              <p:nvPr/>
            </p:nvSpPr>
            <p:spPr bwMode="auto">
              <a:xfrm>
                <a:off x="3721494" y="640411"/>
                <a:ext cx="105059" cy="56031"/>
              </a:xfrm>
              <a:custGeom>
                <a:avLst/>
                <a:gdLst>
                  <a:gd name="T0" fmla="*/ 51 w 51"/>
                  <a:gd name="T1" fmla="*/ 4 h 27"/>
                  <a:gd name="T2" fmla="*/ 51 w 51"/>
                  <a:gd name="T3" fmla="*/ 10 h 27"/>
                  <a:gd name="T4" fmla="*/ 47 w 51"/>
                  <a:gd name="T5" fmla="*/ 10 h 27"/>
                  <a:gd name="T6" fmla="*/ 47 w 51"/>
                  <a:gd name="T7" fmla="*/ 15 h 27"/>
                  <a:gd name="T8" fmla="*/ 41 w 51"/>
                  <a:gd name="T9" fmla="*/ 19 h 27"/>
                  <a:gd name="T10" fmla="*/ 36 w 51"/>
                  <a:gd name="T11" fmla="*/ 13 h 27"/>
                  <a:gd name="T12" fmla="*/ 30 w 51"/>
                  <a:gd name="T13" fmla="*/ 17 h 27"/>
                  <a:gd name="T14" fmla="*/ 23 w 51"/>
                  <a:gd name="T15" fmla="*/ 25 h 27"/>
                  <a:gd name="T16" fmla="*/ 2 w 51"/>
                  <a:gd name="T17" fmla="*/ 25 h 27"/>
                  <a:gd name="T18" fmla="*/ 0 w 51"/>
                  <a:gd name="T19" fmla="*/ 17 h 27"/>
                  <a:gd name="T20" fmla="*/ 8 w 51"/>
                  <a:gd name="T21" fmla="*/ 19 h 27"/>
                  <a:gd name="T22" fmla="*/ 15 w 51"/>
                  <a:gd name="T23" fmla="*/ 13 h 27"/>
                  <a:gd name="T24" fmla="*/ 19 w 51"/>
                  <a:gd name="T25" fmla="*/ 10 h 27"/>
                  <a:gd name="T26" fmla="*/ 24 w 51"/>
                  <a:gd name="T27" fmla="*/ 8 h 27"/>
                  <a:gd name="T28" fmla="*/ 26 w 51"/>
                  <a:gd name="T29" fmla="*/ 8 h 27"/>
                  <a:gd name="T30" fmla="*/ 30 w 51"/>
                  <a:gd name="T31" fmla="*/ 4 h 27"/>
                  <a:gd name="T32" fmla="*/ 38 w 51"/>
                  <a:gd name="T33" fmla="*/ 4 h 27"/>
                  <a:gd name="T34" fmla="*/ 51 w 51"/>
                  <a:gd name="T35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" h="27">
                    <a:moveTo>
                      <a:pt x="51" y="4"/>
                    </a:moveTo>
                    <a:cubicBezTo>
                      <a:pt x="50" y="5"/>
                      <a:pt x="51" y="9"/>
                      <a:pt x="51" y="10"/>
                    </a:cubicBezTo>
                    <a:cubicBezTo>
                      <a:pt x="50" y="10"/>
                      <a:pt x="47" y="9"/>
                      <a:pt x="47" y="10"/>
                    </a:cubicBezTo>
                    <a:cubicBezTo>
                      <a:pt x="47" y="10"/>
                      <a:pt x="49" y="15"/>
                      <a:pt x="47" y="15"/>
                    </a:cubicBezTo>
                    <a:cubicBezTo>
                      <a:pt x="45" y="16"/>
                      <a:pt x="42" y="12"/>
                      <a:pt x="41" y="19"/>
                    </a:cubicBezTo>
                    <a:cubicBezTo>
                      <a:pt x="38" y="19"/>
                      <a:pt x="40" y="13"/>
                      <a:pt x="36" y="13"/>
                    </a:cubicBezTo>
                    <a:cubicBezTo>
                      <a:pt x="32" y="12"/>
                      <a:pt x="33" y="17"/>
                      <a:pt x="30" y="17"/>
                    </a:cubicBezTo>
                    <a:cubicBezTo>
                      <a:pt x="28" y="20"/>
                      <a:pt x="22" y="19"/>
                      <a:pt x="23" y="25"/>
                    </a:cubicBezTo>
                    <a:cubicBezTo>
                      <a:pt x="15" y="27"/>
                      <a:pt x="11" y="25"/>
                      <a:pt x="2" y="25"/>
                    </a:cubicBezTo>
                    <a:cubicBezTo>
                      <a:pt x="2" y="21"/>
                      <a:pt x="0" y="21"/>
                      <a:pt x="0" y="17"/>
                    </a:cubicBezTo>
                    <a:cubicBezTo>
                      <a:pt x="2" y="19"/>
                      <a:pt x="4" y="19"/>
                      <a:pt x="8" y="19"/>
                    </a:cubicBezTo>
                    <a:cubicBezTo>
                      <a:pt x="11" y="19"/>
                      <a:pt x="11" y="14"/>
                      <a:pt x="15" y="13"/>
                    </a:cubicBezTo>
                    <a:cubicBezTo>
                      <a:pt x="16" y="13"/>
                      <a:pt x="18" y="9"/>
                      <a:pt x="19" y="10"/>
                    </a:cubicBezTo>
                    <a:cubicBezTo>
                      <a:pt x="23" y="13"/>
                      <a:pt x="19" y="8"/>
                      <a:pt x="24" y="8"/>
                    </a:cubicBezTo>
                    <a:cubicBezTo>
                      <a:pt x="25" y="8"/>
                      <a:pt x="26" y="8"/>
                      <a:pt x="26" y="8"/>
                    </a:cubicBezTo>
                    <a:cubicBezTo>
                      <a:pt x="27" y="7"/>
                      <a:pt x="30" y="4"/>
                      <a:pt x="30" y="4"/>
                    </a:cubicBezTo>
                    <a:cubicBezTo>
                      <a:pt x="32" y="3"/>
                      <a:pt x="35" y="5"/>
                      <a:pt x="38" y="4"/>
                    </a:cubicBezTo>
                    <a:cubicBezTo>
                      <a:pt x="39" y="4"/>
                      <a:pt x="4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íśľïde"/>
              <p:cNvSpPr/>
              <p:nvPr/>
            </p:nvSpPr>
            <p:spPr bwMode="auto">
              <a:xfrm>
                <a:off x="4011456" y="664225"/>
                <a:ext cx="109261" cy="56031"/>
              </a:xfrm>
              <a:custGeom>
                <a:avLst/>
                <a:gdLst>
                  <a:gd name="T0" fmla="*/ 47 w 52"/>
                  <a:gd name="T1" fmla="*/ 2 h 27"/>
                  <a:gd name="T2" fmla="*/ 52 w 52"/>
                  <a:gd name="T3" fmla="*/ 19 h 27"/>
                  <a:gd name="T4" fmla="*/ 49 w 52"/>
                  <a:gd name="T5" fmla="*/ 17 h 27"/>
                  <a:gd name="T6" fmla="*/ 49 w 52"/>
                  <a:gd name="T7" fmla="*/ 23 h 27"/>
                  <a:gd name="T8" fmla="*/ 41 w 52"/>
                  <a:gd name="T9" fmla="*/ 25 h 27"/>
                  <a:gd name="T10" fmla="*/ 39 w 52"/>
                  <a:gd name="T11" fmla="*/ 27 h 27"/>
                  <a:gd name="T12" fmla="*/ 34 w 52"/>
                  <a:gd name="T13" fmla="*/ 27 h 27"/>
                  <a:gd name="T14" fmla="*/ 34 w 52"/>
                  <a:gd name="T15" fmla="*/ 19 h 27"/>
                  <a:gd name="T16" fmla="*/ 15 w 52"/>
                  <a:gd name="T17" fmla="*/ 17 h 27"/>
                  <a:gd name="T18" fmla="*/ 0 w 52"/>
                  <a:gd name="T19" fmla="*/ 8 h 27"/>
                  <a:gd name="T20" fmla="*/ 2 w 52"/>
                  <a:gd name="T21" fmla="*/ 4 h 27"/>
                  <a:gd name="T22" fmla="*/ 6 w 52"/>
                  <a:gd name="T23" fmla="*/ 6 h 27"/>
                  <a:gd name="T24" fmla="*/ 15 w 52"/>
                  <a:gd name="T25" fmla="*/ 10 h 27"/>
                  <a:gd name="T26" fmla="*/ 19 w 52"/>
                  <a:gd name="T27" fmla="*/ 10 h 27"/>
                  <a:gd name="T28" fmla="*/ 21 w 52"/>
                  <a:gd name="T29" fmla="*/ 14 h 27"/>
                  <a:gd name="T30" fmla="*/ 22 w 52"/>
                  <a:gd name="T31" fmla="*/ 6 h 27"/>
                  <a:gd name="T32" fmla="*/ 26 w 52"/>
                  <a:gd name="T33" fmla="*/ 10 h 27"/>
                  <a:gd name="T34" fmla="*/ 47 w 52"/>
                  <a:gd name="T3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27">
                    <a:moveTo>
                      <a:pt x="47" y="2"/>
                    </a:moveTo>
                    <a:cubicBezTo>
                      <a:pt x="44" y="12"/>
                      <a:pt x="52" y="12"/>
                      <a:pt x="52" y="19"/>
                    </a:cubicBezTo>
                    <a:cubicBezTo>
                      <a:pt x="51" y="20"/>
                      <a:pt x="49" y="16"/>
                      <a:pt x="49" y="17"/>
                    </a:cubicBezTo>
                    <a:cubicBezTo>
                      <a:pt x="48" y="18"/>
                      <a:pt x="49" y="22"/>
                      <a:pt x="49" y="23"/>
                    </a:cubicBezTo>
                    <a:cubicBezTo>
                      <a:pt x="47" y="24"/>
                      <a:pt x="44" y="24"/>
                      <a:pt x="41" y="25"/>
                    </a:cubicBezTo>
                    <a:cubicBezTo>
                      <a:pt x="40" y="25"/>
                      <a:pt x="41" y="27"/>
                      <a:pt x="39" y="27"/>
                    </a:cubicBezTo>
                    <a:cubicBezTo>
                      <a:pt x="37" y="27"/>
                      <a:pt x="35" y="27"/>
                      <a:pt x="34" y="27"/>
                    </a:cubicBezTo>
                    <a:cubicBezTo>
                      <a:pt x="31" y="24"/>
                      <a:pt x="31" y="22"/>
                      <a:pt x="34" y="19"/>
                    </a:cubicBezTo>
                    <a:cubicBezTo>
                      <a:pt x="27" y="22"/>
                      <a:pt x="23" y="17"/>
                      <a:pt x="15" y="17"/>
                    </a:cubicBezTo>
                    <a:cubicBezTo>
                      <a:pt x="13" y="11"/>
                      <a:pt x="4" y="12"/>
                      <a:pt x="0" y="8"/>
                    </a:cubicBezTo>
                    <a:cubicBezTo>
                      <a:pt x="1" y="8"/>
                      <a:pt x="1" y="4"/>
                      <a:pt x="2" y="4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8" y="6"/>
                      <a:pt x="13" y="8"/>
                      <a:pt x="15" y="10"/>
                    </a:cubicBezTo>
                    <a:cubicBezTo>
                      <a:pt x="15" y="10"/>
                      <a:pt x="18" y="9"/>
                      <a:pt x="19" y="10"/>
                    </a:cubicBezTo>
                    <a:cubicBezTo>
                      <a:pt x="20" y="11"/>
                      <a:pt x="18" y="14"/>
                      <a:pt x="21" y="14"/>
                    </a:cubicBezTo>
                    <a:cubicBezTo>
                      <a:pt x="26" y="12"/>
                      <a:pt x="18" y="9"/>
                      <a:pt x="22" y="6"/>
                    </a:cubicBezTo>
                    <a:cubicBezTo>
                      <a:pt x="26" y="4"/>
                      <a:pt x="26" y="10"/>
                      <a:pt x="26" y="10"/>
                    </a:cubicBezTo>
                    <a:cubicBezTo>
                      <a:pt x="33" y="10"/>
                      <a:pt x="36" y="0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í$ľïḍè"/>
              <p:cNvSpPr/>
              <p:nvPr/>
            </p:nvSpPr>
            <p:spPr bwMode="auto">
              <a:xfrm>
                <a:off x="3805541" y="665625"/>
                <a:ext cx="191908" cy="72841"/>
              </a:xfrm>
              <a:custGeom>
                <a:avLst/>
                <a:gdLst>
                  <a:gd name="T0" fmla="*/ 41 w 92"/>
                  <a:gd name="T1" fmla="*/ 13 h 35"/>
                  <a:gd name="T2" fmla="*/ 60 w 92"/>
                  <a:gd name="T3" fmla="*/ 20 h 35"/>
                  <a:gd name="T4" fmla="*/ 60 w 92"/>
                  <a:gd name="T5" fmla="*/ 11 h 35"/>
                  <a:gd name="T6" fmla="*/ 54 w 92"/>
                  <a:gd name="T7" fmla="*/ 3 h 35"/>
                  <a:gd name="T8" fmla="*/ 67 w 92"/>
                  <a:gd name="T9" fmla="*/ 1 h 35"/>
                  <a:gd name="T10" fmla="*/ 71 w 92"/>
                  <a:gd name="T11" fmla="*/ 5 h 35"/>
                  <a:gd name="T12" fmla="*/ 71 w 92"/>
                  <a:gd name="T13" fmla="*/ 9 h 35"/>
                  <a:gd name="T14" fmla="*/ 79 w 92"/>
                  <a:gd name="T15" fmla="*/ 14 h 35"/>
                  <a:gd name="T16" fmla="*/ 84 w 92"/>
                  <a:gd name="T17" fmla="*/ 11 h 35"/>
                  <a:gd name="T18" fmla="*/ 90 w 92"/>
                  <a:gd name="T19" fmla="*/ 14 h 35"/>
                  <a:gd name="T20" fmla="*/ 92 w 92"/>
                  <a:gd name="T21" fmla="*/ 18 h 35"/>
                  <a:gd name="T22" fmla="*/ 90 w 92"/>
                  <a:gd name="T23" fmla="*/ 26 h 35"/>
                  <a:gd name="T24" fmla="*/ 79 w 92"/>
                  <a:gd name="T25" fmla="*/ 27 h 35"/>
                  <a:gd name="T26" fmla="*/ 71 w 92"/>
                  <a:gd name="T27" fmla="*/ 26 h 35"/>
                  <a:gd name="T28" fmla="*/ 54 w 92"/>
                  <a:gd name="T29" fmla="*/ 29 h 35"/>
                  <a:gd name="T30" fmla="*/ 51 w 92"/>
                  <a:gd name="T31" fmla="*/ 29 h 35"/>
                  <a:gd name="T32" fmla="*/ 45 w 92"/>
                  <a:gd name="T33" fmla="*/ 31 h 35"/>
                  <a:gd name="T34" fmla="*/ 26 w 92"/>
                  <a:gd name="T35" fmla="*/ 35 h 35"/>
                  <a:gd name="T36" fmla="*/ 43 w 92"/>
                  <a:gd name="T37" fmla="*/ 29 h 35"/>
                  <a:gd name="T38" fmla="*/ 34 w 92"/>
                  <a:gd name="T39" fmla="*/ 26 h 35"/>
                  <a:gd name="T40" fmla="*/ 26 w 92"/>
                  <a:gd name="T41" fmla="*/ 22 h 35"/>
                  <a:gd name="T42" fmla="*/ 19 w 92"/>
                  <a:gd name="T43" fmla="*/ 26 h 35"/>
                  <a:gd name="T44" fmla="*/ 13 w 92"/>
                  <a:gd name="T45" fmla="*/ 24 h 35"/>
                  <a:gd name="T46" fmla="*/ 0 w 92"/>
                  <a:gd name="T47" fmla="*/ 22 h 35"/>
                  <a:gd name="T48" fmla="*/ 4 w 92"/>
                  <a:gd name="T49" fmla="*/ 18 h 35"/>
                  <a:gd name="T50" fmla="*/ 6 w 92"/>
                  <a:gd name="T51" fmla="*/ 13 h 35"/>
                  <a:gd name="T52" fmla="*/ 13 w 92"/>
                  <a:gd name="T53" fmla="*/ 11 h 35"/>
                  <a:gd name="T54" fmla="*/ 11 w 92"/>
                  <a:gd name="T55" fmla="*/ 7 h 35"/>
                  <a:gd name="T56" fmla="*/ 15 w 92"/>
                  <a:gd name="T57" fmla="*/ 7 h 35"/>
                  <a:gd name="T58" fmla="*/ 21 w 92"/>
                  <a:gd name="T59" fmla="*/ 5 h 35"/>
                  <a:gd name="T60" fmla="*/ 30 w 92"/>
                  <a:gd name="T61" fmla="*/ 7 h 35"/>
                  <a:gd name="T62" fmla="*/ 32 w 92"/>
                  <a:gd name="T63" fmla="*/ 11 h 35"/>
                  <a:gd name="T64" fmla="*/ 36 w 92"/>
                  <a:gd name="T65" fmla="*/ 11 h 35"/>
                  <a:gd name="T66" fmla="*/ 36 w 92"/>
                  <a:gd name="T67" fmla="*/ 16 h 35"/>
                  <a:gd name="T68" fmla="*/ 41 w 92"/>
                  <a:gd name="T69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2" h="35">
                    <a:moveTo>
                      <a:pt x="41" y="13"/>
                    </a:moveTo>
                    <a:cubicBezTo>
                      <a:pt x="39" y="19"/>
                      <a:pt x="56" y="16"/>
                      <a:pt x="60" y="20"/>
                    </a:cubicBezTo>
                    <a:cubicBezTo>
                      <a:pt x="63" y="12"/>
                      <a:pt x="47" y="11"/>
                      <a:pt x="60" y="11"/>
                    </a:cubicBezTo>
                    <a:cubicBezTo>
                      <a:pt x="63" y="4"/>
                      <a:pt x="52" y="10"/>
                      <a:pt x="54" y="3"/>
                    </a:cubicBezTo>
                    <a:cubicBezTo>
                      <a:pt x="60" y="4"/>
                      <a:pt x="61" y="0"/>
                      <a:pt x="67" y="1"/>
                    </a:cubicBezTo>
                    <a:cubicBezTo>
                      <a:pt x="66" y="5"/>
                      <a:pt x="70" y="4"/>
                      <a:pt x="71" y="5"/>
                    </a:cubicBezTo>
                    <a:cubicBezTo>
                      <a:pt x="72" y="6"/>
                      <a:pt x="70" y="8"/>
                      <a:pt x="71" y="9"/>
                    </a:cubicBezTo>
                    <a:cubicBezTo>
                      <a:pt x="73" y="10"/>
                      <a:pt x="76" y="11"/>
                      <a:pt x="79" y="14"/>
                    </a:cubicBezTo>
                    <a:cubicBezTo>
                      <a:pt x="80" y="13"/>
                      <a:pt x="80" y="10"/>
                      <a:pt x="84" y="11"/>
                    </a:cubicBezTo>
                    <a:cubicBezTo>
                      <a:pt x="87" y="11"/>
                      <a:pt x="89" y="13"/>
                      <a:pt x="90" y="14"/>
                    </a:cubicBezTo>
                    <a:cubicBezTo>
                      <a:pt x="90" y="15"/>
                      <a:pt x="92" y="18"/>
                      <a:pt x="92" y="18"/>
                    </a:cubicBezTo>
                    <a:cubicBezTo>
                      <a:pt x="89" y="21"/>
                      <a:pt x="92" y="20"/>
                      <a:pt x="90" y="26"/>
                    </a:cubicBezTo>
                    <a:cubicBezTo>
                      <a:pt x="86" y="21"/>
                      <a:pt x="82" y="27"/>
                      <a:pt x="79" y="27"/>
                    </a:cubicBezTo>
                    <a:cubicBezTo>
                      <a:pt x="75" y="28"/>
                      <a:pt x="75" y="26"/>
                      <a:pt x="71" y="26"/>
                    </a:cubicBezTo>
                    <a:cubicBezTo>
                      <a:pt x="66" y="26"/>
                      <a:pt x="58" y="28"/>
                      <a:pt x="54" y="29"/>
                    </a:cubicBezTo>
                    <a:cubicBezTo>
                      <a:pt x="54" y="30"/>
                      <a:pt x="51" y="29"/>
                      <a:pt x="51" y="29"/>
                    </a:cubicBezTo>
                    <a:cubicBezTo>
                      <a:pt x="49" y="31"/>
                      <a:pt x="48" y="30"/>
                      <a:pt x="45" y="31"/>
                    </a:cubicBezTo>
                    <a:cubicBezTo>
                      <a:pt x="43" y="32"/>
                      <a:pt x="33" y="34"/>
                      <a:pt x="26" y="35"/>
                    </a:cubicBezTo>
                    <a:cubicBezTo>
                      <a:pt x="27" y="28"/>
                      <a:pt x="36" y="30"/>
                      <a:pt x="43" y="29"/>
                    </a:cubicBezTo>
                    <a:cubicBezTo>
                      <a:pt x="44" y="21"/>
                      <a:pt x="37" y="26"/>
                      <a:pt x="34" y="26"/>
                    </a:cubicBezTo>
                    <a:cubicBezTo>
                      <a:pt x="30" y="25"/>
                      <a:pt x="30" y="24"/>
                      <a:pt x="26" y="22"/>
                    </a:cubicBezTo>
                    <a:cubicBezTo>
                      <a:pt x="23" y="21"/>
                      <a:pt x="22" y="25"/>
                      <a:pt x="19" y="26"/>
                    </a:cubicBezTo>
                    <a:cubicBezTo>
                      <a:pt x="16" y="26"/>
                      <a:pt x="16" y="24"/>
                      <a:pt x="13" y="24"/>
                    </a:cubicBezTo>
                    <a:cubicBezTo>
                      <a:pt x="9" y="23"/>
                      <a:pt x="3" y="25"/>
                      <a:pt x="0" y="22"/>
                    </a:cubicBezTo>
                    <a:cubicBezTo>
                      <a:pt x="0" y="20"/>
                      <a:pt x="3" y="19"/>
                      <a:pt x="4" y="18"/>
                    </a:cubicBezTo>
                    <a:cubicBezTo>
                      <a:pt x="4" y="17"/>
                      <a:pt x="5" y="13"/>
                      <a:pt x="6" y="13"/>
                    </a:cubicBezTo>
                    <a:cubicBezTo>
                      <a:pt x="8" y="11"/>
                      <a:pt x="11" y="13"/>
                      <a:pt x="13" y="11"/>
                    </a:cubicBezTo>
                    <a:cubicBezTo>
                      <a:pt x="14" y="10"/>
                      <a:pt x="7" y="8"/>
                      <a:pt x="11" y="7"/>
                    </a:cubicBezTo>
                    <a:cubicBezTo>
                      <a:pt x="13" y="7"/>
                      <a:pt x="14" y="7"/>
                      <a:pt x="15" y="7"/>
                    </a:cubicBezTo>
                    <a:cubicBezTo>
                      <a:pt x="17" y="6"/>
                      <a:pt x="19" y="5"/>
                      <a:pt x="21" y="5"/>
                    </a:cubicBezTo>
                    <a:cubicBezTo>
                      <a:pt x="22" y="5"/>
                      <a:pt x="29" y="6"/>
                      <a:pt x="30" y="7"/>
                    </a:cubicBezTo>
                    <a:cubicBezTo>
                      <a:pt x="31" y="8"/>
                      <a:pt x="30" y="10"/>
                      <a:pt x="32" y="11"/>
                    </a:cubicBezTo>
                    <a:cubicBezTo>
                      <a:pt x="33" y="11"/>
                      <a:pt x="35" y="10"/>
                      <a:pt x="36" y="11"/>
                    </a:cubicBezTo>
                    <a:cubicBezTo>
                      <a:pt x="37" y="12"/>
                      <a:pt x="32" y="17"/>
                      <a:pt x="36" y="16"/>
                    </a:cubicBezTo>
                    <a:cubicBezTo>
                      <a:pt x="37" y="16"/>
                      <a:pt x="38" y="11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iṡľîdè"/>
              <p:cNvSpPr/>
              <p:nvPr/>
            </p:nvSpPr>
            <p:spPr bwMode="auto">
              <a:xfrm>
                <a:off x="3675269" y="741268"/>
                <a:ext cx="151284" cy="100856"/>
              </a:xfrm>
              <a:custGeom>
                <a:avLst/>
                <a:gdLst>
                  <a:gd name="T0" fmla="*/ 9 w 73"/>
                  <a:gd name="T1" fmla="*/ 1 h 49"/>
                  <a:gd name="T2" fmla="*/ 41 w 73"/>
                  <a:gd name="T3" fmla="*/ 3 h 49"/>
                  <a:gd name="T4" fmla="*/ 45 w 73"/>
                  <a:gd name="T5" fmla="*/ 3 h 49"/>
                  <a:gd name="T6" fmla="*/ 52 w 73"/>
                  <a:gd name="T7" fmla="*/ 5 h 49"/>
                  <a:gd name="T8" fmla="*/ 60 w 73"/>
                  <a:gd name="T9" fmla="*/ 5 h 49"/>
                  <a:gd name="T10" fmla="*/ 61 w 73"/>
                  <a:gd name="T11" fmla="*/ 6 h 49"/>
                  <a:gd name="T12" fmla="*/ 73 w 73"/>
                  <a:gd name="T13" fmla="*/ 14 h 49"/>
                  <a:gd name="T14" fmla="*/ 56 w 73"/>
                  <a:gd name="T15" fmla="*/ 18 h 49"/>
                  <a:gd name="T16" fmla="*/ 54 w 73"/>
                  <a:gd name="T17" fmla="*/ 21 h 49"/>
                  <a:gd name="T18" fmla="*/ 50 w 73"/>
                  <a:gd name="T19" fmla="*/ 19 h 49"/>
                  <a:gd name="T20" fmla="*/ 48 w 73"/>
                  <a:gd name="T21" fmla="*/ 21 h 49"/>
                  <a:gd name="T22" fmla="*/ 50 w 73"/>
                  <a:gd name="T23" fmla="*/ 23 h 49"/>
                  <a:gd name="T24" fmla="*/ 46 w 73"/>
                  <a:gd name="T25" fmla="*/ 25 h 49"/>
                  <a:gd name="T26" fmla="*/ 46 w 73"/>
                  <a:gd name="T27" fmla="*/ 29 h 49"/>
                  <a:gd name="T28" fmla="*/ 43 w 73"/>
                  <a:gd name="T29" fmla="*/ 29 h 49"/>
                  <a:gd name="T30" fmla="*/ 39 w 73"/>
                  <a:gd name="T31" fmla="*/ 32 h 49"/>
                  <a:gd name="T32" fmla="*/ 39 w 73"/>
                  <a:gd name="T33" fmla="*/ 40 h 49"/>
                  <a:gd name="T34" fmla="*/ 17 w 73"/>
                  <a:gd name="T35" fmla="*/ 46 h 49"/>
                  <a:gd name="T36" fmla="*/ 0 w 73"/>
                  <a:gd name="T37" fmla="*/ 34 h 49"/>
                  <a:gd name="T38" fmla="*/ 5 w 73"/>
                  <a:gd name="T39" fmla="*/ 31 h 49"/>
                  <a:gd name="T40" fmla="*/ 7 w 73"/>
                  <a:gd name="T41" fmla="*/ 27 h 49"/>
                  <a:gd name="T42" fmla="*/ 5 w 73"/>
                  <a:gd name="T43" fmla="*/ 19 h 49"/>
                  <a:gd name="T44" fmla="*/ 9 w 73"/>
                  <a:gd name="T45" fmla="*/ 18 h 49"/>
                  <a:gd name="T46" fmla="*/ 13 w 73"/>
                  <a:gd name="T47" fmla="*/ 10 h 49"/>
                  <a:gd name="T48" fmla="*/ 9 w 73"/>
                  <a:gd name="T49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3" h="49">
                    <a:moveTo>
                      <a:pt x="9" y="1"/>
                    </a:moveTo>
                    <a:cubicBezTo>
                      <a:pt x="21" y="1"/>
                      <a:pt x="33" y="0"/>
                      <a:pt x="41" y="3"/>
                    </a:cubicBezTo>
                    <a:cubicBezTo>
                      <a:pt x="42" y="3"/>
                      <a:pt x="44" y="2"/>
                      <a:pt x="45" y="3"/>
                    </a:cubicBezTo>
                    <a:cubicBezTo>
                      <a:pt x="46" y="5"/>
                      <a:pt x="50" y="3"/>
                      <a:pt x="52" y="5"/>
                    </a:cubicBezTo>
                    <a:cubicBezTo>
                      <a:pt x="55" y="8"/>
                      <a:pt x="52" y="2"/>
                      <a:pt x="60" y="5"/>
                    </a:cubicBezTo>
                    <a:cubicBezTo>
                      <a:pt x="60" y="5"/>
                      <a:pt x="60" y="6"/>
                      <a:pt x="61" y="6"/>
                    </a:cubicBezTo>
                    <a:cubicBezTo>
                      <a:pt x="63" y="6"/>
                      <a:pt x="73" y="9"/>
                      <a:pt x="73" y="14"/>
                    </a:cubicBezTo>
                    <a:cubicBezTo>
                      <a:pt x="66" y="15"/>
                      <a:pt x="60" y="16"/>
                      <a:pt x="56" y="18"/>
                    </a:cubicBezTo>
                    <a:cubicBezTo>
                      <a:pt x="54" y="18"/>
                      <a:pt x="55" y="21"/>
                      <a:pt x="54" y="21"/>
                    </a:cubicBezTo>
                    <a:cubicBezTo>
                      <a:pt x="53" y="22"/>
                      <a:pt x="51" y="19"/>
                      <a:pt x="50" y="19"/>
                    </a:cubicBezTo>
                    <a:cubicBezTo>
                      <a:pt x="51" y="19"/>
                      <a:pt x="48" y="23"/>
                      <a:pt x="48" y="21"/>
                    </a:cubicBezTo>
                    <a:cubicBezTo>
                      <a:pt x="48" y="22"/>
                      <a:pt x="50" y="24"/>
                      <a:pt x="50" y="23"/>
                    </a:cubicBezTo>
                    <a:cubicBezTo>
                      <a:pt x="49" y="25"/>
                      <a:pt x="47" y="24"/>
                      <a:pt x="46" y="25"/>
                    </a:cubicBezTo>
                    <a:cubicBezTo>
                      <a:pt x="46" y="26"/>
                      <a:pt x="47" y="28"/>
                      <a:pt x="46" y="29"/>
                    </a:cubicBezTo>
                    <a:cubicBezTo>
                      <a:pt x="46" y="29"/>
                      <a:pt x="43" y="28"/>
                      <a:pt x="43" y="29"/>
                    </a:cubicBezTo>
                    <a:cubicBezTo>
                      <a:pt x="42" y="30"/>
                      <a:pt x="41" y="32"/>
                      <a:pt x="39" y="32"/>
                    </a:cubicBezTo>
                    <a:cubicBezTo>
                      <a:pt x="39" y="35"/>
                      <a:pt x="39" y="37"/>
                      <a:pt x="39" y="40"/>
                    </a:cubicBezTo>
                    <a:cubicBezTo>
                      <a:pt x="30" y="40"/>
                      <a:pt x="31" y="49"/>
                      <a:pt x="17" y="46"/>
                    </a:cubicBezTo>
                    <a:cubicBezTo>
                      <a:pt x="18" y="34"/>
                      <a:pt x="7" y="37"/>
                      <a:pt x="0" y="34"/>
                    </a:cubicBezTo>
                    <a:cubicBezTo>
                      <a:pt x="1" y="32"/>
                      <a:pt x="4" y="32"/>
                      <a:pt x="5" y="31"/>
                    </a:cubicBezTo>
                    <a:cubicBezTo>
                      <a:pt x="6" y="30"/>
                      <a:pt x="2" y="25"/>
                      <a:pt x="7" y="27"/>
                    </a:cubicBezTo>
                    <a:cubicBezTo>
                      <a:pt x="8" y="24"/>
                      <a:pt x="5" y="23"/>
                      <a:pt x="5" y="19"/>
                    </a:cubicBezTo>
                    <a:cubicBezTo>
                      <a:pt x="8" y="22"/>
                      <a:pt x="8" y="21"/>
                      <a:pt x="9" y="18"/>
                    </a:cubicBezTo>
                    <a:cubicBezTo>
                      <a:pt x="10" y="15"/>
                      <a:pt x="13" y="16"/>
                      <a:pt x="13" y="10"/>
                    </a:cubicBezTo>
                    <a:cubicBezTo>
                      <a:pt x="14" y="4"/>
                      <a:pt x="7" y="8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íśľîďé"/>
              <p:cNvSpPr/>
              <p:nvPr/>
            </p:nvSpPr>
            <p:spPr bwMode="auto">
              <a:xfrm>
                <a:off x="3980640" y="760879"/>
                <a:ext cx="30817" cy="23814"/>
              </a:xfrm>
              <a:custGeom>
                <a:avLst/>
                <a:gdLst>
                  <a:gd name="T0" fmla="*/ 2 w 15"/>
                  <a:gd name="T1" fmla="*/ 0 h 11"/>
                  <a:gd name="T2" fmla="*/ 13 w 15"/>
                  <a:gd name="T3" fmla="*/ 0 h 11"/>
                  <a:gd name="T4" fmla="*/ 15 w 15"/>
                  <a:gd name="T5" fmla="*/ 8 h 11"/>
                  <a:gd name="T6" fmla="*/ 11 w 15"/>
                  <a:gd name="T7" fmla="*/ 11 h 11"/>
                  <a:gd name="T8" fmla="*/ 0 w 15"/>
                  <a:gd name="T9" fmla="*/ 6 h 11"/>
                  <a:gd name="T10" fmla="*/ 2 w 15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2" y="0"/>
                    </a:moveTo>
                    <a:cubicBezTo>
                      <a:pt x="6" y="0"/>
                      <a:pt x="9" y="0"/>
                      <a:pt x="13" y="0"/>
                    </a:cubicBezTo>
                    <a:cubicBezTo>
                      <a:pt x="13" y="3"/>
                      <a:pt x="15" y="4"/>
                      <a:pt x="15" y="8"/>
                    </a:cubicBezTo>
                    <a:cubicBezTo>
                      <a:pt x="12" y="7"/>
                      <a:pt x="11" y="9"/>
                      <a:pt x="11" y="11"/>
                    </a:cubicBezTo>
                    <a:cubicBezTo>
                      <a:pt x="8" y="9"/>
                      <a:pt x="7" y="5"/>
                      <a:pt x="0" y="6"/>
                    </a:cubicBezTo>
                    <a:cubicBezTo>
                      <a:pt x="1" y="4"/>
                      <a:pt x="2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íŝlïḍé"/>
              <p:cNvSpPr/>
              <p:nvPr/>
            </p:nvSpPr>
            <p:spPr bwMode="auto">
              <a:xfrm>
                <a:off x="4148734" y="751074"/>
                <a:ext cx="77043" cy="54631"/>
              </a:xfrm>
              <a:custGeom>
                <a:avLst/>
                <a:gdLst>
                  <a:gd name="T0" fmla="*/ 33 w 37"/>
                  <a:gd name="T1" fmla="*/ 1 h 26"/>
                  <a:gd name="T2" fmla="*/ 35 w 37"/>
                  <a:gd name="T3" fmla="*/ 11 h 26"/>
                  <a:gd name="T4" fmla="*/ 31 w 37"/>
                  <a:gd name="T5" fmla="*/ 14 h 26"/>
                  <a:gd name="T6" fmla="*/ 22 w 37"/>
                  <a:gd name="T7" fmla="*/ 16 h 26"/>
                  <a:gd name="T8" fmla="*/ 7 w 37"/>
                  <a:gd name="T9" fmla="*/ 26 h 26"/>
                  <a:gd name="T10" fmla="*/ 5 w 37"/>
                  <a:gd name="T11" fmla="*/ 18 h 26"/>
                  <a:gd name="T12" fmla="*/ 1 w 37"/>
                  <a:gd name="T13" fmla="*/ 14 h 26"/>
                  <a:gd name="T14" fmla="*/ 1 w 37"/>
                  <a:gd name="T15" fmla="*/ 5 h 26"/>
                  <a:gd name="T16" fmla="*/ 5 w 37"/>
                  <a:gd name="T17" fmla="*/ 1 h 26"/>
                  <a:gd name="T18" fmla="*/ 10 w 37"/>
                  <a:gd name="T19" fmla="*/ 0 h 26"/>
                  <a:gd name="T20" fmla="*/ 25 w 37"/>
                  <a:gd name="T21" fmla="*/ 3 h 26"/>
                  <a:gd name="T22" fmla="*/ 33 w 37"/>
                  <a:gd name="T2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26">
                    <a:moveTo>
                      <a:pt x="33" y="1"/>
                    </a:moveTo>
                    <a:cubicBezTo>
                      <a:pt x="37" y="1"/>
                      <a:pt x="34" y="8"/>
                      <a:pt x="35" y="11"/>
                    </a:cubicBezTo>
                    <a:cubicBezTo>
                      <a:pt x="32" y="10"/>
                      <a:pt x="31" y="12"/>
                      <a:pt x="31" y="14"/>
                    </a:cubicBezTo>
                    <a:cubicBezTo>
                      <a:pt x="25" y="11"/>
                      <a:pt x="23" y="21"/>
                      <a:pt x="22" y="16"/>
                    </a:cubicBezTo>
                    <a:cubicBezTo>
                      <a:pt x="17" y="20"/>
                      <a:pt x="14" y="25"/>
                      <a:pt x="7" y="26"/>
                    </a:cubicBezTo>
                    <a:cubicBezTo>
                      <a:pt x="5" y="24"/>
                      <a:pt x="5" y="21"/>
                      <a:pt x="5" y="18"/>
                    </a:cubicBezTo>
                    <a:cubicBezTo>
                      <a:pt x="4" y="16"/>
                      <a:pt x="2" y="17"/>
                      <a:pt x="1" y="14"/>
                    </a:cubicBezTo>
                    <a:cubicBezTo>
                      <a:pt x="0" y="12"/>
                      <a:pt x="2" y="8"/>
                      <a:pt x="1" y="5"/>
                    </a:cubicBezTo>
                    <a:cubicBezTo>
                      <a:pt x="4" y="6"/>
                      <a:pt x="5" y="4"/>
                      <a:pt x="5" y="1"/>
                    </a:cubicBezTo>
                    <a:cubicBezTo>
                      <a:pt x="7" y="2"/>
                      <a:pt x="10" y="2"/>
                      <a:pt x="10" y="0"/>
                    </a:cubicBezTo>
                    <a:cubicBezTo>
                      <a:pt x="13" y="3"/>
                      <a:pt x="23" y="0"/>
                      <a:pt x="25" y="3"/>
                    </a:cubicBezTo>
                    <a:cubicBezTo>
                      <a:pt x="28" y="3"/>
                      <a:pt x="32" y="4"/>
                      <a:pt x="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ïṩlíḋé"/>
              <p:cNvSpPr/>
              <p:nvPr/>
            </p:nvSpPr>
            <p:spPr bwMode="auto">
              <a:xfrm>
                <a:off x="5279165" y="962591"/>
                <a:ext cx="166694" cy="81245"/>
              </a:xfrm>
              <a:custGeom>
                <a:avLst/>
                <a:gdLst>
                  <a:gd name="T0" fmla="*/ 58 w 80"/>
                  <a:gd name="T1" fmla="*/ 0 h 39"/>
                  <a:gd name="T2" fmla="*/ 66 w 80"/>
                  <a:gd name="T3" fmla="*/ 4 h 39"/>
                  <a:gd name="T4" fmla="*/ 71 w 80"/>
                  <a:gd name="T5" fmla="*/ 6 h 39"/>
                  <a:gd name="T6" fmla="*/ 69 w 80"/>
                  <a:gd name="T7" fmla="*/ 9 h 39"/>
                  <a:gd name="T8" fmla="*/ 79 w 80"/>
                  <a:gd name="T9" fmla="*/ 15 h 39"/>
                  <a:gd name="T10" fmla="*/ 73 w 80"/>
                  <a:gd name="T11" fmla="*/ 26 h 39"/>
                  <a:gd name="T12" fmla="*/ 68 w 80"/>
                  <a:gd name="T13" fmla="*/ 28 h 39"/>
                  <a:gd name="T14" fmla="*/ 60 w 80"/>
                  <a:gd name="T15" fmla="*/ 32 h 39"/>
                  <a:gd name="T16" fmla="*/ 55 w 80"/>
                  <a:gd name="T17" fmla="*/ 34 h 39"/>
                  <a:gd name="T18" fmla="*/ 51 w 80"/>
                  <a:gd name="T19" fmla="*/ 35 h 39"/>
                  <a:gd name="T20" fmla="*/ 28 w 80"/>
                  <a:gd name="T21" fmla="*/ 37 h 39"/>
                  <a:gd name="T22" fmla="*/ 27 w 80"/>
                  <a:gd name="T23" fmla="*/ 35 h 39"/>
                  <a:gd name="T24" fmla="*/ 19 w 80"/>
                  <a:gd name="T25" fmla="*/ 32 h 39"/>
                  <a:gd name="T26" fmla="*/ 15 w 80"/>
                  <a:gd name="T27" fmla="*/ 30 h 39"/>
                  <a:gd name="T28" fmla="*/ 19 w 80"/>
                  <a:gd name="T29" fmla="*/ 28 h 39"/>
                  <a:gd name="T30" fmla="*/ 14 w 80"/>
                  <a:gd name="T31" fmla="*/ 24 h 39"/>
                  <a:gd name="T32" fmla="*/ 14 w 80"/>
                  <a:gd name="T33" fmla="*/ 13 h 39"/>
                  <a:gd name="T34" fmla="*/ 2 w 80"/>
                  <a:gd name="T35" fmla="*/ 15 h 39"/>
                  <a:gd name="T36" fmla="*/ 6 w 80"/>
                  <a:gd name="T37" fmla="*/ 7 h 39"/>
                  <a:gd name="T38" fmla="*/ 21 w 80"/>
                  <a:gd name="T39" fmla="*/ 7 h 39"/>
                  <a:gd name="T40" fmla="*/ 23 w 80"/>
                  <a:gd name="T41" fmla="*/ 15 h 39"/>
                  <a:gd name="T42" fmla="*/ 28 w 80"/>
                  <a:gd name="T43" fmla="*/ 7 h 39"/>
                  <a:gd name="T44" fmla="*/ 40 w 80"/>
                  <a:gd name="T45" fmla="*/ 11 h 39"/>
                  <a:gd name="T46" fmla="*/ 43 w 80"/>
                  <a:gd name="T47" fmla="*/ 7 h 39"/>
                  <a:gd name="T48" fmla="*/ 55 w 80"/>
                  <a:gd name="T49" fmla="*/ 6 h 39"/>
                  <a:gd name="T50" fmla="*/ 58 w 80"/>
                  <a:gd name="T5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0" h="39">
                    <a:moveTo>
                      <a:pt x="58" y="0"/>
                    </a:moveTo>
                    <a:cubicBezTo>
                      <a:pt x="60" y="1"/>
                      <a:pt x="63" y="2"/>
                      <a:pt x="66" y="4"/>
                    </a:cubicBezTo>
                    <a:cubicBezTo>
                      <a:pt x="66" y="4"/>
                      <a:pt x="71" y="5"/>
                      <a:pt x="71" y="6"/>
                    </a:cubicBezTo>
                    <a:cubicBezTo>
                      <a:pt x="72" y="6"/>
                      <a:pt x="69" y="9"/>
                      <a:pt x="69" y="9"/>
                    </a:cubicBezTo>
                    <a:cubicBezTo>
                      <a:pt x="70" y="13"/>
                      <a:pt x="74" y="16"/>
                      <a:pt x="79" y="15"/>
                    </a:cubicBezTo>
                    <a:cubicBezTo>
                      <a:pt x="80" y="20"/>
                      <a:pt x="78" y="22"/>
                      <a:pt x="73" y="26"/>
                    </a:cubicBezTo>
                    <a:cubicBezTo>
                      <a:pt x="72" y="27"/>
                      <a:pt x="69" y="27"/>
                      <a:pt x="68" y="28"/>
                    </a:cubicBezTo>
                    <a:cubicBezTo>
                      <a:pt x="64" y="30"/>
                      <a:pt x="65" y="30"/>
                      <a:pt x="60" y="32"/>
                    </a:cubicBezTo>
                    <a:cubicBezTo>
                      <a:pt x="60" y="32"/>
                      <a:pt x="55" y="33"/>
                      <a:pt x="55" y="34"/>
                    </a:cubicBezTo>
                    <a:cubicBezTo>
                      <a:pt x="53" y="35"/>
                      <a:pt x="53" y="35"/>
                      <a:pt x="51" y="35"/>
                    </a:cubicBezTo>
                    <a:cubicBezTo>
                      <a:pt x="49" y="36"/>
                      <a:pt x="35" y="39"/>
                      <a:pt x="28" y="37"/>
                    </a:cubicBezTo>
                    <a:cubicBezTo>
                      <a:pt x="28" y="37"/>
                      <a:pt x="28" y="36"/>
                      <a:pt x="27" y="35"/>
                    </a:cubicBezTo>
                    <a:cubicBezTo>
                      <a:pt x="24" y="35"/>
                      <a:pt x="23" y="32"/>
                      <a:pt x="19" y="32"/>
                    </a:cubicBezTo>
                    <a:cubicBezTo>
                      <a:pt x="18" y="32"/>
                      <a:pt x="17" y="30"/>
                      <a:pt x="15" y="30"/>
                    </a:cubicBezTo>
                    <a:cubicBezTo>
                      <a:pt x="15" y="28"/>
                      <a:pt x="18" y="28"/>
                      <a:pt x="19" y="28"/>
                    </a:cubicBezTo>
                    <a:cubicBezTo>
                      <a:pt x="19" y="26"/>
                      <a:pt x="14" y="26"/>
                      <a:pt x="14" y="24"/>
                    </a:cubicBezTo>
                    <a:cubicBezTo>
                      <a:pt x="12" y="21"/>
                      <a:pt x="15" y="18"/>
                      <a:pt x="14" y="13"/>
                    </a:cubicBezTo>
                    <a:cubicBezTo>
                      <a:pt x="6" y="11"/>
                      <a:pt x="7" y="20"/>
                      <a:pt x="2" y="15"/>
                    </a:cubicBezTo>
                    <a:cubicBezTo>
                      <a:pt x="0" y="9"/>
                      <a:pt x="8" y="14"/>
                      <a:pt x="6" y="7"/>
                    </a:cubicBezTo>
                    <a:cubicBezTo>
                      <a:pt x="14" y="9"/>
                      <a:pt x="13" y="8"/>
                      <a:pt x="21" y="7"/>
                    </a:cubicBezTo>
                    <a:cubicBezTo>
                      <a:pt x="22" y="11"/>
                      <a:pt x="27" y="11"/>
                      <a:pt x="23" y="15"/>
                    </a:cubicBezTo>
                    <a:cubicBezTo>
                      <a:pt x="28" y="15"/>
                      <a:pt x="29" y="12"/>
                      <a:pt x="28" y="7"/>
                    </a:cubicBezTo>
                    <a:cubicBezTo>
                      <a:pt x="29" y="11"/>
                      <a:pt x="45" y="3"/>
                      <a:pt x="40" y="11"/>
                    </a:cubicBezTo>
                    <a:cubicBezTo>
                      <a:pt x="44" y="13"/>
                      <a:pt x="42" y="8"/>
                      <a:pt x="43" y="7"/>
                    </a:cubicBezTo>
                    <a:cubicBezTo>
                      <a:pt x="46" y="6"/>
                      <a:pt x="51" y="7"/>
                      <a:pt x="55" y="6"/>
                    </a:cubicBezTo>
                    <a:cubicBezTo>
                      <a:pt x="57" y="5"/>
                      <a:pt x="58" y="3"/>
                      <a:pt x="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ïśḷîďé"/>
              <p:cNvSpPr/>
              <p:nvPr/>
            </p:nvSpPr>
            <p:spPr bwMode="auto">
              <a:xfrm>
                <a:off x="4284609" y="982202"/>
                <a:ext cx="99456" cy="70039"/>
              </a:xfrm>
              <a:custGeom>
                <a:avLst/>
                <a:gdLst>
                  <a:gd name="T0" fmla="*/ 13 w 48"/>
                  <a:gd name="T1" fmla="*/ 0 h 34"/>
                  <a:gd name="T2" fmla="*/ 24 w 48"/>
                  <a:gd name="T3" fmla="*/ 12 h 34"/>
                  <a:gd name="T4" fmla="*/ 27 w 48"/>
                  <a:gd name="T5" fmla="*/ 10 h 34"/>
                  <a:gd name="T6" fmla="*/ 33 w 48"/>
                  <a:gd name="T7" fmla="*/ 15 h 34"/>
                  <a:gd name="T8" fmla="*/ 41 w 48"/>
                  <a:gd name="T9" fmla="*/ 25 h 34"/>
                  <a:gd name="T10" fmla="*/ 48 w 48"/>
                  <a:gd name="T11" fmla="*/ 26 h 34"/>
                  <a:gd name="T12" fmla="*/ 24 w 48"/>
                  <a:gd name="T13" fmla="*/ 28 h 34"/>
                  <a:gd name="T14" fmla="*/ 14 w 48"/>
                  <a:gd name="T15" fmla="*/ 34 h 34"/>
                  <a:gd name="T16" fmla="*/ 0 w 48"/>
                  <a:gd name="T17" fmla="*/ 28 h 34"/>
                  <a:gd name="T18" fmla="*/ 3 w 48"/>
                  <a:gd name="T19" fmla="*/ 26 h 34"/>
                  <a:gd name="T20" fmla="*/ 5 w 48"/>
                  <a:gd name="T21" fmla="*/ 23 h 34"/>
                  <a:gd name="T22" fmla="*/ 5 w 48"/>
                  <a:gd name="T23" fmla="*/ 6 h 34"/>
                  <a:gd name="T24" fmla="*/ 13 w 48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34">
                    <a:moveTo>
                      <a:pt x="13" y="0"/>
                    </a:moveTo>
                    <a:cubicBezTo>
                      <a:pt x="15" y="5"/>
                      <a:pt x="25" y="3"/>
                      <a:pt x="24" y="12"/>
                    </a:cubicBezTo>
                    <a:cubicBezTo>
                      <a:pt x="25" y="13"/>
                      <a:pt x="28" y="10"/>
                      <a:pt x="27" y="10"/>
                    </a:cubicBezTo>
                    <a:cubicBezTo>
                      <a:pt x="30" y="11"/>
                      <a:pt x="29" y="15"/>
                      <a:pt x="33" y="15"/>
                    </a:cubicBezTo>
                    <a:cubicBezTo>
                      <a:pt x="36" y="15"/>
                      <a:pt x="38" y="22"/>
                      <a:pt x="41" y="25"/>
                    </a:cubicBezTo>
                    <a:cubicBezTo>
                      <a:pt x="46" y="23"/>
                      <a:pt x="44" y="23"/>
                      <a:pt x="48" y="26"/>
                    </a:cubicBezTo>
                    <a:cubicBezTo>
                      <a:pt x="44" y="31"/>
                      <a:pt x="31" y="27"/>
                      <a:pt x="24" y="28"/>
                    </a:cubicBezTo>
                    <a:cubicBezTo>
                      <a:pt x="21" y="30"/>
                      <a:pt x="16" y="31"/>
                      <a:pt x="14" y="34"/>
                    </a:cubicBezTo>
                    <a:cubicBezTo>
                      <a:pt x="10" y="31"/>
                      <a:pt x="8" y="26"/>
                      <a:pt x="0" y="28"/>
                    </a:cubicBezTo>
                    <a:cubicBezTo>
                      <a:pt x="0" y="27"/>
                      <a:pt x="2" y="27"/>
                      <a:pt x="3" y="26"/>
                    </a:cubicBezTo>
                    <a:cubicBezTo>
                      <a:pt x="1" y="24"/>
                      <a:pt x="2" y="23"/>
                      <a:pt x="5" y="23"/>
                    </a:cubicBezTo>
                    <a:cubicBezTo>
                      <a:pt x="2" y="16"/>
                      <a:pt x="5" y="14"/>
                      <a:pt x="5" y="6"/>
                    </a:cubicBezTo>
                    <a:cubicBezTo>
                      <a:pt x="9" y="5"/>
                      <a:pt x="13" y="5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îṧliḍe"/>
              <p:cNvSpPr/>
              <p:nvPr/>
            </p:nvSpPr>
            <p:spPr bwMode="auto">
              <a:xfrm>
                <a:off x="7168821" y="2123839"/>
                <a:ext cx="165292" cy="177900"/>
              </a:xfrm>
              <a:custGeom>
                <a:avLst/>
                <a:gdLst>
                  <a:gd name="T0" fmla="*/ 8 w 80"/>
                  <a:gd name="T1" fmla="*/ 12 h 86"/>
                  <a:gd name="T2" fmla="*/ 4 w 80"/>
                  <a:gd name="T3" fmla="*/ 11 h 86"/>
                  <a:gd name="T4" fmla="*/ 0 w 80"/>
                  <a:gd name="T5" fmla="*/ 5 h 86"/>
                  <a:gd name="T6" fmla="*/ 15 w 80"/>
                  <a:gd name="T7" fmla="*/ 3 h 86"/>
                  <a:gd name="T8" fmla="*/ 23 w 80"/>
                  <a:gd name="T9" fmla="*/ 7 h 86"/>
                  <a:gd name="T10" fmla="*/ 23 w 80"/>
                  <a:gd name="T11" fmla="*/ 11 h 86"/>
                  <a:gd name="T12" fmla="*/ 26 w 80"/>
                  <a:gd name="T13" fmla="*/ 14 h 86"/>
                  <a:gd name="T14" fmla="*/ 34 w 80"/>
                  <a:gd name="T15" fmla="*/ 18 h 86"/>
                  <a:gd name="T16" fmla="*/ 47 w 80"/>
                  <a:gd name="T17" fmla="*/ 29 h 86"/>
                  <a:gd name="T18" fmla="*/ 51 w 80"/>
                  <a:gd name="T19" fmla="*/ 35 h 86"/>
                  <a:gd name="T20" fmla="*/ 56 w 80"/>
                  <a:gd name="T21" fmla="*/ 37 h 86"/>
                  <a:gd name="T22" fmla="*/ 60 w 80"/>
                  <a:gd name="T23" fmla="*/ 40 h 86"/>
                  <a:gd name="T24" fmla="*/ 60 w 80"/>
                  <a:gd name="T25" fmla="*/ 44 h 86"/>
                  <a:gd name="T26" fmla="*/ 64 w 80"/>
                  <a:gd name="T27" fmla="*/ 48 h 86"/>
                  <a:gd name="T28" fmla="*/ 69 w 80"/>
                  <a:gd name="T29" fmla="*/ 53 h 86"/>
                  <a:gd name="T30" fmla="*/ 73 w 80"/>
                  <a:gd name="T31" fmla="*/ 57 h 86"/>
                  <a:gd name="T32" fmla="*/ 77 w 80"/>
                  <a:gd name="T33" fmla="*/ 66 h 86"/>
                  <a:gd name="T34" fmla="*/ 79 w 80"/>
                  <a:gd name="T35" fmla="*/ 74 h 86"/>
                  <a:gd name="T36" fmla="*/ 80 w 80"/>
                  <a:gd name="T37" fmla="*/ 80 h 86"/>
                  <a:gd name="T38" fmla="*/ 71 w 80"/>
                  <a:gd name="T39" fmla="*/ 81 h 86"/>
                  <a:gd name="T40" fmla="*/ 64 w 80"/>
                  <a:gd name="T41" fmla="*/ 81 h 86"/>
                  <a:gd name="T42" fmla="*/ 64 w 80"/>
                  <a:gd name="T43" fmla="*/ 78 h 86"/>
                  <a:gd name="T44" fmla="*/ 60 w 80"/>
                  <a:gd name="T45" fmla="*/ 78 h 86"/>
                  <a:gd name="T46" fmla="*/ 51 w 80"/>
                  <a:gd name="T47" fmla="*/ 70 h 86"/>
                  <a:gd name="T48" fmla="*/ 52 w 80"/>
                  <a:gd name="T49" fmla="*/ 66 h 86"/>
                  <a:gd name="T50" fmla="*/ 51 w 80"/>
                  <a:gd name="T51" fmla="*/ 66 h 86"/>
                  <a:gd name="T52" fmla="*/ 49 w 80"/>
                  <a:gd name="T53" fmla="*/ 63 h 86"/>
                  <a:gd name="T54" fmla="*/ 45 w 80"/>
                  <a:gd name="T55" fmla="*/ 63 h 86"/>
                  <a:gd name="T56" fmla="*/ 38 w 80"/>
                  <a:gd name="T57" fmla="*/ 55 h 86"/>
                  <a:gd name="T58" fmla="*/ 34 w 80"/>
                  <a:gd name="T59" fmla="*/ 42 h 86"/>
                  <a:gd name="T60" fmla="*/ 32 w 80"/>
                  <a:gd name="T61" fmla="*/ 46 h 86"/>
                  <a:gd name="T62" fmla="*/ 28 w 80"/>
                  <a:gd name="T63" fmla="*/ 37 h 86"/>
                  <a:gd name="T64" fmla="*/ 24 w 80"/>
                  <a:gd name="T65" fmla="*/ 33 h 86"/>
                  <a:gd name="T66" fmla="*/ 21 w 80"/>
                  <a:gd name="T67" fmla="*/ 31 h 86"/>
                  <a:gd name="T68" fmla="*/ 19 w 80"/>
                  <a:gd name="T69" fmla="*/ 24 h 86"/>
                  <a:gd name="T70" fmla="*/ 13 w 80"/>
                  <a:gd name="T71" fmla="*/ 20 h 86"/>
                  <a:gd name="T72" fmla="*/ 10 w 80"/>
                  <a:gd name="T73" fmla="*/ 16 h 86"/>
                  <a:gd name="T74" fmla="*/ 8 w 80"/>
                  <a:gd name="T75" fmla="*/ 1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6">
                    <a:moveTo>
                      <a:pt x="8" y="12"/>
                    </a:moveTo>
                    <a:cubicBezTo>
                      <a:pt x="8" y="10"/>
                      <a:pt x="5" y="11"/>
                      <a:pt x="4" y="11"/>
                    </a:cubicBezTo>
                    <a:cubicBezTo>
                      <a:pt x="2" y="9"/>
                      <a:pt x="4" y="4"/>
                      <a:pt x="0" y="5"/>
                    </a:cubicBezTo>
                    <a:cubicBezTo>
                      <a:pt x="5" y="0"/>
                      <a:pt x="9" y="6"/>
                      <a:pt x="15" y="3"/>
                    </a:cubicBezTo>
                    <a:cubicBezTo>
                      <a:pt x="15" y="8"/>
                      <a:pt x="20" y="5"/>
                      <a:pt x="23" y="7"/>
                    </a:cubicBezTo>
                    <a:cubicBezTo>
                      <a:pt x="23" y="7"/>
                      <a:pt x="22" y="10"/>
                      <a:pt x="23" y="11"/>
                    </a:cubicBezTo>
                    <a:cubicBezTo>
                      <a:pt x="24" y="12"/>
                      <a:pt x="27" y="10"/>
                      <a:pt x="26" y="14"/>
                    </a:cubicBezTo>
                    <a:cubicBezTo>
                      <a:pt x="31" y="13"/>
                      <a:pt x="30" y="18"/>
                      <a:pt x="34" y="18"/>
                    </a:cubicBezTo>
                    <a:cubicBezTo>
                      <a:pt x="37" y="18"/>
                      <a:pt x="42" y="29"/>
                      <a:pt x="47" y="29"/>
                    </a:cubicBezTo>
                    <a:cubicBezTo>
                      <a:pt x="51" y="29"/>
                      <a:pt x="49" y="33"/>
                      <a:pt x="51" y="35"/>
                    </a:cubicBezTo>
                    <a:cubicBezTo>
                      <a:pt x="52" y="36"/>
                      <a:pt x="55" y="36"/>
                      <a:pt x="56" y="37"/>
                    </a:cubicBezTo>
                    <a:cubicBezTo>
                      <a:pt x="57" y="37"/>
                      <a:pt x="59" y="40"/>
                      <a:pt x="60" y="40"/>
                    </a:cubicBezTo>
                    <a:cubicBezTo>
                      <a:pt x="61" y="41"/>
                      <a:pt x="59" y="43"/>
                      <a:pt x="60" y="44"/>
                    </a:cubicBezTo>
                    <a:cubicBezTo>
                      <a:pt x="61" y="45"/>
                      <a:pt x="63" y="47"/>
                      <a:pt x="64" y="48"/>
                    </a:cubicBezTo>
                    <a:cubicBezTo>
                      <a:pt x="65" y="49"/>
                      <a:pt x="66" y="53"/>
                      <a:pt x="69" y="53"/>
                    </a:cubicBezTo>
                    <a:cubicBezTo>
                      <a:pt x="70" y="53"/>
                      <a:pt x="72" y="57"/>
                      <a:pt x="73" y="57"/>
                    </a:cubicBezTo>
                    <a:cubicBezTo>
                      <a:pt x="75" y="59"/>
                      <a:pt x="74" y="66"/>
                      <a:pt x="77" y="66"/>
                    </a:cubicBezTo>
                    <a:cubicBezTo>
                      <a:pt x="79" y="67"/>
                      <a:pt x="79" y="72"/>
                      <a:pt x="79" y="74"/>
                    </a:cubicBezTo>
                    <a:cubicBezTo>
                      <a:pt x="78" y="77"/>
                      <a:pt x="74" y="80"/>
                      <a:pt x="80" y="80"/>
                    </a:cubicBezTo>
                    <a:cubicBezTo>
                      <a:pt x="80" y="86"/>
                      <a:pt x="74" y="82"/>
                      <a:pt x="71" y="81"/>
                    </a:cubicBezTo>
                    <a:cubicBezTo>
                      <a:pt x="69" y="81"/>
                      <a:pt x="66" y="82"/>
                      <a:pt x="64" y="81"/>
                    </a:cubicBezTo>
                    <a:cubicBezTo>
                      <a:pt x="63" y="81"/>
                      <a:pt x="64" y="78"/>
                      <a:pt x="64" y="78"/>
                    </a:cubicBezTo>
                    <a:cubicBezTo>
                      <a:pt x="63" y="77"/>
                      <a:pt x="61" y="78"/>
                      <a:pt x="60" y="78"/>
                    </a:cubicBezTo>
                    <a:cubicBezTo>
                      <a:pt x="58" y="76"/>
                      <a:pt x="55" y="70"/>
                      <a:pt x="51" y="70"/>
                    </a:cubicBezTo>
                    <a:cubicBezTo>
                      <a:pt x="51" y="69"/>
                      <a:pt x="52" y="68"/>
                      <a:pt x="52" y="66"/>
                    </a:cubicBezTo>
                    <a:cubicBezTo>
                      <a:pt x="52" y="64"/>
                      <a:pt x="51" y="65"/>
                      <a:pt x="51" y="66"/>
                    </a:cubicBezTo>
                    <a:cubicBezTo>
                      <a:pt x="48" y="67"/>
                      <a:pt x="50" y="63"/>
                      <a:pt x="49" y="63"/>
                    </a:cubicBezTo>
                    <a:cubicBezTo>
                      <a:pt x="48" y="62"/>
                      <a:pt x="46" y="63"/>
                      <a:pt x="45" y="63"/>
                    </a:cubicBezTo>
                    <a:cubicBezTo>
                      <a:pt x="43" y="60"/>
                      <a:pt x="43" y="55"/>
                      <a:pt x="38" y="55"/>
                    </a:cubicBezTo>
                    <a:cubicBezTo>
                      <a:pt x="40" y="48"/>
                      <a:pt x="34" y="48"/>
                      <a:pt x="34" y="42"/>
                    </a:cubicBezTo>
                    <a:cubicBezTo>
                      <a:pt x="32" y="42"/>
                      <a:pt x="32" y="44"/>
                      <a:pt x="32" y="46"/>
                    </a:cubicBezTo>
                    <a:cubicBezTo>
                      <a:pt x="29" y="44"/>
                      <a:pt x="30" y="40"/>
                      <a:pt x="28" y="37"/>
                    </a:cubicBezTo>
                    <a:cubicBezTo>
                      <a:pt x="28" y="36"/>
                      <a:pt x="25" y="34"/>
                      <a:pt x="24" y="33"/>
                    </a:cubicBezTo>
                    <a:cubicBezTo>
                      <a:pt x="24" y="32"/>
                      <a:pt x="23" y="31"/>
                      <a:pt x="21" y="31"/>
                    </a:cubicBezTo>
                    <a:cubicBezTo>
                      <a:pt x="22" y="27"/>
                      <a:pt x="20" y="26"/>
                      <a:pt x="19" y="24"/>
                    </a:cubicBezTo>
                    <a:cubicBezTo>
                      <a:pt x="18" y="21"/>
                      <a:pt x="15" y="21"/>
                      <a:pt x="13" y="20"/>
                    </a:cubicBezTo>
                    <a:cubicBezTo>
                      <a:pt x="13" y="20"/>
                      <a:pt x="9" y="16"/>
                      <a:pt x="10" y="16"/>
                    </a:cubicBezTo>
                    <a:cubicBezTo>
                      <a:pt x="8" y="12"/>
                      <a:pt x="14" y="9"/>
                      <a:pt x="8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ïś1ïḑe"/>
              <p:cNvSpPr/>
              <p:nvPr/>
            </p:nvSpPr>
            <p:spPr bwMode="auto">
              <a:xfrm>
                <a:off x="6346564" y="2401194"/>
                <a:ext cx="119068" cy="217122"/>
              </a:xfrm>
              <a:custGeom>
                <a:avLst/>
                <a:gdLst>
                  <a:gd name="T0" fmla="*/ 43 w 57"/>
                  <a:gd name="T1" fmla="*/ 0 h 104"/>
                  <a:gd name="T2" fmla="*/ 50 w 57"/>
                  <a:gd name="T3" fmla="*/ 1 h 104"/>
                  <a:gd name="T4" fmla="*/ 47 w 57"/>
                  <a:gd name="T5" fmla="*/ 35 h 104"/>
                  <a:gd name="T6" fmla="*/ 43 w 57"/>
                  <a:gd name="T7" fmla="*/ 57 h 104"/>
                  <a:gd name="T8" fmla="*/ 37 w 57"/>
                  <a:gd name="T9" fmla="*/ 67 h 104"/>
                  <a:gd name="T10" fmla="*/ 36 w 57"/>
                  <a:gd name="T11" fmla="*/ 78 h 104"/>
                  <a:gd name="T12" fmla="*/ 36 w 57"/>
                  <a:gd name="T13" fmla="*/ 82 h 104"/>
                  <a:gd name="T14" fmla="*/ 32 w 57"/>
                  <a:gd name="T15" fmla="*/ 83 h 104"/>
                  <a:gd name="T16" fmla="*/ 30 w 57"/>
                  <a:gd name="T17" fmla="*/ 95 h 104"/>
                  <a:gd name="T18" fmla="*/ 28 w 57"/>
                  <a:gd name="T19" fmla="*/ 96 h 104"/>
                  <a:gd name="T20" fmla="*/ 26 w 57"/>
                  <a:gd name="T21" fmla="*/ 102 h 104"/>
                  <a:gd name="T22" fmla="*/ 8 w 57"/>
                  <a:gd name="T23" fmla="*/ 104 h 104"/>
                  <a:gd name="T24" fmla="*/ 6 w 57"/>
                  <a:gd name="T25" fmla="*/ 95 h 104"/>
                  <a:gd name="T26" fmla="*/ 4 w 57"/>
                  <a:gd name="T27" fmla="*/ 91 h 104"/>
                  <a:gd name="T28" fmla="*/ 0 w 57"/>
                  <a:gd name="T29" fmla="*/ 89 h 104"/>
                  <a:gd name="T30" fmla="*/ 0 w 57"/>
                  <a:gd name="T31" fmla="*/ 82 h 104"/>
                  <a:gd name="T32" fmla="*/ 2 w 57"/>
                  <a:gd name="T33" fmla="*/ 80 h 104"/>
                  <a:gd name="T34" fmla="*/ 0 w 57"/>
                  <a:gd name="T35" fmla="*/ 78 h 104"/>
                  <a:gd name="T36" fmla="*/ 4 w 57"/>
                  <a:gd name="T37" fmla="*/ 70 h 104"/>
                  <a:gd name="T38" fmla="*/ 4 w 57"/>
                  <a:gd name="T39" fmla="*/ 67 h 104"/>
                  <a:gd name="T40" fmla="*/ 8 w 57"/>
                  <a:gd name="T41" fmla="*/ 65 h 104"/>
                  <a:gd name="T42" fmla="*/ 11 w 57"/>
                  <a:gd name="T43" fmla="*/ 55 h 104"/>
                  <a:gd name="T44" fmla="*/ 8 w 57"/>
                  <a:gd name="T45" fmla="*/ 50 h 104"/>
                  <a:gd name="T46" fmla="*/ 8 w 57"/>
                  <a:gd name="T47" fmla="*/ 39 h 104"/>
                  <a:gd name="T48" fmla="*/ 11 w 57"/>
                  <a:gd name="T49" fmla="*/ 35 h 104"/>
                  <a:gd name="T50" fmla="*/ 17 w 57"/>
                  <a:gd name="T51" fmla="*/ 31 h 104"/>
                  <a:gd name="T52" fmla="*/ 26 w 57"/>
                  <a:gd name="T53" fmla="*/ 24 h 104"/>
                  <a:gd name="T54" fmla="*/ 32 w 57"/>
                  <a:gd name="T55" fmla="*/ 26 h 104"/>
                  <a:gd name="T56" fmla="*/ 34 w 57"/>
                  <a:gd name="T57" fmla="*/ 14 h 104"/>
                  <a:gd name="T58" fmla="*/ 39 w 57"/>
                  <a:gd name="T59" fmla="*/ 13 h 104"/>
                  <a:gd name="T60" fmla="*/ 43 w 57"/>
                  <a:gd name="T61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7" h="104">
                    <a:moveTo>
                      <a:pt x="43" y="0"/>
                    </a:moveTo>
                    <a:cubicBezTo>
                      <a:pt x="45" y="1"/>
                      <a:pt x="47" y="2"/>
                      <a:pt x="50" y="1"/>
                    </a:cubicBezTo>
                    <a:cubicBezTo>
                      <a:pt x="47" y="11"/>
                      <a:pt x="57" y="28"/>
                      <a:pt x="47" y="35"/>
                    </a:cubicBezTo>
                    <a:cubicBezTo>
                      <a:pt x="47" y="43"/>
                      <a:pt x="46" y="50"/>
                      <a:pt x="43" y="57"/>
                    </a:cubicBezTo>
                    <a:cubicBezTo>
                      <a:pt x="42" y="61"/>
                      <a:pt x="41" y="66"/>
                      <a:pt x="37" y="67"/>
                    </a:cubicBezTo>
                    <a:cubicBezTo>
                      <a:pt x="39" y="71"/>
                      <a:pt x="36" y="75"/>
                      <a:pt x="36" y="78"/>
                    </a:cubicBezTo>
                    <a:cubicBezTo>
                      <a:pt x="35" y="79"/>
                      <a:pt x="36" y="81"/>
                      <a:pt x="36" y="82"/>
                    </a:cubicBezTo>
                    <a:cubicBezTo>
                      <a:pt x="35" y="82"/>
                      <a:pt x="32" y="83"/>
                      <a:pt x="32" y="83"/>
                    </a:cubicBezTo>
                    <a:cubicBezTo>
                      <a:pt x="31" y="87"/>
                      <a:pt x="32" y="91"/>
                      <a:pt x="30" y="95"/>
                    </a:cubicBezTo>
                    <a:cubicBezTo>
                      <a:pt x="30" y="95"/>
                      <a:pt x="28" y="95"/>
                      <a:pt x="28" y="96"/>
                    </a:cubicBezTo>
                    <a:cubicBezTo>
                      <a:pt x="28" y="98"/>
                      <a:pt x="25" y="99"/>
                      <a:pt x="26" y="102"/>
                    </a:cubicBezTo>
                    <a:cubicBezTo>
                      <a:pt x="21" y="104"/>
                      <a:pt x="15" y="104"/>
                      <a:pt x="8" y="104"/>
                    </a:cubicBezTo>
                    <a:cubicBezTo>
                      <a:pt x="8" y="99"/>
                      <a:pt x="4" y="100"/>
                      <a:pt x="6" y="95"/>
                    </a:cubicBezTo>
                    <a:cubicBezTo>
                      <a:pt x="4" y="95"/>
                      <a:pt x="4" y="92"/>
                      <a:pt x="4" y="91"/>
                    </a:cubicBezTo>
                    <a:cubicBezTo>
                      <a:pt x="2" y="91"/>
                      <a:pt x="1" y="90"/>
                      <a:pt x="0" y="89"/>
                    </a:cubicBezTo>
                    <a:cubicBezTo>
                      <a:pt x="0" y="87"/>
                      <a:pt x="0" y="84"/>
                      <a:pt x="0" y="82"/>
                    </a:cubicBezTo>
                    <a:cubicBezTo>
                      <a:pt x="0" y="80"/>
                      <a:pt x="2" y="80"/>
                      <a:pt x="2" y="80"/>
                    </a:cubicBezTo>
                    <a:cubicBezTo>
                      <a:pt x="2" y="78"/>
                      <a:pt x="0" y="78"/>
                      <a:pt x="0" y="78"/>
                    </a:cubicBezTo>
                    <a:cubicBezTo>
                      <a:pt x="1" y="75"/>
                      <a:pt x="3" y="72"/>
                      <a:pt x="4" y="70"/>
                    </a:cubicBezTo>
                    <a:cubicBezTo>
                      <a:pt x="4" y="70"/>
                      <a:pt x="3" y="67"/>
                      <a:pt x="4" y="67"/>
                    </a:cubicBezTo>
                    <a:cubicBezTo>
                      <a:pt x="4" y="66"/>
                      <a:pt x="8" y="65"/>
                      <a:pt x="8" y="65"/>
                    </a:cubicBezTo>
                    <a:cubicBezTo>
                      <a:pt x="9" y="62"/>
                      <a:pt x="5" y="49"/>
                      <a:pt x="11" y="55"/>
                    </a:cubicBezTo>
                    <a:cubicBezTo>
                      <a:pt x="12" y="51"/>
                      <a:pt x="8" y="53"/>
                      <a:pt x="8" y="50"/>
                    </a:cubicBezTo>
                    <a:cubicBezTo>
                      <a:pt x="8" y="46"/>
                      <a:pt x="8" y="42"/>
                      <a:pt x="8" y="39"/>
                    </a:cubicBezTo>
                    <a:cubicBezTo>
                      <a:pt x="11" y="39"/>
                      <a:pt x="11" y="37"/>
                      <a:pt x="11" y="35"/>
                    </a:cubicBezTo>
                    <a:cubicBezTo>
                      <a:pt x="15" y="36"/>
                      <a:pt x="15" y="32"/>
                      <a:pt x="17" y="31"/>
                    </a:cubicBezTo>
                    <a:cubicBezTo>
                      <a:pt x="19" y="30"/>
                      <a:pt x="27" y="31"/>
                      <a:pt x="26" y="24"/>
                    </a:cubicBezTo>
                    <a:cubicBezTo>
                      <a:pt x="29" y="23"/>
                      <a:pt x="29" y="26"/>
                      <a:pt x="32" y="26"/>
                    </a:cubicBezTo>
                    <a:cubicBezTo>
                      <a:pt x="30" y="20"/>
                      <a:pt x="34" y="19"/>
                      <a:pt x="34" y="14"/>
                    </a:cubicBezTo>
                    <a:cubicBezTo>
                      <a:pt x="39" y="17"/>
                      <a:pt x="38" y="2"/>
                      <a:pt x="39" y="13"/>
                    </a:cubicBezTo>
                    <a:cubicBezTo>
                      <a:pt x="46" y="10"/>
                      <a:pt x="40" y="2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1" name="ïŝľîḑè"/>
              <p:cNvSpPr/>
              <p:nvPr/>
            </p:nvSpPr>
            <p:spPr bwMode="auto">
              <a:xfrm>
                <a:off x="7448976" y="2389989"/>
                <a:ext cx="638757" cy="469263"/>
              </a:xfrm>
              <a:custGeom>
                <a:avLst/>
                <a:gdLst>
                  <a:gd name="T0" fmla="*/ 178 w 307"/>
                  <a:gd name="T1" fmla="*/ 19 h 226"/>
                  <a:gd name="T2" fmla="*/ 171 w 307"/>
                  <a:gd name="T3" fmla="*/ 22 h 226"/>
                  <a:gd name="T4" fmla="*/ 180 w 307"/>
                  <a:gd name="T5" fmla="*/ 34 h 226"/>
                  <a:gd name="T6" fmla="*/ 206 w 307"/>
                  <a:gd name="T7" fmla="*/ 48 h 226"/>
                  <a:gd name="T8" fmla="*/ 214 w 307"/>
                  <a:gd name="T9" fmla="*/ 37 h 226"/>
                  <a:gd name="T10" fmla="*/ 216 w 307"/>
                  <a:gd name="T11" fmla="*/ 30 h 226"/>
                  <a:gd name="T12" fmla="*/ 218 w 307"/>
                  <a:gd name="T13" fmla="*/ 13 h 226"/>
                  <a:gd name="T14" fmla="*/ 223 w 307"/>
                  <a:gd name="T15" fmla="*/ 4 h 226"/>
                  <a:gd name="T16" fmla="*/ 229 w 307"/>
                  <a:gd name="T17" fmla="*/ 11 h 226"/>
                  <a:gd name="T18" fmla="*/ 238 w 307"/>
                  <a:gd name="T19" fmla="*/ 30 h 226"/>
                  <a:gd name="T20" fmla="*/ 247 w 307"/>
                  <a:gd name="T21" fmla="*/ 43 h 226"/>
                  <a:gd name="T22" fmla="*/ 257 w 307"/>
                  <a:gd name="T23" fmla="*/ 56 h 226"/>
                  <a:gd name="T24" fmla="*/ 262 w 307"/>
                  <a:gd name="T25" fmla="*/ 71 h 226"/>
                  <a:gd name="T26" fmla="*/ 268 w 307"/>
                  <a:gd name="T27" fmla="*/ 75 h 226"/>
                  <a:gd name="T28" fmla="*/ 279 w 307"/>
                  <a:gd name="T29" fmla="*/ 82 h 226"/>
                  <a:gd name="T30" fmla="*/ 288 w 307"/>
                  <a:gd name="T31" fmla="*/ 101 h 226"/>
                  <a:gd name="T32" fmla="*/ 292 w 307"/>
                  <a:gd name="T33" fmla="*/ 104 h 226"/>
                  <a:gd name="T34" fmla="*/ 303 w 307"/>
                  <a:gd name="T35" fmla="*/ 112 h 226"/>
                  <a:gd name="T36" fmla="*/ 307 w 307"/>
                  <a:gd name="T37" fmla="*/ 143 h 226"/>
                  <a:gd name="T38" fmla="*/ 301 w 307"/>
                  <a:gd name="T39" fmla="*/ 158 h 226"/>
                  <a:gd name="T40" fmla="*/ 301 w 307"/>
                  <a:gd name="T41" fmla="*/ 164 h 226"/>
                  <a:gd name="T42" fmla="*/ 298 w 307"/>
                  <a:gd name="T43" fmla="*/ 175 h 226"/>
                  <a:gd name="T44" fmla="*/ 287 w 307"/>
                  <a:gd name="T45" fmla="*/ 185 h 226"/>
                  <a:gd name="T46" fmla="*/ 277 w 307"/>
                  <a:gd name="T47" fmla="*/ 212 h 226"/>
                  <a:gd name="T48" fmla="*/ 260 w 307"/>
                  <a:gd name="T49" fmla="*/ 220 h 226"/>
                  <a:gd name="T50" fmla="*/ 253 w 307"/>
                  <a:gd name="T51" fmla="*/ 226 h 226"/>
                  <a:gd name="T52" fmla="*/ 238 w 307"/>
                  <a:gd name="T53" fmla="*/ 222 h 226"/>
                  <a:gd name="T54" fmla="*/ 205 w 307"/>
                  <a:gd name="T55" fmla="*/ 216 h 226"/>
                  <a:gd name="T56" fmla="*/ 203 w 307"/>
                  <a:gd name="T57" fmla="*/ 205 h 226"/>
                  <a:gd name="T58" fmla="*/ 201 w 307"/>
                  <a:gd name="T59" fmla="*/ 199 h 226"/>
                  <a:gd name="T60" fmla="*/ 186 w 307"/>
                  <a:gd name="T61" fmla="*/ 188 h 226"/>
                  <a:gd name="T62" fmla="*/ 178 w 307"/>
                  <a:gd name="T63" fmla="*/ 179 h 226"/>
                  <a:gd name="T64" fmla="*/ 164 w 307"/>
                  <a:gd name="T65" fmla="*/ 173 h 226"/>
                  <a:gd name="T66" fmla="*/ 156 w 307"/>
                  <a:gd name="T67" fmla="*/ 170 h 226"/>
                  <a:gd name="T68" fmla="*/ 121 w 307"/>
                  <a:gd name="T69" fmla="*/ 162 h 226"/>
                  <a:gd name="T70" fmla="*/ 102 w 307"/>
                  <a:gd name="T71" fmla="*/ 168 h 226"/>
                  <a:gd name="T72" fmla="*/ 95 w 307"/>
                  <a:gd name="T73" fmla="*/ 171 h 226"/>
                  <a:gd name="T74" fmla="*/ 89 w 307"/>
                  <a:gd name="T75" fmla="*/ 177 h 226"/>
                  <a:gd name="T76" fmla="*/ 85 w 307"/>
                  <a:gd name="T77" fmla="*/ 177 h 226"/>
                  <a:gd name="T78" fmla="*/ 52 w 307"/>
                  <a:gd name="T79" fmla="*/ 183 h 226"/>
                  <a:gd name="T80" fmla="*/ 46 w 307"/>
                  <a:gd name="T81" fmla="*/ 186 h 226"/>
                  <a:gd name="T82" fmla="*/ 14 w 307"/>
                  <a:gd name="T83" fmla="*/ 192 h 226"/>
                  <a:gd name="T84" fmla="*/ 18 w 307"/>
                  <a:gd name="T85" fmla="*/ 171 h 226"/>
                  <a:gd name="T86" fmla="*/ 14 w 307"/>
                  <a:gd name="T87" fmla="*/ 160 h 226"/>
                  <a:gd name="T88" fmla="*/ 14 w 307"/>
                  <a:gd name="T89" fmla="*/ 153 h 226"/>
                  <a:gd name="T90" fmla="*/ 9 w 307"/>
                  <a:gd name="T91" fmla="*/ 142 h 226"/>
                  <a:gd name="T92" fmla="*/ 7 w 307"/>
                  <a:gd name="T93" fmla="*/ 132 h 226"/>
                  <a:gd name="T94" fmla="*/ 3 w 307"/>
                  <a:gd name="T95" fmla="*/ 121 h 226"/>
                  <a:gd name="T96" fmla="*/ 5 w 307"/>
                  <a:gd name="T97" fmla="*/ 112 h 226"/>
                  <a:gd name="T98" fmla="*/ 5 w 307"/>
                  <a:gd name="T99" fmla="*/ 88 h 226"/>
                  <a:gd name="T100" fmla="*/ 26 w 307"/>
                  <a:gd name="T101" fmla="*/ 75 h 226"/>
                  <a:gd name="T102" fmla="*/ 50 w 307"/>
                  <a:gd name="T103" fmla="*/ 69 h 226"/>
                  <a:gd name="T104" fmla="*/ 63 w 307"/>
                  <a:gd name="T105" fmla="*/ 63 h 226"/>
                  <a:gd name="T106" fmla="*/ 68 w 307"/>
                  <a:gd name="T107" fmla="*/ 43 h 226"/>
                  <a:gd name="T108" fmla="*/ 85 w 307"/>
                  <a:gd name="T109" fmla="*/ 43 h 226"/>
                  <a:gd name="T110" fmla="*/ 89 w 307"/>
                  <a:gd name="T111" fmla="*/ 30 h 226"/>
                  <a:gd name="T112" fmla="*/ 104 w 307"/>
                  <a:gd name="T113" fmla="*/ 20 h 226"/>
                  <a:gd name="T114" fmla="*/ 115 w 307"/>
                  <a:gd name="T115" fmla="*/ 26 h 226"/>
                  <a:gd name="T116" fmla="*/ 119 w 307"/>
                  <a:gd name="T117" fmla="*/ 28 h 226"/>
                  <a:gd name="T118" fmla="*/ 123 w 307"/>
                  <a:gd name="T119" fmla="*/ 24 h 226"/>
                  <a:gd name="T120" fmla="*/ 136 w 307"/>
                  <a:gd name="T121" fmla="*/ 13 h 226"/>
                  <a:gd name="T122" fmla="*/ 145 w 307"/>
                  <a:gd name="T123" fmla="*/ 9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7" h="226">
                    <a:moveTo>
                      <a:pt x="178" y="9"/>
                    </a:moveTo>
                    <a:cubicBezTo>
                      <a:pt x="178" y="12"/>
                      <a:pt x="178" y="16"/>
                      <a:pt x="178" y="19"/>
                    </a:cubicBezTo>
                    <a:cubicBezTo>
                      <a:pt x="177" y="19"/>
                      <a:pt x="175" y="19"/>
                      <a:pt x="173" y="19"/>
                    </a:cubicBezTo>
                    <a:cubicBezTo>
                      <a:pt x="175" y="21"/>
                      <a:pt x="174" y="22"/>
                      <a:pt x="171" y="22"/>
                    </a:cubicBezTo>
                    <a:cubicBezTo>
                      <a:pt x="174" y="26"/>
                      <a:pt x="171" y="25"/>
                      <a:pt x="171" y="30"/>
                    </a:cubicBezTo>
                    <a:cubicBezTo>
                      <a:pt x="173" y="33"/>
                      <a:pt x="176" y="34"/>
                      <a:pt x="180" y="34"/>
                    </a:cubicBezTo>
                    <a:cubicBezTo>
                      <a:pt x="181" y="42"/>
                      <a:pt x="193" y="38"/>
                      <a:pt x="193" y="47"/>
                    </a:cubicBezTo>
                    <a:cubicBezTo>
                      <a:pt x="198" y="47"/>
                      <a:pt x="204" y="46"/>
                      <a:pt x="206" y="48"/>
                    </a:cubicBezTo>
                    <a:cubicBezTo>
                      <a:pt x="210" y="48"/>
                      <a:pt x="207" y="40"/>
                      <a:pt x="214" y="43"/>
                    </a:cubicBezTo>
                    <a:cubicBezTo>
                      <a:pt x="213" y="42"/>
                      <a:pt x="211" y="37"/>
                      <a:pt x="214" y="37"/>
                    </a:cubicBezTo>
                    <a:cubicBezTo>
                      <a:pt x="216" y="37"/>
                      <a:pt x="213" y="34"/>
                      <a:pt x="214" y="32"/>
                    </a:cubicBezTo>
                    <a:cubicBezTo>
                      <a:pt x="214" y="32"/>
                      <a:pt x="216" y="31"/>
                      <a:pt x="216" y="30"/>
                    </a:cubicBezTo>
                    <a:cubicBezTo>
                      <a:pt x="216" y="28"/>
                      <a:pt x="218" y="26"/>
                      <a:pt x="218" y="22"/>
                    </a:cubicBezTo>
                    <a:cubicBezTo>
                      <a:pt x="217" y="21"/>
                      <a:pt x="215" y="19"/>
                      <a:pt x="218" y="13"/>
                    </a:cubicBezTo>
                    <a:cubicBezTo>
                      <a:pt x="218" y="13"/>
                      <a:pt x="221" y="13"/>
                      <a:pt x="221" y="13"/>
                    </a:cubicBezTo>
                    <a:cubicBezTo>
                      <a:pt x="223" y="11"/>
                      <a:pt x="221" y="5"/>
                      <a:pt x="223" y="4"/>
                    </a:cubicBezTo>
                    <a:cubicBezTo>
                      <a:pt x="227" y="3"/>
                      <a:pt x="224" y="9"/>
                      <a:pt x="227" y="11"/>
                    </a:cubicBezTo>
                    <a:cubicBezTo>
                      <a:pt x="227" y="11"/>
                      <a:pt x="229" y="11"/>
                      <a:pt x="229" y="11"/>
                    </a:cubicBezTo>
                    <a:cubicBezTo>
                      <a:pt x="230" y="14"/>
                      <a:pt x="231" y="18"/>
                      <a:pt x="232" y="20"/>
                    </a:cubicBezTo>
                    <a:cubicBezTo>
                      <a:pt x="234" y="24"/>
                      <a:pt x="238" y="26"/>
                      <a:pt x="238" y="30"/>
                    </a:cubicBezTo>
                    <a:cubicBezTo>
                      <a:pt x="243" y="25"/>
                      <a:pt x="240" y="33"/>
                      <a:pt x="246" y="32"/>
                    </a:cubicBezTo>
                    <a:cubicBezTo>
                      <a:pt x="245" y="36"/>
                      <a:pt x="245" y="40"/>
                      <a:pt x="247" y="43"/>
                    </a:cubicBezTo>
                    <a:cubicBezTo>
                      <a:pt x="250" y="46"/>
                      <a:pt x="247" y="50"/>
                      <a:pt x="249" y="56"/>
                    </a:cubicBezTo>
                    <a:cubicBezTo>
                      <a:pt x="254" y="50"/>
                      <a:pt x="250" y="55"/>
                      <a:pt x="257" y="56"/>
                    </a:cubicBezTo>
                    <a:cubicBezTo>
                      <a:pt x="257" y="59"/>
                      <a:pt x="255" y="59"/>
                      <a:pt x="255" y="61"/>
                    </a:cubicBezTo>
                    <a:cubicBezTo>
                      <a:pt x="258" y="64"/>
                      <a:pt x="263" y="64"/>
                      <a:pt x="262" y="71"/>
                    </a:cubicBezTo>
                    <a:cubicBezTo>
                      <a:pt x="264" y="71"/>
                      <a:pt x="267" y="70"/>
                      <a:pt x="268" y="71"/>
                    </a:cubicBezTo>
                    <a:cubicBezTo>
                      <a:pt x="268" y="71"/>
                      <a:pt x="267" y="74"/>
                      <a:pt x="268" y="75"/>
                    </a:cubicBezTo>
                    <a:cubicBezTo>
                      <a:pt x="268" y="75"/>
                      <a:pt x="271" y="74"/>
                      <a:pt x="272" y="75"/>
                    </a:cubicBezTo>
                    <a:cubicBezTo>
                      <a:pt x="274" y="77"/>
                      <a:pt x="273" y="83"/>
                      <a:pt x="279" y="82"/>
                    </a:cubicBezTo>
                    <a:cubicBezTo>
                      <a:pt x="279" y="87"/>
                      <a:pt x="282" y="92"/>
                      <a:pt x="285" y="95"/>
                    </a:cubicBezTo>
                    <a:cubicBezTo>
                      <a:pt x="286" y="97"/>
                      <a:pt x="287" y="99"/>
                      <a:pt x="288" y="101"/>
                    </a:cubicBezTo>
                    <a:cubicBezTo>
                      <a:pt x="289" y="101"/>
                      <a:pt x="291" y="100"/>
                      <a:pt x="292" y="101"/>
                    </a:cubicBezTo>
                    <a:cubicBezTo>
                      <a:pt x="293" y="101"/>
                      <a:pt x="291" y="104"/>
                      <a:pt x="292" y="104"/>
                    </a:cubicBezTo>
                    <a:cubicBezTo>
                      <a:pt x="294" y="106"/>
                      <a:pt x="297" y="105"/>
                      <a:pt x="296" y="104"/>
                    </a:cubicBezTo>
                    <a:cubicBezTo>
                      <a:pt x="300" y="108"/>
                      <a:pt x="297" y="113"/>
                      <a:pt x="303" y="112"/>
                    </a:cubicBezTo>
                    <a:cubicBezTo>
                      <a:pt x="299" y="117"/>
                      <a:pt x="304" y="124"/>
                      <a:pt x="305" y="132"/>
                    </a:cubicBezTo>
                    <a:cubicBezTo>
                      <a:pt x="306" y="137"/>
                      <a:pt x="303" y="141"/>
                      <a:pt x="307" y="143"/>
                    </a:cubicBezTo>
                    <a:cubicBezTo>
                      <a:pt x="303" y="146"/>
                      <a:pt x="304" y="149"/>
                      <a:pt x="303" y="157"/>
                    </a:cubicBezTo>
                    <a:cubicBezTo>
                      <a:pt x="303" y="156"/>
                      <a:pt x="300" y="157"/>
                      <a:pt x="301" y="158"/>
                    </a:cubicBezTo>
                    <a:cubicBezTo>
                      <a:pt x="302" y="158"/>
                      <a:pt x="303" y="158"/>
                      <a:pt x="303" y="158"/>
                    </a:cubicBezTo>
                    <a:cubicBezTo>
                      <a:pt x="303" y="159"/>
                      <a:pt x="302" y="163"/>
                      <a:pt x="301" y="164"/>
                    </a:cubicBezTo>
                    <a:cubicBezTo>
                      <a:pt x="301" y="164"/>
                      <a:pt x="298" y="166"/>
                      <a:pt x="298" y="166"/>
                    </a:cubicBezTo>
                    <a:cubicBezTo>
                      <a:pt x="297" y="168"/>
                      <a:pt x="301" y="171"/>
                      <a:pt x="298" y="175"/>
                    </a:cubicBezTo>
                    <a:cubicBezTo>
                      <a:pt x="294" y="175"/>
                      <a:pt x="295" y="180"/>
                      <a:pt x="290" y="179"/>
                    </a:cubicBezTo>
                    <a:cubicBezTo>
                      <a:pt x="291" y="183"/>
                      <a:pt x="290" y="185"/>
                      <a:pt x="287" y="185"/>
                    </a:cubicBezTo>
                    <a:cubicBezTo>
                      <a:pt x="288" y="192"/>
                      <a:pt x="284" y="194"/>
                      <a:pt x="285" y="201"/>
                    </a:cubicBezTo>
                    <a:cubicBezTo>
                      <a:pt x="277" y="200"/>
                      <a:pt x="278" y="207"/>
                      <a:pt x="277" y="212"/>
                    </a:cubicBezTo>
                    <a:cubicBezTo>
                      <a:pt x="275" y="212"/>
                      <a:pt x="272" y="212"/>
                      <a:pt x="272" y="214"/>
                    </a:cubicBezTo>
                    <a:cubicBezTo>
                      <a:pt x="271" y="218"/>
                      <a:pt x="264" y="218"/>
                      <a:pt x="260" y="220"/>
                    </a:cubicBezTo>
                    <a:cubicBezTo>
                      <a:pt x="259" y="221"/>
                      <a:pt x="258" y="223"/>
                      <a:pt x="257" y="224"/>
                    </a:cubicBezTo>
                    <a:cubicBezTo>
                      <a:pt x="255" y="224"/>
                      <a:pt x="253" y="223"/>
                      <a:pt x="253" y="226"/>
                    </a:cubicBezTo>
                    <a:cubicBezTo>
                      <a:pt x="249" y="223"/>
                      <a:pt x="247" y="219"/>
                      <a:pt x="242" y="218"/>
                    </a:cubicBezTo>
                    <a:cubicBezTo>
                      <a:pt x="238" y="216"/>
                      <a:pt x="239" y="221"/>
                      <a:pt x="238" y="222"/>
                    </a:cubicBezTo>
                    <a:cubicBezTo>
                      <a:pt x="234" y="224"/>
                      <a:pt x="228" y="221"/>
                      <a:pt x="225" y="226"/>
                    </a:cubicBezTo>
                    <a:cubicBezTo>
                      <a:pt x="218" y="222"/>
                      <a:pt x="213" y="217"/>
                      <a:pt x="205" y="216"/>
                    </a:cubicBezTo>
                    <a:cubicBezTo>
                      <a:pt x="207" y="214"/>
                      <a:pt x="207" y="212"/>
                      <a:pt x="205" y="207"/>
                    </a:cubicBezTo>
                    <a:cubicBezTo>
                      <a:pt x="204" y="206"/>
                      <a:pt x="203" y="207"/>
                      <a:pt x="203" y="205"/>
                    </a:cubicBezTo>
                    <a:cubicBezTo>
                      <a:pt x="203" y="205"/>
                      <a:pt x="203" y="203"/>
                      <a:pt x="203" y="203"/>
                    </a:cubicBezTo>
                    <a:cubicBezTo>
                      <a:pt x="202" y="201"/>
                      <a:pt x="197" y="200"/>
                      <a:pt x="201" y="199"/>
                    </a:cubicBezTo>
                    <a:cubicBezTo>
                      <a:pt x="200" y="198"/>
                      <a:pt x="192" y="194"/>
                      <a:pt x="191" y="198"/>
                    </a:cubicBezTo>
                    <a:cubicBezTo>
                      <a:pt x="189" y="195"/>
                      <a:pt x="189" y="190"/>
                      <a:pt x="186" y="188"/>
                    </a:cubicBezTo>
                    <a:cubicBezTo>
                      <a:pt x="185" y="184"/>
                      <a:pt x="187" y="183"/>
                      <a:pt x="188" y="181"/>
                    </a:cubicBezTo>
                    <a:cubicBezTo>
                      <a:pt x="186" y="179"/>
                      <a:pt x="184" y="180"/>
                      <a:pt x="178" y="179"/>
                    </a:cubicBezTo>
                    <a:cubicBezTo>
                      <a:pt x="175" y="181"/>
                      <a:pt x="175" y="188"/>
                      <a:pt x="167" y="186"/>
                    </a:cubicBezTo>
                    <a:cubicBezTo>
                      <a:pt x="169" y="179"/>
                      <a:pt x="162" y="181"/>
                      <a:pt x="164" y="173"/>
                    </a:cubicBezTo>
                    <a:cubicBezTo>
                      <a:pt x="159" y="173"/>
                      <a:pt x="158" y="170"/>
                      <a:pt x="152" y="171"/>
                    </a:cubicBezTo>
                    <a:cubicBezTo>
                      <a:pt x="152" y="170"/>
                      <a:pt x="155" y="170"/>
                      <a:pt x="156" y="170"/>
                    </a:cubicBezTo>
                    <a:cubicBezTo>
                      <a:pt x="151" y="164"/>
                      <a:pt x="147" y="169"/>
                      <a:pt x="137" y="168"/>
                    </a:cubicBezTo>
                    <a:cubicBezTo>
                      <a:pt x="131" y="166"/>
                      <a:pt x="126" y="164"/>
                      <a:pt x="121" y="162"/>
                    </a:cubicBezTo>
                    <a:cubicBezTo>
                      <a:pt x="116" y="164"/>
                      <a:pt x="111" y="163"/>
                      <a:pt x="109" y="168"/>
                    </a:cubicBezTo>
                    <a:cubicBezTo>
                      <a:pt x="107" y="168"/>
                      <a:pt x="104" y="167"/>
                      <a:pt x="102" y="168"/>
                    </a:cubicBezTo>
                    <a:cubicBezTo>
                      <a:pt x="100" y="168"/>
                      <a:pt x="101" y="169"/>
                      <a:pt x="100" y="170"/>
                    </a:cubicBezTo>
                    <a:cubicBezTo>
                      <a:pt x="97" y="170"/>
                      <a:pt x="98" y="166"/>
                      <a:pt x="95" y="171"/>
                    </a:cubicBezTo>
                    <a:cubicBezTo>
                      <a:pt x="94" y="172"/>
                      <a:pt x="92" y="173"/>
                      <a:pt x="93" y="175"/>
                    </a:cubicBezTo>
                    <a:cubicBezTo>
                      <a:pt x="90" y="173"/>
                      <a:pt x="89" y="169"/>
                      <a:pt x="89" y="177"/>
                    </a:cubicBezTo>
                    <a:cubicBezTo>
                      <a:pt x="87" y="177"/>
                      <a:pt x="87" y="175"/>
                      <a:pt x="85" y="175"/>
                    </a:cubicBezTo>
                    <a:cubicBezTo>
                      <a:pt x="83" y="175"/>
                      <a:pt x="85" y="177"/>
                      <a:pt x="85" y="177"/>
                    </a:cubicBezTo>
                    <a:cubicBezTo>
                      <a:pt x="83" y="181"/>
                      <a:pt x="77" y="179"/>
                      <a:pt x="76" y="185"/>
                    </a:cubicBezTo>
                    <a:cubicBezTo>
                      <a:pt x="71" y="181"/>
                      <a:pt x="60" y="183"/>
                      <a:pt x="52" y="183"/>
                    </a:cubicBezTo>
                    <a:cubicBezTo>
                      <a:pt x="49" y="182"/>
                      <a:pt x="51" y="186"/>
                      <a:pt x="50" y="186"/>
                    </a:cubicBezTo>
                    <a:cubicBezTo>
                      <a:pt x="49" y="187"/>
                      <a:pt x="47" y="186"/>
                      <a:pt x="46" y="186"/>
                    </a:cubicBezTo>
                    <a:cubicBezTo>
                      <a:pt x="44" y="187"/>
                      <a:pt x="43" y="188"/>
                      <a:pt x="40" y="188"/>
                    </a:cubicBezTo>
                    <a:cubicBezTo>
                      <a:pt x="35" y="190"/>
                      <a:pt x="26" y="194"/>
                      <a:pt x="14" y="192"/>
                    </a:cubicBezTo>
                    <a:cubicBezTo>
                      <a:pt x="15" y="187"/>
                      <a:pt x="14" y="181"/>
                      <a:pt x="20" y="181"/>
                    </a:cubicBezTo>
                    <a:cubicBezTo>
                      <a:pt x="19" y="178"/>
                      <a:pt x="22" y="172"/>
                      <a:pt x="18" y="171"/>
                    </a:cubicBezTo>
                    <a:cubicBezTo>
                      <a:pt x="13" y="171"/>
                      <a:pt x="20" y="170"/>
                      <a:pt x="18" y="164"/>
                    </a:cubicBezTo>
                    <a:cubicBezTo>
                      <a:pt x="16" y="159"/>
                      <a:pt x="16" y="168"/>
                      <a:pt x="14" y="160"/>
                    </a:cubicBezTo>
                    <a:cubicBezTo>
                      <a:pt x="14" y="160"/>
                      <a:pt x="15" y="157"/>
                      <a:pt x="14" y="157"/>
                    </a:cubicBezTo>
                    <a:cubicBezTo>
                      <a:pt x="12" y="154"/>
                      <a:pt x="15" y="156"/>
                      <a:pt x="14" y="153"/>
                    </a:cubicBezTo>
                    <a:cubicBezTo>
                      <a:pt x="14" y="149"/>
                      <a:pt x="10" y="146"/>
                      <a:pt x="13" y="143"/>
                    </a:cubicBezTo>
                    <a:cubicBezTo>
                      <a:pt x="13" y="141"/>
                      <a:pt x="10" y="143"/>
                      <a:pt x="9" y="142"/>
                    </a:cubicBezTo>
                    <a:cubicBezTo>
                      <a:pt x="8" y="141"/>
                      <a:pt x="9" y="139"/>
                      <a:pt x="9" y="138"/>
                    </a:cubicBezTo>
                    <a:cubicBezTo>
                      <a:pt x="9" y="138"/>
                      <a:pt x="7" y="132"/>
                      <a:pt x="7" y="132"/>
                    </a:cubicBezTo>
                    <a:cubicBezTo>
                      <a:pt x="4" y="130"/>
                      <a:pt x="8" y="131"/>
                      <a:pt x="7" y="129"/>
                    </a:cubicBezTo>
                    <a:cubicBezTo>
                      <a:pt x="6" y="126"/>
                      <a:pt x="2" y="125"/>
                      <a:pt x="3" y="121"/>
                    </a:cubicBezTo>
                    <a:cubicBezTo>
                      <a:pt x="8" y="122"/>
                      <a:pt x="5" y="114"/>
                      <a:pt x="9" y="114"/>
                    </a:cubicBezTo>
                    <a:cubicBezTo>
                      <a:pt x="9" y="111"/>
                      <a:pt x="6" y="113"/>
                      <a:pt x="5" y="112"/>
                    </a:cubicBezTo>
                    <a:cubicBezTo>
                      <a:pt x="4" y="110"/>
                      <a:pt x="6" y="105"/>
                      <a:pt x="1" y="106"/>
                    </a:cubicBezTo>
                    <a:cubicBezTo>
                      <a:pt x="0" y="98"/>
                      <a:pt x="4" y="94"/>
                      <a:pt x="5" y="88"/>
                    </a:cubicBezTo>
                    <a:cubicBezTo>
                      <a:pt x="7" y="91"/>
                      <a:pt x="14" y="89"/>
                      <a:pt x="14" y="84"/>
                    </a:cubicBezTo>
                    <a:cubicBezTo>
                      <a:pt x="15" y="80"/>
                      <a:pt x="26" y="83"/>
                      <a:pt x="26" y="75"/>
                    </a:cubicBezTo>
                    <a:cubicBezTo>
                      <a:pt x="36" y="76"/>
                      <a:pt x="41" y="71"/>
                      <a:pt x="50" y="71"/>
                    </a:cubicBezTo>
                    <a:cubicBezTo>
                      <a:pt x="52" y="71"/>
                      <a:pt x="50" y="68"/>
                      <a:pt x="50" y="69"/>
                    </a:cubicBezTo>
                    <a:cubicBezTo>
                      <a:pt x="53" y="65"/>
                      <a:pt x="59" y="68"/>
                      <a:pt x="59" y="61"/>
                    </a:cubicBezTo>
                    <a:cubicBezTo>
                      <a:pt x="61" y="62"/>
                      <a:pt x="61" y="63"/>
                      <a:pt x="63" y="63"/>
                    </a:cubicBezTo>
                    <a:cubicBezTo>
                      <a:pt x="67" y="64"/>
                      <a:pt x="62" y="55"/>
                      <a:pt x="68" y="58"/>
                    </a:cubicBezTo>
                    <a:cubicBezTo>
                      <a:pt x="67" y="50"/>
                      <a:pt x="68" y="51"/>
                      <a:pt x="68" y="43"/>
                    </a:cubicBezTo>
                    <a:cubicBezTo>
                      <a:pt x="73" y="43"/>
                      <a:pt x="76" y="45"/>
                      <a:pt x="80" y="47"/>
                    </a:cubicBezTo>
                    <a:cubicBezTo>
                      <a:pt x="82" y="45"/>
                      <a:pt x="82" y="42"/>
                      <a:pt x="85" y="43"/>
                    </a:cubicBezTo>
                    <a:cubicBezTo>
                      <a:pt x="83" y="39"/>
                      <a:pt x="90" y="36"/>
                      <a:pt x="85" y="35"/>
                    </a:cubicBezTo>
                    <a:cubicBezTo>
                      <a:pt x="86" y="33"/>
                      <a:pt x="89" y="33"/>
                      <a:pt x="89" y="30"/>
                    </a:cubicBezTo>
                    <a:cubicBezTo>
                      <a:pt x="95" y="31"/>
                      <a:pt x="91" y="23"/>
                      <a:pt x="98" y="26"/>
                    </a:cubicBezTo>
                    <a:cubicBezTo>
                      <a:pt x="100" y="24"/>
                      <a:pt x="102" y="22"/>
                      <a:pt x="104" y="20"/>
                    </a:cubicBezTo>
                    <a:cubicBezTo>
                      <a:pt x="106" y="22"/>
                      <a:pt x="109" y="23"/>
                      <a:pt x="113" y="22"/>
                    </a:cubicBezTo>
                    <a:cubicBezTo>
                      <a:pt x="109" y="26"/>
                      <a:pt x="114" y="24"/>
                      <a:pt x="115" y="26"/>
                    </a:cubicBezTo>
                    <a:cubicBezTo>
                      <a:pt x="115" y="26"/>
                      <a:pt x="115" y="28"/>
                      <a:pt x="115" y="28"/>
                    </a:cubicBezTo>
                    <a:cubicBezTo>
                      <a:pt x="116" y="28"/>
                      <a:pt x="118" y="27"/>
                      <a:pt x="119" y="28"/>
                    </a:cubicBezTo>
                    <a:cubicBezTo>
                      <a:pt x="119" y="28"/>
                      <a:pt x="121" y="33"/>
                      <a:pt x="126" y="32"/>
                    </a:cubicBezTo>
                    <a:cubicBezTo>
                      <a:pt x="129" y="33"/>
                      <a:pt x="127" y="22"/>
                      <a:pt x="123" y="24"/>
                    </a:cubicBezTo>
                    <a:cubicBezTo>
                      <a:pt x="124" y="22"/>
                      <a:pt x="126" y="21"/>
                      <a:pt x="128" y="20"/>
                    </a:cubicBezTo>
                    <a:cubicBezTo>
                      <a:pt x="128" y="16"/>
                      <a:pt x="131" y="13"/>
                      <a:pt x="136" y="13"/>
                    </a:cubicBezTo>
                    <a:cubicBezTo>
                      <a:pt x="135" y="9"/>
                      <a:pt x="137" y="7"/>
                      <a:pt x="141" y="7"/>
                    </a:cubicBezTo>
                    <a:cubicBezTo>
                      <a:pt x="138" y="13"/>
                      <a:pt x="140" y="10"/>
                      <a:pt x="145" y="9"/>
                    </a:cubicBezTo>
                    <a:cubicBezTo>
                      <a:pt x="153" y="0"/>
                      <a:pt x="168" y="9"/>
                      <a:pt x="178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îşľíḓe"/>
            <p:cNvGrpSpPr/>
            <p:nvPr/>
          </p:nvGrpSpPr>
          <p:grpSpPr>
            <a:xfrm>
              <a:off x="4587259" y="1974715"/>
              <a:ext cx="2908571" cy="2908571"/>
              <a:chOff x="4488867" y="1821867"/>
              <a:chExt cx="3214266" cy="3214266"/>
            </a:xfrm>
          </p:grpSpPr>
          <p:sp>
            <p:nvSpPr>
              <p:cNvPr id="31" name="iṥḷîďê"/>
              <p:cNvSpPr/>
              <p:nvPr/>
            </p:nvSpPr>
            <p:spPr bwMode="auto">
              <a:xfrm>
                <a:off x="4488867" y="3424170"/>
                <a:ext cx="1613574" cy="1611963"/>
              </a:xfrm>
              <a:custGeom>
                <a:avLst/>
                <a:gdLst>
                  <a:gd name="connsiteX0" fmla="*/ 0 w 1613574"/>
                  <a:gd name="connsiteY0" fmla="*/ 0 h 1611963"/>
                  <a:gd name="connsiteX1" fmla="*/ 365319 w 1613574"/>
                  <a:gd name="connsiteY1" fmla="*/ 0 h 1611963"/>
                  <a:gd name="connsiteX2" fmla="*/ 369704 w 1613574"/>
                  <a:gd name="connsiteY2" fmla="*/ 0 h 1611963"/>
                  <a:gd name="connsiteX3" fmla="*/ 369460 w 1613574"/>
                  <a:gd name="connsiteY3" fmla="*/ 4830 h 1611963"/>
                  <a:gd name="connsiteX4" fmla="*/ 1607133 w 1613574"/>
                  <a:gd name="connsiteY4" fmla="*/ 1242502 h 1611963"/>
                  <a:gd name="connsiteX5" fmla="*/ 1613574 w 1613574"/>
                  <a:gd name="connsiteY5" fmla="*/ 1242177 h 1611963"/>
                  <a:gd name="connsiteX6" fmla="*/ 1613574 w 1613574"/>
                  <a:gd name="connsiteY6" fmla="*/ 1244216 h 1611963"/>
                  <a:gd name="connsiteX7" fmla="*/ 1613574 w 1613574"/>
                  <a:gd name="connsiteY7" fmla="*/ 1611963 h 1611963"/>
                  <a:gd name="connsiteX8" fmla="*/ 0 w 1613574"/>
                  <a:gd name="connsiteY8" fmla="*/ 0 h 161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3574" h="1611963">
                    <a:moveTo>
                      <a:pt x="0" y="0"/>
                    </a:moveTo>
                    <a:cubicBezTo>
                      <a:pt x="0" y="0"/>
                      <a:pt x="0" y="0"/>
                      <a:pt x="365319" y="0"/>
                    </a:cubicBezTo>
                    <a:lnTo>
                      <a:pt x="369704" y="0"/>
                    </a:lnTo>
                    <a:lnTo>
                      <a:pt x="369460" y="4830"/>
                    </a:lnTo>
                    <a:cubicBezTo>
                      <a:pt x="369460" y="688377"/>
                      <a:pt x="923585" y="1242502"/>
                      <a:pt x="1607133" y="1242502"/>
                    </a:cubicBezTo>
                    <a:lnTo>
                      <a:pt x="1613574" y="1242177"/>
                    </a:lnTo>
                    <a:lnTo>
                      <a:pt x="1613574" y="1244216"/>
                    </a:lnTo>
                    <a:cubicBezTo>
                      <a:pt x="1613574" y="1324682"/>
                      <a:pt x="1613574" y="1441722"/>
                      <a:pt x="1613574" y="1611963"/>
                    </a:cubicBezTo>
                    <a:cubicBezTo>
                      <a:pt x="724291" y="1611963"/>
                      <a:pt x="0" y="888396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50800">
                <a:solidFill>
                  <a:schemeClr val="bg1"/>
                </a:solidFill>
                <a:round/>
              </a:ln>
            </p:spPr>
            <p:txBody>
              <a:bodyPr wrap="square" anchor="ctr">
                <a:noAutofit/>
              </a:bodyPr>
              <a:lstStyle/>
              <a:p>
                <a:pPr algn="ctr"/>
                <a:endParaRPr sz="14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iṧ1îḓê"/>
              <p:cNvSpPr/>
              <p:nvPr/>
            </p:nvSpPr>
            <p:spPr bwMode="auto">
              <a:xfrm>
                <a:off x="4488867" y="1821867"/>
                <a:ext cx="1613574" cy="1613574"/>
              </a:xfrm>
              <a:custGeom>
                <a:avLst/>
                <a:gdLst>
                  <a:gd name="connsiteX0" fmla="*/ 1613574 w 1613574"/>
                  <a:gd name="connsiteY0" fmla="*/ 0 h 1613574"/>
                  <a:gd name="connsiteX1" fmla="*/ 1613574 w 1613574"/>
                  <a:gd name="connsiteY1" fmla="*/ 363445 h 1613574"/>
                  <a:gd name="connsiteX2" fmla="*/ 1613574 w 1613574"/>
                  <a:gd name="connsiteY2" fmla="*/ 369786 h 1613574"/>
                  <a:gd name="connsiteX3" fmla="*/ 1607133 w 1613574"/>
                  <a:gd name="connsiteY3" fmla="*/ 369461 h 1613574"/>
                  <a:gd name="connsiteX4" fmla="*/ 369460 w 1613574"/>
                  <a:gd name="connsiteY4" fmla="*/ 1607133 h 1613574"/>
                  <a:gd name="connsiteX5" fmla="*/ 369786 w 1613574"/>
                  <a:gd name="connsiteY5" fmla="*/ 1613574 h 1613574"/>
                  <a:gd name="connsiteX6" fmla="*/ 368115 w 1613574"/>
                  <a:gd name="connsiteY6" fmla="*/ 1613574 h 1613574"/>
                  <a:gd name="connsiteX7" fmla="*/ 0 w 1613574"/>
                  <a:gd name="connsiteY7" fmla="*/ 1613574 h 1613574"/>
                  <a:gd name="connsiteX8" fmla="*/ 1613574 w 1613574"/>
                  <a:gd name="connsiteY8" fmla="*/ 0 h 161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3574" h="1613574">
                    <a:moveTo>
                      <a:pt x="1613574" y="0"/>
                    </a:moveTo>
                    <a:cubicBezTo>
                      <a:pt x="1613574" y="0"/>
                      <a:pt x="1613574" y="0"/>
                      <a:pt x="1613574" y="363445"/>
                    </a:cubicBezTo>
                    <a:lnTo>
                      <a:pt x="1613574" y="369786"/>
                    </a:lnTo>
                    <a:lnTo>
                      <a:pt x="1607133" y="369461"/>
                    </a:lnTo>
                    <a:cubicBezTo>
                      <a:pt x="923585" y="369461"/>
                      <a:pt x="369460" y="923586"/>
                      <a:pt x="369460" y="1607133"/>
                    </a:cubicBezTo>
                    <a:lnTo>
                      <a:pt x="369786" y="1613574"/>
                    </a:lnTo>
                    <a:lnTo>
                      <a:pt x="368115" y="1613574"/>
                    </a:lnTo>
                    <a:cubicBezTo>
                      <a:pt x="287569" y="1613574"/>
                      <a:pt x="170411" y="1613574"/>
                      <a:pt x="0" y="1613574"/>
                    </a:cubicBezTo>
                    <a:cubicBezTo>
                      <a:pt x="0" y="724291"/>
                      <a:pt x="724291" y="0"/>
                      <a:pt x="1613574" y="0"/>
                    </a:cubicBezTo>
                    <a:close/>
                  </a:path>
                </a:pathLst>
              </a:custGeom>
              <a:solidFill>
                <a:srgbClr val="627676"/>
              </a:solidFill>
              <a:ln w="50800">
                <a:solidFill>
                  <a:schemeClr val="bg1"/>
                </a:solidFill>
                <a:round/>
              </a:ln>
            </p:spPr>
            <p:txBody>
              <a:bodyPr wrap="square" anchor="ctr">
                <a:noAutofit/>
              </a:bodyPr>
              <a:lstStyle/>
              <a:p>
                <a:pPr algn="ctr"/>
                <a:endParaRPr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îŝľïde"/>
              <p:cNvSpPr/>
              <p:nvPr/>
            </p:nvSpPr>
            <p:spPr bwMode="auto">
              <a:xfrm>
                <a:off x="6091169" y="3424170"/>
                <a:ext cx="1611964" cy="1611963"/>
              </a:xfrm>
              <a:custGeom>
                <a:avLst/>
                <a:gdLst>
                  <a:gd name="connsiteX0" fmla="*/ 1242260 w 1611964"/>
                  <a:gd name="connsiteY0" fmla="*/ 0 h 1611963"/>
                  <a:gd name="connsiteX1" fmla="*/ 1244217 w 1611964"/>
                  <a:gd name="connsiteY1" fmla="*/ 0 h 1611963"/>
                  <a:gd name="connsiteX2" fmla="*/ 1611964 w 1611964"/>
                  <a:gd name="connsiteY2" fmla="*/ 0 h 1611963"/>
                  <a:gd name="connsiteX3" fmla="*/ 0 w 1611964"/>
                  <a:gd name="connsiteY3" fmla="*/ 1611963 h 1611963"/>
                  <a:gd name="connsiteX4" fmla="*/ 0 w 1611964"/>
                  <a:gd name="connsiteY4" fmla="*/ 1247009 h 1611963"/>
                  <a:gd name="connsiteX5" fmla="*/ 0 w 1611964"/>
                  <a:gd name="connsiteY5" fmla="*/ 1242258 h 1611963"/>
                  <a:gd name="connsiteX6" fmla="*/ 4831 w 1611964"/>
                  <a:gd name="connsiteY6" fmla="*/ 1242502 h 1611963"/>
                  <a:gd name="connsiteX7" fmla="*/ 1242504 w 1611964"/>
                  <a:gd name="connsiteY7" fmla="*/ 4830 h 161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1964" h="1611963">
                    <a:moveTo>
                      <a:pt x="1242260" y="0"/>
                    </a:moveTo>
                    <a:lnTo>
                      <a:pt x="1244217" y="0"/>
                    </a:lnTo>
                    <a:cubicBezTo>
                      <a:pt x="1324683" y="0"/>
                      <a:pt x="1441723" y="0"/>
                      <a:pt x="1611964" y="0"/>
                    </a:cubicBezTo>
                    <a:cubicBezTo>
                      <a:pt x="1611964" y="888396"/>
                      <a:pt x="888396" y="1611963"/>
                      <a:pt x="0" y="1611963"/>
                    </a:cubicBezTo>
                    <a:cubicBezTo>
                      <a:pt x="0" y="1611963"/>
                      <a:pt x="0" y="1611963"/>
                      <a:pt x="0" y="1247009"/>
                    </a:cubicBezTo>
                    <a:lnTo>
                      <a:pt x="0" y="1242258"/>
                    </a:lnTo>
                    <a:lnTo>
                      <a:pt x="4831" y="1242502"/>
                    </a:lnTo>
                    <a:cubicBezTo>
                      <a:pt x="688379" y="1242502"/>
                      <a:pt x="1242504" y="688377"/>
                      <a:pt x="1242504" y="4830"/>
                    </a:cubicBezTo>
                    <a:close/>
                  </a:path>
                </a:pathLst>
              </a:custGeom>
              <a:solidFill>
                <a:srgbClr val="627676"/>
              </a:solidFill>
              <a:ln w="50800">
                <a:solidFill>
                  <a:schemeClr val="bg1"/>
                </a:solidFill>
                <a:round/>
              </a:ln>
            </p:spPr>
            <p:txBody>
              <a:bodyPr wrap="square" anchor="ctr">
                <a:noAutofit/>
              </a:bodyPr>
              <a:lstStyle/>
              <a:p>
                <a:pPr algn="ctr"/>
                <a:endParaRPr sz="14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îslide"/>
              <p:cNvSpPr/>
              <p:nvPr/>
            </p:nvSpPr>
            <p:spPr bwMode="auto">
              <a:xfrm>
                <a:off x="6091169" y="1821867"/>
                <a:ext cx="1611964" cy="1613574"/>
              </a:xfrm>
              <a:custGeom>
                <a:avLst/>
                <a:gdLst>
                  <a:gd name="connsiteX0" fmla="*/ 0 w 1611964"/>
                  <a:gd name="connsiteY0" fmla="*/ 0 h 1613574"/>
                  <a:gd name="connsiteX1" fmla="*/ 1611964 w 1611964"/>
                  <a:gd name="connsiteY1" fmla="*/ 1613574 h 1613574"/>
                  <a:gd name="connsiteX2" fmla="*/ 1247010 w 1611964"/>
                  <a:gd name="connsiteY2" fmla="*/ 1613574 h 1613574"/>
                  <a:gd name="connsiteX3" fmla="*/ 1242179 w 1611964"/>
                  <a:gd name="connsiteY3" fmla="*/ 1613574 h 1613574"/>
                  <a:gd name="connsiteX4" fmla="*/ 1242504 w 1611964"/>
                  <a:gd name="connsiteY4" fmla="*/ 1607133 h 1613574"/>
                  <a:gd name="connsiteX5" fmla="*/ 4831 w 1611964"/>
                  <a:gd name="connsiteY5" fmla="*/ 369461 h 1613574"/>
                  <a:gd name="connsiteX6" fmla="*/ 0 w 1611964"/>
                  <a:gd name="connsiteY6" fmla="*/ 369705 h 1613574"/>
                  <a:gd name="connsiteX7" fmla="*/ 0 w 1611964"/>
                  <a:gd name="connsiteY7" fmla="*/ 366227 h 1613574"/>
                  <a:gd name="connsiteX8" fmla="*/ 0 w 1611964"/>
                  <a:gd name="connsiteY8" fmla="*/ 0 h 161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1964" h="1613574">
                    <a:moveTo>
                      <a:pt x="0" y="0"/>
                    </a:moveTo>
                    <a:cubicBezTo>
                      <a:pt x="888396" y="0"/>
                      <a:pt x="1611964" y="724291"/>
                      <a:pt x="1611964" y="1613574"/>
                    </a:cubicBezTo>
                    <a:cubicBezTo>
                      <a:pt x="1611964" y="1613574"/>
                      <a:pt x="1611964" y="1613574"/>
                      <a:pt x="1247010" y="1613574"/>
                    </a:cubicBezTo>
                    <a:lnTo>
                      <a:pt x="1242179" y="1613574"/>
                    </a:lnTo>
                    <a:lnTo>
                      <a:pt x="1242504" y="1607133"/>
                    </a:lnTo>
                    <a:cubicBezTo>
                      <a:pt x="1242504" y="923586"/>
                      <a:pt x="688379" y="369461"/>
                      <a:pt x="4831" y="369461"/>
                    </a:cubicBezTo>
                    <a:lnTo>
                      <a:pt x="0" y="369705"/>
                    </a:lnTo>
                    <a:lnTo>
                      <a:pt x="0" y="366227"/>
                    </a:lnTo>
                    <a:cubicBezTo>
                      <a:pt x="0" y="286094"/>
                      <a:pt x="0" y="16953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50800">
                <a:solidFill>
                  <a:schemeClr val="bg1"/>
                </a:solidFill>
                <a:round/>
              </a:ln>
            </p:spPr>
            <p:txBody>
              <a:bodyPr wrap="square" anchor="ctr">
                <a:noAutofit/>
              </a:bodyPr>
              <a:lstStyle/>
              <a:p>
                <a:pPr algn="ctr"/>
                <a:endParaRPr sz="14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îšḻiḑé"/>
            <p:cNvSpPr/>
            <p:nvPr/>
          </p:nvSpPr>
          <p:spPr>
            <a:xfrm>
              <a:off x="4755054" y="2276333"/>
              <a:ext cx="689718" cy="68971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sz="1400" b="1" i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sz="14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íśḷíḑè"/>
            <p:cNvSpPr/>
            <p:nvPr/>
          </p:nvSpPr>
          <p:spPr>
            <a:xfrm>
              <a:off x="6755960" y="2276333"/>
              <a:ext cx="689718" cy="68971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sz="1400" b="1" i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sz="14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îšḻiďé"/>
            <p:cNvSpPr/>
            <p:nvPr/>
          </p:nvSpPr>
          <p:spPr>
            <a:xfrm>
              <a:off x="4755054" y="4048016"/>
              <a:ext cx="689718" cy="68971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sz="1400" b="1" i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sz="14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ïsļíḋê"/>
            <p:cNvSpPr/>
            <p:nvPr/>
          </p:nvSpPr>
          <p:spPr>
            <a:xfrm>
              <a:off x="6755960" y="4048016"/>
              <a:ext cx="689718" cy="68971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sz="1400" b="1" i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sz="14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îšḷidè"/>
            <p:cNvSpPr/>
            <p:nvPr/>
          </p:nvSpPr>
          <p:spPr bwMode="auto">
            <a:xfrm>
              <a:off x="5375491" y="2598239"/>
              <a:ext cx="1506704" cy="1449777"/>
            </a:xfrm>
            <a:custGeom>
              <a:avLst/>
              <a:gdLst>
                <a:gd name="T0" fmla="*/ 5363 w 5499"/>
                <a:gd name="T1" fmla="*/ 3729 h 5677"/>
                <a:gd name="T2" fmla="*/ 4520 w 5499"/>
                <a:gd name="T3" fmla="*/ 2649 h 5677"/>
                <a:gd name="T4" fmla="*/ 3673 w 5499"/>
                <a:gd name="T5" fmla="*/ 3040 h 5677"/>
                <a:gd name="T6" fmla="*/ 3023 w 5499"/>
                <a:gd name="T7" fmla="*/ 2741 h 5677"/>
                <a:gd name="T8" fmla="*/ 3454 w 5499"/>
                <a:gd name="T9" fmla="*/ 1972 h 5677"/>
                <a:gd name="T10" fmla="*/ 3507 w 5499"/>
                <a:gd name="T11" fmla="*/ 1328 h 5677"/>
                <a:gd name="T12" fmla="*/ 2170 w 5499"/>
                <a:gd name="T13" fmla="*/ 0 h 5677"/>
                <a:gd name="T14" fmla="*/ 1102 w 5499"/>
                <a:gd name="T15" fmla="*/ 1508 h 5677"/>
                <a:gd name="T16" fmla="*/ 1279 w 5499"/>
                <a:gd name="T17" fmla="*/ 2144 h 5677"/>
                <a:gd name="T18" fmla="*/ 1534 w 5499"/>
                <a:gd name="T19" fmla="*/ 2877 h 5677"/>
                <a:gd name="T20" fmla="*/ 3 w 5499"/>
                <a:gd name="T21" fmla="*/ 5432 h 5677"/>
                <a:gd name="T22" fmla="*/ 4372 w 5499"/>
                <a:gd name="T23" fmla="*/ 5653 h 5677"/>
                <a:gd name="T24" fmla="*/ 4996 w 5499"/>
                <a:gd name="T25" fmla="*/ 5161 h 5677"/>
                <a:gd name="T26" fmla="*/ 5363 w 5499"/>
                <a:gd name="T27" fmla="*/ 3960 h 5677"/>
                <a:gd name="T28" fmla="*/ 2075 w 5499"/>
                <a:gd name="T29" fmla="*/ 3721 h 5677"/>
                <a:gd name="T30" fmla="*/ 1829 w 5499"/>
                <a:gd name="T31" fmla="*/ 3415 h 5677"/>
                <a:gd name="T32" fmla="*/ 1924 w 5499"/>
                <a:gd name="T33" fmla="*/ 2970 h 5677"/>
                <a:gd name="T34" fmla="*/ 2135 w 5499"/>
                <a:gd name="T35" fmla="*/ 3252 h 5677"/>
                <a:gd name="T36" fmla="*/ 2140 w 5499"/>
                <a:gd name="T37" fmla="*/ 3663 h 5677"/>
                <a:gd name="T38" fmla="*/ 2592 w 5499"/>
                <a:gd name="T39" fmla="*/ 3721 h 5677"/>
                <a:gd name="T40" fmla="*/ 2492 w 5499"/>
                <a:gd name="T41" fmla="*/ 3318 h 5677"/>
                <a:gd name="T42" fmla="*/ 2533 w 5499"/>
                <a:gd name="T43" fmla="*/ 3090 h 5677"/>
                <a:gd name="T44" fmla="*/ 2807 w 5499"/>
                <a:gd name="T45" fmla="*/ 2972 h 5677"/>
                <a:gd name="T46" fmla="*/ 2825 w 5499"/>
                <a:gd name="T47" fmla="*/ 3454 h 5677"/>
                <a:gd name="T48" fmla="*/ 1776 w 5499"/>
                <a:gd name="T49" fmla="*/ 2351 h 5677"/>
                <a:gd name="T50" fmla="*/ 1477 w 5499"/>
                <a:gd name="T51" fmla="*/ 1747 h 5677"/>
                <a:gd name="T52" fmla="*/ 1513 w 5499"/>
                <a:gd name="T53" fmla="*/ 1522 h 5677"/>
                <a:gd name="T54" fmla="*/ 1575 w 5499"/>
                <a:gd name="T55" fmla="*/ 1348 h 5677"/>
                <a:gd name="T56" fmla="*/ 2781 w 5499"/>
                <a:gd name="T57" fmla="*/ 1554 h 5677"/>
                <a:gd name="T58" fmla="*/ 3119 w 5499"/>
                <a:gd name="T59" fmla="*/ 1522 h 5677"/>
                <a:gd name="T60" fmla="*/ 3219 w 5499"/>
                <a:gd name="T61" fmla="*/ 1693 h 5677"/>
                <a:gd name="T62" fmla="*/ 3123 w 5499"/>
                <a:gd name="T63" fmla="*/ 1815 h 5677"/>
                <a:gd name="T64" fmla="*/ 5035 w 5499"/>
                <a:gd name="T65" fmla="*/ 4769 h 5677"/>
                <a:gd name="T66" fmla="*/ 4520 w 5499"/>
                <a:gd name="T67" fmla="*/ 5367 h 5677"/>
                <a:gd name="T68" fmla="*/ 3887 w 5499"/>
                <a:gd name="T69" fmla="*/ 4672 h 5677"/>
                <a:gd name="T70" fmla="*/ 4121 w 5499"/>
                <a:gd name="T71" fmla="*/ 4395 h 5677"/>
                <a:gd name="T72" fmla="*/ 4693 w 5499"/>
                <a:gd name="T73" fmla="*/ 4475 h 5677"/>
                <a:gd name="T74" fmla="*/ 3985 w 5499"/>
                <a:gd name="T75" fmla="*/ 4136 h 5677"/>
                <a:gd name="T76" fmla="*/ 4355 w 5499"/>
                <a:gd name="T77" fmla="*/ 3316 h 5677"/>
                <a:gd name="T78" fmla="*/ 4686 w 5499"/>
                <a:gd name="T79" fmla="*/ 3124 h 5677"/>
                <a:gd name="T80" fmla="*/ 5064 w 5499"/>
                <a:gd name="T81" fmla="*/ 3650 h 5677"/>
                <a:gd name="T82" fmla="*/ 4693 w 5499"/>
                <a:gd name="T83" fmla="*/ 3744 h 5677"/>
                <a:gd name="T84" fmla="*/ 4379 w 5499"/>
                <a:gd name="T85" fmla="*/ 3819 h 5677"/>
                <a:gd name="T86" fmla="*/ 5110 w 5499"/>
                <a:gd name="T87" fmla="*/ 4137 h 5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99" h="5677">
                  <a:moveTo>
                    <a:pt x="5363" y="3960"/>
                  </a:moveTo>
                  <a:cubicBezTo>
                    <a:pt x="5342" y="3930"/>
                    <a:pt x="5320" y="3902"/>
                    <a:pt x="5296" y="3876"/>
                  </a:cubicBezTo>
                  <a:cubicBezTo>
                    <a:pt x="5326" y="3832"/>
                    <a:pt x="5349" y="3782"/>
                    <a:pt x="5363" y="3729"/>
                  </a:cubicBezTo>
                  <a:cubicBezTo>
                    <a:pt x="5405" y="3570"/>
                    <a:pt x="5363" y="3403"/>
                    <a:pt x="5251" y="3283"/>
                  </a:cubicBezTo>
                  <a:cubicBezTo>
                    <a:pt x="5178" y="3205"/>
                    <a:pt x="5093" y="3143"/>
                    <a:pt x="4995" y="3096"/>
                  </a:cubicBezTo>
                  <a:cubicBezTo>
                    <a:pt x="4980" y="2847"/>
                    <a:pt x="4773" y="2649"/>
                    <a:pt x="4520" y="2649"/>
                  </a:cubicBezTo>
                  <a:cubicBezTo>
                    <a:pt x="4272" y="2649"/>
                    <a:pt x="4067" y="2841"/>
                    <a:pt x="4047" y="3085"/>
                  </a:cubicBezTo>
                  <a:cubicBezTo>
                    <a:pt x="4017" y="3098"/>
                    <a:pt x="3989" y="3112"/>
                    <a:pt x="3962" y="3128"/>
                  </a:cubicBezTo>
                  <a:lnTo>
                    <a:pt x="3673" y="3040"/>
                  </a:lnTo>
                  <a:cubicBezTo>
                    <a:pt x="3673" y="3040"/>
                    <a:pt x="3673" y="3041"/>
                    <a:pt x="3673" y="3041"/>
                  </a:cubicBezTo>
                  <a:lnTo>
                    <a:pt x="3133" y="2877"/>
                  </a:lnTo>
                  <a:cubicBezTo>
                    <a:pt x="3116" y="2825"/>
                    <a:pt x="3077" y="2779"/>
                    <a:pt x="3023" y="2741"/>
                  </a:cubicBezTo>
                  <a:cubicBezTo>
                    <a:pt x="3083" y="2675"/>
                    <a:pt x="3133" y="2608"/>
                    <a:pt x="3171" y="2553"/>
                  </a:cubicBezTo>
                  <a:cubicBezTo>
                    <a:pt x="3261" y="2421"/>
                    <a:pt x="3337" y="2280"/>
                    <a:pt x="3389" y="2144"/>
                  </a:cubicBezTo>
                  <a:cubicBezTo>
                    <a:pt x="3414" y="2087"/>
                    <a:pt x="3436" y="2029"/>
                    <a:pt x="3454" y="1972"/>
                  </a:cubicBezTo>
                  <a:cubicBezTo>
                    <a:pt x="3524" y="1914"/>
                    <a:pt x="3565" y="1826"/>
                    <a:pt x="3565" y="1734"/>
                  </a:cubicBezTo>
                  <a:lnTo>
                    <a:pt x="3565" y="1508"/>
                  </a:lnTo>
                  <a:cubicBezTo>
                    <a:pt x="3565" y="1443"/>
                    <a:pt x="3545" y="1380"/>
                    <a:pt x="3507" y="1328"/>
                  </a:cubicBezTo>
                  <a:lnTo>
                    <a:pt x="3507" y="1010"/>
                  </a:lnTo>
                  <a:cubicBezTo>
                    <a:pt x="3507" y="453"/>
                    <a:pt x="3054" y="0"/>
                    <a:pt x="2497" y="0"/>
                  </a:cubicBezTo>
                  <a:lnTo>
                    <a:pt x="2170" y="0"/>
                  </a:lnTo>
                  <a:cubicBezTo>
                    <a:pt x="1613" y="0"/>
                    <a:pt x="1160" y="453"/>
                    <a:pt x="1160" y="1010"/>
                  </a:cubicBezTo>
                  <a:lnTo>
                    <a:pt x="1160" y="1328"/>
                  </a:lnTo>
                  <a:cubicBezTo>
                    <a:pt x="1122" y="1380"/>
                    <a:pt x="1102" y="1444"/>
                    <a:pt x="1102" y="1508"/>
                  </a:cubicBezTo>
                  <a:lnTo>
                    <a:pt x="1102" y="1734"/>
                  </a:lnTo>
                  <a:cubicBezTo>
                    <a:pt x="1102" y="1826"/>
                    <a:pt x="1143" y="1914"/>
                    <a:pt x="1213" y="1972"/>
                  </a:cubicBezTo>
                  <a:cubicBezTo>
                    <a:pt x="1231" y="2029"/>
                    <a:pt x="1253" y="2087"/>
                    <a:pt x="1279" y="2144"/>
                  </a:cubicBezTo>
                  <a:cubicBezTo>
                    <a:pt x="1331" y="2280"/>
                    <a:pt x="1406" y="2421"/>
                    <a:pt x="1496" y="2552"/>
                  </a:cubicBezTo>
                  <a:cubicBezTo>
                    <a:pt x="1534" y="2608"/>
                    <a:pt x="1584" y="2674"/>
                    <a:pt x="1644" y="2740"/>
                  </a:cubicBezTo>
                  <a:cubicBezTo>
                    <a:pt x="1590" y="2779"/>
                    <a:pt x="1551" y="2825"/>
                    <a:pt x="1534" y="2877"/>
                  </a:cubicBezTo>
                  <a:lnTo>
                    <a:pt x="814" y="3095"/>
                  </a:lnTo>
                  <a:cubicBezTo>
                    <a:pt x="307" y="3241"/>
                    <a:pt x="3" y="5432"/>
                    <a:pt x="3" y="5432"/>
                  </a:cubicBezTo>
                  <a:lnTo>
                    <a:pt x="3" y="5432"/>
                  </a:lnTo>
                  <a:cubicBezTo>
                    <a:pt x="1" y="5442"/>
                    <a:pt x="0" y="5452"/>
                    <a:pt x="0" y="5462"/>
                  </a:cubicBezTo>
                  <a:cubicBezTo>
                    <a:pt x="0" y="5567"/>
                    <a:pt x="86" y="5653"/>
                    <a:pt x="191" y="5653"/>
                  </a:cubicBezTo>
                  <a:lnTo>
                    <a:pt x="4372" y="5653"/>
                  </a:lnTo>
                  <a:cubicBezTo>
                    <a:pt x="4418" y="5668"/>
                    <a:pt x="4468" y="5677"/>
                    <a:pt x="4520" y="5677"/>
                  </a:cubicBezTo>
                  <a:cubicBezTo>
                    <a:pt x="4783" y="5677"/>
                    <a:pt x="4996" y="5464"/>
                    <a:pt x="4996" y="5202"/>
                  </a:cubicBezTo>
                  <a:lnTo>
                    <a:pt x="4996" y="5161"/>
                  </a:lnTo>
                  <a:cubicBezTo>
                    <a:pt x="5091" y="5119"/>
                    <a:pt x="5175" y="5063"/>
                    <a:pt x="5248" y="4994"/>
                  </a:cubicBezTo>
                  <a:cubicBezTo>
                    <a:pt x="5412" y="4838"/>
                    <a:pt x="5499" y="4635"/>
                    <a:pt x="5499" y="4406"/>
                  </a:cubicBezTo>
                  <a:cubicBezTo>
                    <a:pt x="5499" y="4239"/>
                    <a:pt x="5453" y="4089"/>
                    <a:pt x="5363" y="3960"/>
                  </a:cubicBezTo>
                  <a:close/>
                  <a:moveTo>
                    <a:pt x="2140" y="3663"/>
                  </a:moveTo>
                  <a:cubicBezTo>
                    <a:pt x="2137" y="3689"/>
                    <a:pt x="2118" y="3711"/>
                    <a:pt x="2093" y="3718"/>
                  </a:cubicBezTo>
                  <a:cubicBezTo>
                    <a:pt x="2087" y="3720"/>
                    <a:pt x="2081" y="3721"/>
                    <a:pt x="2075" y="3721"/>
                  </a:cubicBezTo>
                  <a:cubicBezTo>
                    <a:pt x="2055" y="3721"/>
                    <a:pt x="2036" y="3711"/>
                    <a:pt x="2024" y="3695"/>
                  </a:cubicBezTo>
                  <a:lnTo>
                    <a:pt x="1842" y="3454"/>
                  </a:lnTo>
                  <a:cubicBezTo>
                    <a:pt x="1833" y="3442"/>
                    <a:pt x="1829" y="3429"/>
                    <a:pt x="1829" y="3415"/>
                  </a:cubicBezTo>
                  <a:lnTo>
                    <a:pt x="1829" y="3028"/>
                  </a:lnTo>
                  <a:cubicBezTo>
                    <a:pt x="1829" y="3005"/>
                    <a:pt x="1841" y="2984"/>
                    <a:pt x="1860" y="2972"/>
                  </a:cubicBezTo>
                  <a:cubicBezTo>
                    <a:pt x="1880" y="2961"/>
                    <a:pt x="1904" y="2960"/>
                    <a:pt x="1924" y="2970"/>
                  </a:cubicBezTo>
                  <a:cubicBezTo>
                    <a:pt x="1977" y="2998"/>
                    <a:pt x="2030" y="3017"/>
                    <a:pt x="2081" y="3026"/>
                  </a:cubicBezTo>
                  <a:cubicBezTo>
                    <a:pt x="2112" y="3032"/>
                    <a:pt x="2135" y="3059"/>
                    <a:pt x="2135" y="3090"/>
                  </a:cubicBezTo>
                  <a:lnTo>
                    <a:pt x="2135" y="3252"/>
                  </a:lnTo>
                  <a:cubicBezTo>
                    <a:pt x="2144" y="3255"/>
                    <a:pt x="2152" y="3261"/>
                    <a:pt x="2159" y="3268"/>
                  </a:cubicBezTo>
                  <a:cubicBezTo>
                    <a:pt x="2171" y="3282"/>
                    <a:pt x="2177" y="3300"/>
                    <a:pt x="2175" y="3318"/>
                  </a:cubicBezTo>
                  <a:lnTo>
                    <a:pt x="2140" y="3663"/>
                  </a:lnTo>
                  <a:close/>
                  <a:moveTo>
                    <a:pt x="2825" y="3454"/>
                  </a:moveTo>
                  <a:lnTo>
                    <a:pt x="2644" y="3695"/>
                  </a:lnTo>
                  <a:cubicBezTo>
                    <a:pt x="2631" y="3711"/>
                    <a:pt x="2612" y="3721"/>
                    <a:pt x="2592" y="3721"/>
                  </a:cubicBezTo>
                  <a:cubicBezTo>
                    <a:pt x="2586" y="3721"/>
                    <a:pt x="2580" y="3720"/>
                    <a:pt x="2574" y="3718"/>
                  </a:cubicBezTo>
                  <a:cubicBezTo>
                    <a:pt x="2549" y="3711"/>
                    <a:pt x="2530" y="3689"/>
                    <a:pt x="2527" y="3662"/>
                  </a:cubicBezTo>
                  <a:lnTo>
                    <a:pt x="2492" y="3318"/>
                  </a:lnTo>
                  <a:cubicBezTo>
                    <a:pt x="2490" y="3300"/>
                    <a:pt x="2496" y="3282"/>
                    <a:pt x="2508" y="3268"/>
                  </a:cubicBezTo>
                  <a:cubicBezTo>
                    <a:pt x="2515" y="3261"/>
                    <a:pt x="2523" y="3255"/>
                    <a:pt x="2533" y="3252"/>
                  </a:cubicBezTo>
                  <a:lnTo>
                    <a:pt x="2533" y="3090"/>
                  </a:lnTo>
                  <a:cubicBezTo>
                    <a:pt x="2533" y="3059"/>
                    <a:pt x="2555" y="3032"/>
                    <a:pt x="2586" y="3026"/>
                  </a:cubicBezTo>
                  <a:cubicBezTo>
                    <a:pt x="2637" y="3017"/>
                    <a:pt x="2690" y="2998"/>
                    <a:pt x="2743" y="2971"/>
                  </a:cubicBezTo>
                  <a:cubicBezTo>
                    <a:pt x="2763" y="2960"/>
                    <a:pt x="2787" y="2961"/>
                    <a:pt x="2807" y="2972"/>
                  </a:cubicBezTo>
                  <a:cubicBezTo>
                    <a:pt x="2826" y="2984"/>
                    <a:pt x="2838" y="3005"/>
                    <a:pt x="2838" y="3028"/>
                  </a:cubicBezTo>
                  <a:lnTo>
                    <a:pt x="2838" y="3415"/>
                  </a:lnTo>
                  <a:cubicBezTo>
                    <a:pt x="2838" y="3429"/>
                    <a:pt x="2834" y="3442"/>
                    <a:pt x="2825" y="3454"/>
                  </a:cubicBezTo>
                  <a:close/>
                  <a:moveTo>
                    <a:pt x="2508" y="2684"/>
                  </a:moveTo>
                  <a:lnTo>
                    <a:pt x="2160" y="2684"/>
                  </a:lnTo>
                  <a:cubicBezTo>
                    <a:pt x="2083" y="2684"/>
                    <a:pt x="1934" y="2581"/>
                    <a:pt x="1776" y="2351"/>
                  </a:cubicBezTo>
                  <a:cubicBezTo>
                    <a:pt x="1651" y="2170"/>
                    <a:pt x="1564" y="1970"/>
                    <a:pt x="1544" y="1815"/>
                  </a:cubicBezTo>
                  <a:lnTo>
                    <a:pt x="1540" y="1788"/>
                  </a:lnTo>
                  <a:lnTo>
                    <a:pt x="1477" y="1747"/>
                  </a:lnTo>
                  <a:cubicBezTo>
                    <a:pt x="1459" y="1735"/>
                    <a:pt x="1448" y="1715"/>
                    <a:pt x="1448" y="1693"/>
                  </a:cubicBezTo>
                  <a:lnTo>
                    <a:pt x="1448" y="1586"/>
                  </a:lnTo>
                  <a:cubicBezTo>
                    <a:pt x="1448" y="1551"/>
                    <a:pt x="1477" y="1522"/>
                    <a:pt x="1513" y="1522"/>
                  </a:cubicBezTo>
                  <a:lnTo>
                    <a:pt x="1539" y="1522"/>
                  </a:lnTo>
                  <a:lnTo>
                    <a:pt x="1539" y="1406"/>
                  </a:lnTo>
                  <a:cubicBezTo>
                    <a:pt x="1539" y="1382"/>
                    <a:pt x="1553" y="1359"/>
                    <a:pt x="1575" y="1348"/>
                  </a:cubicBezTo>
                  <a:cubicBezTo>
                    <a:pt x="1664" y="1304"/>
                    <a:pt x="1841" y="1229"/>
                    <a:pt x="2024" y="1229"/>
                  </a:cubicBezTo>
                  <a:cubicBezTo>
                    <a:pt x="2170" y="1229"/>
                    <a:pt x="2292" y="1278"/>
                    <a:pt x="2384" y="1374"/>
                  </a:cubicBezTo>
                  <a:cubicBezTo>
                    <a:pt x="2500" y="1493"/>
                    <a:pt x="2633" y="1554"/>
                    <a:pt x="2781" y="1554"/>
                  </a:cubicBezTo>
                  <a:cubicBezTo>
                    <a:pt x="2864" y="1554"/>
                    <a:pt x="2950" y="1534"/>
                    <a:pt x="3037" y="1495"/>
                  </a:cubicBezTo>
                  <a:cubicBezTo>
                    <a:pt x="3057" y="1486"/>
                    <a:pt x="3080" y="1488"/>
                    <a:pt x="3098" y="1500"/>
                  </a:cubicBezTo>
                  <a:cubicBezTo>
                    <a:pt x="3107" y="1506"/>
                    <a:pt x="3114" y="1513"/>
                    <a:pt x="3119" y="1522"/>
                  </a:cubicBezTo>
                  <a:lnTo>
                    <a:pt x="3154" y="1522"/>
                  </a:lnTo>
                  <a:cubicBezTo>
                    <a:pt x="3190" y="1522"/>
                    <a:pt x="3219" y="1551"/>
                    <a:pt x="3219" y="1586"/>
                  </a:cubicBezTo>
                  <a:lnTo>
                    <a:pt x="3219" y="1693"/>
                  </a:lnTo>
                  <a:cubicBezTo>
                    <a:pt x="3219" y="1715"/>
                    <a:pt x="3208" y="1735"/>
                    <a:pt x="3190" y="1747"/>
                  </a:cubicBezTo>
                  <a:lnTo>
                    <a:pt x="3127" y="1788"/>
                  </a:lnTo>
                  <a:lnTo>
                    <a:pt x="3123" y="1815"/>
                  </a:lnTo>
                  <a:cubicBezTo>
                    <a:pt x="3103" y="1970"/>
                    <a:pt x="3016" y="2170"/>
                    <a:pt x="2891" y="2351"/>
                  </a:cubicBezTo>
                  <a:cubicBezTo>
                    <a:pt x="2733" y="2581"/>
                    <a:pt x="2584" y="2684"/>
                    <a:pt x="2508" y="2684"/>
                  </a:cubicBezTo>
                  <a:close/>
                  <a:moveTo>
                    <a:pt x="5035" y="4769"/>
                  </a:moveTo>
                  <a:cubicBezTo>
                    <a:pt x="4947" y="4852"/>
                    <a:pt x="4830" y="4908"/>
                    <a:pt x="4686" y="4935"/>
                  </a:cubicBezTo>
                  <a:lnTo>
                    <a:pt x="4686" y="5202"/>
                  </a:lnTo>
                  <a:cubicBezTo>
                    <a:pt x="4686" y="5293"/>
                    <a:pt x="4612" y="5367"/>
                    <a:pt x="4520" y="5367"/>
                  </a:cubicBezTo>
                  <a:cubicBezTo>
                    <a:pt x="4429" y="5367"/>
                    <a:pt x="4355" y="5293"/>
                    <a:pt x="4355" y="5202"/>
                  </a:cubicBezTo>
                  <a:lnTo>
                    <a:pt x="4355" y="4944"/>
                  </a:lnTo>
                  <a:cubicBezTo>
                    <a:pt x="4144" y="4915"/>
                    <a:pt x="3987" y="4824"/>
                    <a:pt x="3887" y="4672"/>
                  </a:cubicBezTo>
                  <a:cubicBezTo>
                    <a:pt x="3857" y="4626"/>
                    <a:pt x="3851" y="4567"/>
                    <a:pt x="3873" y="4516"/>
                  </a:cubicBezTo>
                  <a:cubicBezTo>
                    <a:pt x="3895" y="4465"/>
                    <a:pt x="3941" y="4428"/>
                    <a:pt x="3995" y="4418"/>
                  </a:cubicBezTo>
                  <a:lnTo>
                    <a:pt x="4121" y="4395"/>
                  </a:lnTo>
                  <a:cubicBezTo>
                    <a:pt x="4185" y="4383"/>
                    <a:pt x="4250" y="4410"/>
                    <a:pt x="4287" y="4463"/>
                  </a:cubicBezTo>
                  <a:cubicBezTo>
                    <a:pt x="4334" y="4531"/>
                    <a:pt x="4414" y="4565"/>
                    <a:pt x="4524" y="4565"/>
                  </a:cubicBezTo>
                  <a:cubicBezTo>
                    <a:pt x="4693" y="4565"/>
                    <a:pt x="4693" y="4498"/>
                    <a:pt x="4693" y="4475"/>
                  </a:cubicBezTo>
                  <a:cubicBezTo>
                    <a:pt x="4693" y="4443"/>
                    <a:pt x="4681" y="4420"/>
                    <a:pt x="4656" y="4402"/>
                  </a:cubicBezTo>
                  <a:cubicBezTo>
                    <a:pt x="4629" y="4384"/>
                    <a:pt x="4581" y="4367"/>
                    <a:pt x="4512" y="4353"/>
                  </a:cubicBezTo>
                  <a:cubicBezTo>
                    <a:pt x="4237" y="4297"/>
                    <a:pt x="4059" y="4224"/>
                    <a:pt x="3985" y="4136"/>
                  </a:cubicBezTo>
                  <a:cubicBezTo>
                    <a:pt x="3909" y="4048"/>
                    <a:pt x="3872" y="3948"/>
                    <a:pt x="3872" y="3833"/>
                  </a:cubicBezTo>
                  <a:cubicBezTo>
                    <a:pt x="3872" y="3707"/>
                    <a:pt x="3914" y="3595"/>
                    <a:pt x="3995" y="3497"/>
                  </a:cubicBezTo>
                  <a:cubicBezTo>
                    <a:pt x="4074" y="3403"/>
                    <a:pt x="4195" y="3342"/>
                    <a:pt x="4355" y="3316"/>
                  </a:cubicBezTo>
                  <a:lnTo>
                    <a:pt x="4355" y="3124"/>
                  </a:lnTo>
                  <a:cubicBezTo>
                    <a:pt x="4355" y="3033"/>
                    <a:pt x="4429" y="2959"/>
                    <a:pt x="4520" y="2959"/>
                  </a:cubicBezTo>
                  <a:cubicBezTo>
                    <a:pt x="4612" y="2959"/>
                    <a:pt x="4686" y="3033"/>
                    <a:pt x="4686" y="3124"/>
                  </a:cubicBezTo>
                  <a:lnTo>
                    <a:pt x="4686" y="3319"/>
                  </a:lnTo>
                  <a:cubicBezTo>
                    <a:pt x="4829" y="3346"/>
                    <a:pt x="4940" y="3404"/>
                    <a:pt x="5024" y="3494"/>
                  </a:cubicBezTo>
                  <a:cubicBezTo>
                    <a:pt x="5063" y="3536"/>
                    <a:pt x="5078" y="3595"/>
                    <a:pt x="5064" y="3650"/>
                  </a:cubicBezTo>
                  <a:cubicBezTo>
                    <a:pt x="5049" y="3705"/>
                    <a:pt x="5007" y="3749"/>
                    <a:pt x="4953" y="3766"/>
                  </a:cubicBezTo>
                  <a:lnTo>
                    <a:pt x="4867" y="3793"/>
                  </a:lnTo>
                  <a:cubicBezTo>
                    <a:pt x="4805" y="3812"/>
                    <a:pt x="4737" y="3793"/>
                    <a:pt x="4693" y="3744"/>
                  </a:cubicBezTo>
                  <a:cubicBezTo>
                    <a:pt x="4650" y="3696"/>
                    <a:pt x="4586" y="3671"/>
                    <a:pt x="4503" y="3671"/>
                  </a:cubicBezTo>
                  <a:cubicBezTo>
                    <a:pt x="4436" y="3671"/>
                    <a:pt x="4356" y="3687"/>
                    <a:pt x="4356" y="3763"/>
                  </a:cubicBezTo>
                  <a:cubicBezTo>
                    <a:pt x="4356" y="3785"/>
                    <a:pt x="4364" y="3804"/>
                    <a:pt x="4379" y="3819"/>
                  </a:cubicBezTo>
                  <a:cubicBezTo>
                    <a:pt x="4396" y="3835"/>
                    <a:pt x="4444" y="3852"/>
                    <a:pt x="4521" y="3870"/>
                  </a:cubicBezTo>
                  <a:cubicBezTo>
                    <a:pt x="4701" y="3909"/>
                    <a:pt x="4832" y="3945"/>
                    <a:pt x="4910" y="3976"/>
                  </a:cubicBezTo>
                  <a:cubicBezTo>
                    <a:pt x="4990" y="4008"/>
                    <a:pt x="5057" y="4062"/>
                    <a:pt x="5110" y="4137"/>
                  </a:cubicBezTo>
                  <a:cubicBezTo>
                    <a:pt x="5162" y="4213"/>
                    <a:pt x="5189" y="4303"/>
                    <a:pt x="5189" y="4406"/>
                  </a:cubicBezTo>
                  <a:cubicBezTo>
                    <a:pt x="5189" y="4550"/>
                    <a:pt x="5137" y="4672"/>
                    <a:pt x="5035" y="4769"/>
                  </a:cubicBezTo>
                  <a:close/>
                </a:path>
              </a:pathLst>
            </a:custGeom>
            <a:solidFill>
              <a:srgbClr val="F6860A"/>
            </a:solidFill>
            <a:ln>
              <a:noFill/>
            </a:ln>
          </p:spPr>
          <p:txBody>
            <a:bodyPr/>
            <a:lstStyle/>
            <a:p>
              <a:endPara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669925" y="3433811"/>
              <a:ext cx="3794027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578054" y="3445686"/>
              <a:ext cx="3794027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30"/>
          <p:cNvSpPr txBox="1"/>
          <p:nvPr/>
        </p:nvSpPr>
        <p:spPr>
          <a:xfrm>
            <a:off x="555358" y="391477"/>
            <a:ext cx="488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关于我们</a:t>
            </a:r>
            <a:endParaRPr lang="en-US" altLang="zh-CN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7612628" y="1603597"/>
            <a:ext cx="372451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7620" algn="ctr">
              <a:spcBef>
                <a:spcPts val="600"/>
              </a:spcBef>
              <a:tabLst>
                <a:tab pos="320040" algn="l"/>
              </a:tabLst>
            </a:pP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通讯</a:t>
            </a:r>
            <a:r>
              <a:rPr lang="zh-CN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专家团队</a:t>
            </a:r>
            <a:r>
              <a:rPr lang="en-US" altLang="zh-TW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技术标准发明者之二</a:t>
            </a:r>
            <a:r>
              <a:rPr lang="en-US" altLang="zh-TW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TW" sz="1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marR="7620" algn="ctr">
              <a:spcBef>
                <a:spcPts val="600"/>
              </a:spcBef>
              <a:tabLst>
                <a:tab pos="320040" algn="l"/>
              </a:tabLst>
            </a:pP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资深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</a:t>
            </a:r>
            <a:r>
              <a:rPr lang="zh-CN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</a:t>
            </a:r>
            <a:endParaRPr lang="en-US" altLang="zh-CN" sz="1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marR="7620" algn="ctr">
              <a:spcBef>
                <a:spcPts val="600"/>
              </a:spcBef>
              <a:tabLst>
                <a:tab pos="320040" algn="l"/>
              </a:tabLst>
            </a:pP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(AMD,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TI,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NXP,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UMC,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Elbit,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HW, MTK)</a:t>
            </a:r>
            <a:endParaRPr lang="en-US" altLang="zh-CN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7522129" y="4563826"/>
            <a:ext cx="3905514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7620" algn="ctr">
              <a:spcBef>
                <a:spcPts val="600"/>
              </a:spcBef>
              <a:tabLst>
                <a:tab pos="320040" algn="l"/>
              </a:tabLst>
            </a:pP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已通过多个知名</a:t>
            </a:r>
            <a:endParaRPr lang="en-US" altLang="zh-TW" sz="1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marR="7620" algn="ctr">
              <a:spcBef>
                <a:spcPts val="600"/>
              </a:spcBef>
              <a:tabLst>
                <a:tab pos="320040" algn="l"/>
              </a:tabLst>
            </a:pP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系统厂</a:t>
            </a:r>
            <a:r>
              <a:rPr lang="en-US" altLang="zh-TW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运营商</a:t>
            </a: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测试完毕</a:t>
            </a:r>
            <a:endParaRPr lang="en-US" altLang="zh-TW" sz="1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marR="7620" algn="ctr">
              <a:spcBef>
                <a:spcPts val="600"/>
              </a:spcBef>
              <a:tabLst>
                <a:tab pos="320040" algn="l"/>
              </a:tabLst>
            </a:pP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并且达成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落地交付</a:t>
            </a:r>
            <a:endParaRPr lang="en-US" altLang="zh-TW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marR="7620" algn="ctr">
              <a:spcBef>
                <a:spcPts val="600"/>
              </a:spcBef>
              <a:tabLst>
                <a:tab pos="320040" algn="l"/>
              </a:tabLst>
            </a:pPr>
            <a:endParaRPr lang="en-US" altLang="zh-TW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34228" y="2685224"/>
            <a:ext cx="37245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</a:t>
            </a:r>
            <a:r>
              <a:rPr lang="zh-CN" altLang="en-US" sz="11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领域：</a:t>
            </a:r>
            <a:r>
              <a:rPr lang="zh-TW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平均业内经验在</a:t>
            </a:r>
            <a:r>
              <a:rPr lang="en-US" altLang="zh-TW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15~20</a:t>
            </a:r>
            <a:r>
              <a:rPr lang="zh-TW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，其中包括：代工工艺、设计架构、封装与测试、产品</a:t>
            </a:r>
            <a:r>
              <a:rPr lang="en-US" altLang="zh-CN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SoC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1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1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通讯领域：</a:t>
            </a:r>
            <a:r>
              <a:rPr lang="zh-TW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平均业内经验在</a:t>
            </a:r>
            <a:r>
              <a:rPr lang="en-US" altLang="zh-TW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15~20</a:t>
            </a:r>
            <a:r>
              <a:rPr lang="zh-TW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，包括：</a:t>
            </a:r>
            <a:r>
              <a:rPr lang="en-US" altLang="zh-CN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3G/4G/5G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OFDMA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WiMAX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LTE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Beamforming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MIMO</a:t>
            </a:r>
            <a:r>
              <a:rPr lang="zh-CN" altLang="en-US" sz="11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1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580040" y="2757606"/>
            <a:ext cx="610299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7620" algn="ctr">
              <a:spcBef>
                <a:spcPts val="600"/>
              </a:spcBef>
              <a:tabLst>
                <a:tab pos="320040" algn="l"/>
              </a:tabLst>
            </a:pP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可攻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国外</a:t>
            </a: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</a:t>
            </a:r>
            <a:r>
              <a:rPr lang="en-US" altLang="zh-TW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不受限</a:t>
            </a:r>
            <a:endParaRPr lang="en-US" altLang="zh-TW" sz="1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marR="7620" algn="ctr">
              <a:spcBef>
                <a:spcPts val="600"/>
              </a:spcBef>
              <a:tabLst>
                <a:tab pos="320040" algn="l"/>
              </a:tabLst>
            </a:pP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阻碍小</a:t>
            </a:r>
            <a:endParaRPr lang="en-US" altLang="zh-TW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marR="7620" algn="ctr">
              <a:spcBef>
                <a:spcPts val="600"/>
              </a:spcBef>
              <a:tabLst>
                <a:tab pos="320040" algn="l"/>
              </a:tabLst>
            </a:pPr>
            <a:endParaRPr lang="en-US" altLang="zh-TW" sz="1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3716" y="4559991"/>
            <a:ext cx="480466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" algn="ctr">
              <a:lnSpc>
                <a:spcPct val="100000"/>
              </a:lnSpc>
              <a:spcBef>
                <a:spcPts val="600"/>
              </a:spcBef>
            </a:pP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基站</a:t>
            </a: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延伸到</a:t>
            </a:r>
            <a:r>
              <a:rPr lang="en-US" altLang="zh-TW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Satcom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" algn="ctr">
              <a:lnSpc>
                <a:spcPct val="100000"/>
              </a:lnSpc>
              <a:spcBef>
                <a:spcPts val="600"/>
              </a:spcBef>
            </a:pP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十多年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  <a:r>
              <a:rPr lang="en-US" altLang="zh-TW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芯片设计</a:t>
            </a: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以及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测试经验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" algn="ctr">
              <a:lnSpc>
                <a:spcPct val="100000"/>
              </a:lnSpc>
              <a:spcBef>
                <a:spcPts val="600"/>
              </a:spcBef>
            </a:pP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不仅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国产替代</a:t>
            </a:r>
            <a:r>
              <a:rPr lang="en-US" altLang="zh-TW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TW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还能直接对比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国际玩家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555358" y="391477"/>
            <a:ext cx="388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相关荣誉</a:t>
            </a:r>
            <a:endParaRPr lang="en-US" altLang="zh-CN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8095" y="1713500"/>
            <a:ext cx="2365157" cy="348860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8459" y="1628648"/>
            <a:ext cx="3656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华为开发者大会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智能网联组 全国第三</a:t>
            </a:r>
            <a:endParaRPr lang="en-US" altLang="zh-CN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624" y="2275224"/>
            <a:ext cx="2494416" cy="33089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65229" y="1601994"/>
            <a:ext cx="263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AIM 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阿联酋 全国第五</a:t>
            </a:r>
            <a:endParaRPr lang="en-US" altLang="zh-CN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650" y="2048079"/>
            <a:ext cx="2653085" cy="35360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78769" y="1544801"/>
            <a:ext cx="26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i="0" dirty="0">
                <a:solidFill>
                  <a:srgbClr val="F6860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TW" altLang="en-US" sz="1400" b="1" i="0" dirty="0">
                <a:solidFill>
                  <a:srgbClr val="F6860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北斗应用领域</a:t>
            </a:r>
            <a:r>
              <a:rPr lang="en-US" altLang="zh-TW" sz="1400" b="1" i="0" dirty="0">
                <a:solidFill>
                  <a:srgbClr val="F6860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1400" b="1" i="0" dirty="0">
                <a:solidFill>
                  <a:srgbClr val="F6860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优胜奖</a:t>
            </a:r>
            <a:endParaRPr lang="zh-CN" altLang="en-US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75" y="2048079"/>
            <a:ext cx="2754011" cy="353605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368858" y="1544800"/>
            <a:ext cx="283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i="0" dirty="0">
                <a:solidFill>
                  <a:srgbClr val="F6860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TW" altLang="en-US" sz="1400" b="1" i="0" dirty="0">
                <a:solidFill>
                  <a:srgbClr val="F6860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双创大赛</a:t>
            </a:r>
            <a:r>
              <a:rPr lang="en-US" altLang="zh-TW" sz="1400" b="1" i="0" dirty="0">
                <a:solidFill>
                  <a:srgbClr val="F6860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1400" b="1" i="0" dirty="0">
                <a:solidFill>
                  <a:srgbClr val="F6860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空天装备</a:t>
            </a:r>
            <a:r>
              <a:rPr lang="en-US" altLang="zh-TW" sz="1400" b="1" i="0" dirty="0">
                <a:solidFill>
                  <a:srgbClr val="F6860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1400" b="1" i="0" dirty="0">
                <a:solidFill>
                  <a:srgbClr val="F6860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第二名</a:t>
            </a:r>
            <a:endParaRPr lang="zh-CN" altLang="en-US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bject 19"/>
          <p:cNvSpPr txBox="1"/>
          <p:nvPr/>
        </p:nvSpPr>
        <p:spPr>
          <a:xfrm>
            <a:off x="838230" y="295664"/>
            <a:ext cx="3200530" cy="513602"/>
          </a:xfrm>
          <a:prstGeom prst="rect">
            <a:avLst/>
          </a:prstGeom>
        </p:spPr>
        <p:txBody>
          <a:bodyPr vert="horz" wrap="square" lIns="0" tIns="8191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融资计划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(Pre-A)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8230" y="2888624"/>
            <a:ext cx="3716448" cy="328552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40271" y="2888624"/>
            <a:ext cx="542917" cy="32855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87899" y="4089894"/>
            <a:ext cx="42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用途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78341" y="2067199"/>
            <a:ext cx="3376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Pre-A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(4000</a:t>
            </a:r>
            <a:r>
              <a:rPr lang="zh-TW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万人民币</a:t>
            </a:r>
            <a:r>
              <a:rPr lang="en-US" altLang="zh-TW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30816" y="3429000"/>
            <a:ext cx="30674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</a:t>
            </a:r>
            <a:r>
              <a:rPr lang="zh-TW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现有的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r>
              <a:rPr lang="zh-TW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</a:t>
            </a:r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TW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以及相应的测试板配合测试报告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</a:t>
            </a:r>
            <a:r>
              <a:rPr lang="zh-TW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已洽谈好的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Tx/>
              <a:buAutoNum type="arabicPeriod"/>
            </a:pP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Tx/>
              <a:buAutoNum type="arabicPeriod"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第一批客户认可</a:t>
            </a:r>
            <a:r>
              <a:rPr lang="en-US" altLang="zh-TW" sz="11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(NRE)</a:t>
            </a:r>
            <a:endParaRPr lang="en-US" altLang="zh-TW" sz="11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Tx/>
              <a:buAutoNum type="arabicPeriod"/>
            </a:pP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Tx/>
              <a:buAutoNum type="arabicPeriod"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移植</a:t>
            </a:r>
            <a:r>
              <a:rPr lang="zh-TW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海外技术到本地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Tx/>
              <a:buAutoNum type="arabicPeriod"/>
            </a:pPr>
            <a:endParaRPr lang="en-US" altLang="zh-TW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AutoNum type="arabicPeriod"/>
            </a:pPr>
            <a:r>
              <a:rPr lang="zh-TW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整合已洽谈好的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本地应用、研发团队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AutoNum type="arabicPeriod"/>
            </a:pP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Tx/>
              <a:buAutoNum type="arabicPeriod"/>
            </a:pPr>
            <a:r>
              <a:rPr lang="zh-TW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本地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专利申请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Tx/>
              <a:buAutoNum type="arabicPeriod"/>
            </a:pPr>
            <a:endParaRPr lang="en-US" altLang="zh-TW" sz="11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AutoNum type="arabicPeriod"/>
            </a:pPr>
            <a:r>
              <a:rPr lang="zh-TW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低轨卫星客户端的射频芯片迭代研发以及流片</a:t>
            </a:r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(RFSOI)</a:t>
            </a:r>
            <a:endParaRPr lang="en-US" altLang="zh-TW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TW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5574111" y="1756297"/>
          <a:ext cx="6098746" cy="419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0"/>
          <p:cNvSpPr txBox="1"/>
          <p:nvPr/>
        </p:nvSpPr>
        <p:spPr>
          <a:xfrm>
            <a:off x="578169" y="254525"/>
            <a:ext cx="756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未来三年规划</a:t>
            </a:r>
            <a:endParaRPr lang="en-US" altLang="zh-CN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27784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1618198" y="1358036"/>
            <a:ext cx="6526306" cy="5429082"/>
            <a:chOff x="1889598" y="1428916"/>
            <a:chExt cx="6526307" cy="5429083"/>
          </a:xfrm>
        </p:grpSpPr>
        <p:grpSp>
          <p:nvGrpSpPr>
            <p:cNvPr id="6" name="îṧḻidè"/>
            <p:cNvGrpSpPr/>
            <p:nvPr/>
          </p:nvGrpSpPr>
          <p:grpSpPr>
            <a:xfrm>
              <a:off x="1889598" y="1428916"/>
              <a:ext cx="6526307" cy="5429083"/>
              <a:chOff x="3825081" y="2368549"/>
              <a:chExt cx="4541837" cy="3778251"/>
            </a:xfrm>
          </p:grpSpPr>
          <p:sp>
            <p:nvSpPr>
              <p:cNvPr id="49" name="išľîḑè"/>
              <p:cNvSpPr/>
              <p:nvPr/>
            </p:nvSpPr>
            <p:spPr bwMode="auto">
              <a:xfrm>
                <a:off x="5587206" y="2836862"/>
                <a:ext cx="1609725" cy="801688"/>
              </a:xfrm>
              <a:custGeom>
                <a:avLst/>
                <a:gdLst>
                  <a:gd name="T0" fmla="*/ 1 w 1014"/>
                  <a:gd name="T1" fmla="*/ 0 h 505"/>
                  <a:gd name="T2" fmla="*/ 3 w 1014"/>
                  <a:gd name="T3" fmla="*/ 14 h 505"/>
                  <a:gd name="T4" fmla="*/ 11 w 1014"/>
                  <a:gd name="T5" fmla="*/ 27 h 505"/>
                  <a:gd name="T6" fmla="*/ 22 w 1014"/>
                  <a:gd name="T7" fmla="*/ 38 h 505"/>
                  <a:gd name="T8" fmla="*/ 33 w 1014"/>
                  <a:gd name="T9" fmla="*/ 47 h 505"/>
                  <a:gd name="T10" fmla="*/ 64 w 1014"/>
                  <a:gd name="T11" fmla="*/ 66 h 505"/>
                  <a:gd name="T12" fmla="*/ 97 w 1014"/>
                  <a:gd name="T13" fmla="*/ 80 h 505"/>
                  <a:gd name="T14" fmla="*/ 133 w 1014"/>
                  <a:gd name="T15" fmla="*/ 93 h 505"/>
                  <a:gd name="T16" fmla="*/ 207 w 1014"/>
                  <a:gd name="T17" fmla="*/ 114 h 505"/>
                  <a:gd name="T18" fmla="*/ 244 w 1014"/>
                  <a:gd name="T19" fmla="*/ 122 h 505"/>
                  <a:gd name="T20" fmla="*/ 324 w 1014"/>
                  <a:gd name="T21" fmla="*/ 137 h 505"/>
                  <a:gd name="T22" fmla="*/ 404 w 1014"/>
                  <a:gd name="T23" fmla="*/ 151 h 505"/>
                  <a:gd name="T24" fmla="*/ 563 w 1014"/>
                  <a:gd name="T25" fmla="*/ 187 h 505"/>
                  <a:gd name="T26" fmla="*/ 600 w 1014"/>
                  <a:gd name="T27" fmla="*/ 197 h 505"/>
                  <a:gd name="T28" fmla="*/ 675 w 1014"/>
                  <a:gd name="T29" fmla="*/ 219 h 505"/>
                  <a:gd name="T30" fmla="*/ 750 w 1014"/>
                  <a:gd name="T31" fmla="*/ 244 h 505"/>
                  <a:gd name="T32" fmla="*/ 821 w 1014"/>
                  <a:gd name="T33" fmla="*/ 275 h 505"/>
                  <a:gd name="T34" fmla="*/ 856 w 1014"/>
                  <a:gd name="T35" fmla="*/ 291 h 505"/>
                  <a:gd name="T36" fmla="*/ 904 w 1014"/>
                  <a:gd name="T37" fmla="*/ 319 h 505"/>
                  <a:gd name="T38" fmla="*/ 933 w 1014"/>
                  <a:gd name="T39" fmla="*/ 339 h 505"/>
                  <a:gd name="T40" fmla="*/ 961 w 1014"/>
                  <a:gd name="T41" fmla="*/ 364 h 505"/>
                  <a:gd name="T42" fmla="*/ 973 w 1014"/>
                  <a:gd name="T43" fmla="*/ 377 h 505"/>
                  <a:gd name="T44" fmla="*/ 988 w 1014"/>
                  <a:gd name="T45" fmla="*/ 395 h 505"/>
                  <a:gd name="T46" fmla="*/ 999 w 1014"/>
                  <a:gd name="T47" fmla="*/ 414 h 505"/>
                  <a:gd name="T48" fmla="*/ 1006 w 1014"/>
                  <a:gd name="T49" fmla="*/ 432 h 505"/>
                  <a:gd name="T50" fmla="*/ 1013 w 1014"/>
                  <a:gd name="T51" fmla="*/ 465 h 505"/>
                  <a:gd name="T52" fmla="*/ 1014 w 1014"/>
                  <a:gd name="T53" fmla="*/ 505 h 505"/>
                  <a:gd name="T54" fmla="*/ 1013 w 1014"/>
                  <a:gd name="T55" fmla="*/ 490 h 505"/>
                  <a:gd name="T56" fmla="*/ 1009 w 1014"/>
                  <a:gd name="T57" fmla="*/ 474 h 505"/>
                  <a:gd name="T58" fmla="*/ 1002 w 1014"/>
                  <a:gd name="T59" fmla="*/ 448 h 505"/>
                  <a:gd name="T60" fmla="*/ 991 w 1014"/>
                  <a:gd name="T61" fmla="*/ 427 h 505"/>
                  <a:gd name="T62" fmla="*/ 972 w 1014"/>
                  <a:gd name="T63" fmla="*/ 403 h 505"/>
                  <a:gd name="T64" fmla="*/ 958 w 1014"/>
                  <a:gd name="T65" fmla="*/ 390 h 505"/>
                  <a:gd name="T66" fmla="*/ 930 w 1014"/>
                  <a:gd name="T67" fmla="*/ 366 h 505"/>
                  <a:gd name="T68" fmla="*/ 900 w 1014"/>
                  <a:gd name="T69" fmla="*/ 346 h 505"/>
                  <a:gd name="T70" fmla="*/ 838 w 1014"/>
                  <a:gd name="T71" fmla="*/ 311 h 505"/>
                  <a:gd name="T72" fmla="*/ 803 w 1014"/>
                  <a:gd name="T73" fmla="*/ 294 h 505"/>
                  <a:gd name="T74" fmla="*/ 730 w 1014"/>
                  <a:gd name="T75" fmla="*/ 266 h 505"/>
                  <a:gd name="T76" fmla="*/ 656 w 1014"/>
                  <a:gd name="T77" fmla="*/ 242 h 505"/>
                  <a:gd name="T78" fmla="*/ 544 w 1014"/>
                  <a:gd name="T79" fmla="*/ 211 h 505"/>
                  <a:gd name="T80" fmla="*/ 465 w 1014"/>
                  <a:gd name="T81" fmla="*/ 193 h 505"/>
                  <a:gd name="T82" fmla="*/ 386 w 1014"/>
                  <a:gd name="T83" fmla="*/ 177 h 505"/>
                  <a:gd name="T84" fmla="*/ 267 w 1014"/>
                  <a:gd name="T85" fmla="*/ 156 h 505"/>
                  <a:gd name="T86" fmla="*/ 228 w 1014"/>
                  <a:gd name="T87" fmla="*/ 147 h 505"/>
                  <a:gd name="T88" fmla="*/ 157 w 1014"/>
                  <a:gd name="T89" fmla="*/ 129 h 505"/>
                  <a:gd name="T90" fmla="*/ 89 w 1014"/>
                  <a:gd name="T91" fmla="*/ 105 h 505"/>
                  <a:gd name="T92" fmla="*/ 74 w 1014"/>
                  <a:gd name="T93" fmla="*/ 99 h 505"/>
                  <a:gd name="T94" fmla="*/ 44 w 1014"/>
                  <a:gd name="T95" fmla="*/ 83 h 505"/>
                  <a:gd name="T96" fmla="*/ 31 w 1014"/>
                  <a:gd name="T97" fmla="*/ 73 h 505"/>
                  <a:gd name="T98" fmla="*/ 12 w 1014"/>
                  <a:gd name="T99" fmla="*/ 56 h 505"/>
                  <a:gd name="T100" fmla="*/ 3 w 1014"/>
                  <a:gd name="T101" fmla="*/ 43 h 505"/>
                  <a:gd name="T102" fmla="*/ 1 w 1014"/>
                  <a:gd name="T103" fmla="*/ 33 h 505"/>
                  <a:gd name="T104" fmla="*/ 1 w 1014"/>
                  <a:gd name="T105" fmla="*/ 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14" h="505">
                    <a:moveTo>
                      <a:pt x="1" y="0"/>
                    </a:moveTo>
                    <a:lnTo>
                      <a:pt x="1" y="0"/>
                    </a:lnTo>
                    <a:lnTo>
                      <a:pt x="1" y="6"/>
                    </a:lnTo>
                    <a:lnTo>
                      <a:pt x="3" y="14"/>
                    </a:lnTo>
                    <a:lnTo>
                      <a:pt x="7" y="21"/>
                    </a:lnTo>
                    <a:lnTo>
                      <a:pt x="11" y="27"/>
                    </a:lnTo>
                    <a:lnTo>
                      <a:pt x="17" y="33"/>
                    </a:lnTo>
                    <a:lnTo>
                      <a:pt x="22" y="38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49" y="57"/>
                    </a:lnTo>
                    <a:lnTo>
                      <a:pt x="64" y="66"/>
                    </a:lnTo>
                    <a:lnTo>
                      <a:pt x="80" y="73"/>
                    </a:lnTo>
                    <a:lnTo>
                      <a:pt x="97" y="80"/>
                    </a:lnTo>
                    <a:lnTo>
                      <a:pt x="97" y="80"/>
                    </a:lnTo>
                    <a:lnTo>
                      <a:pt x="133" y="93"/>
                    </a:lnTo>
                    <a:lnTo>
                      <a:pt x="169" y="104"/>
                    </a:lnTo>
                    <a:lnTo>
                      <a:pt x="207" y="114"/>
                    </a:lnTo>
                    <a:lnTo>
                      <a:pt x="244" y="122"/>
                    </a:lnTo>
                    <a:lnTo>
                      <a:pt x="244" y="122"/>
                    </a:lnTo>
                    <a:lnTo>
                      <a:pt x="284" y="129"/>
                    </a:lnTo>
                    <a:lnTo>
                      <a:pt x="324" y="137"/>
                    </a:lnTo>
                    <a:lnTo>
                      <a:pt x="404" y="151"/>
                    </a:lnTo>
                    <a:lnTo>
                      <a:pt x="404" y="151"/>
                    </a:lnTo>
                    <a:lnTo>
                      <a:pt x="484" y="168"/>
                    </a:lnTo>
                    <a:lnTo>
                      <a:pt x="563" y="187"/>
                    </a:lnTo>
                    <a:lnTo>
                      <a:pt x="563" y="187"/>
                    </a:lnTo>
                    <a:lnTo>
                      <a:pt x="600" y="197"/>
                    </a:lnTo>
                    <a:lnTo>
                      <a:pt x="638" y="208"/>
                    </a:lnTo>
                    <a:lnTo>
                      <a:pt x="675" y="219"/>
                    </a:lnTo>
                    <a:lnTo>
                      <a:pt x="712" y="231"/>
                    </a:lnTo>
                    <a:lnTo>
                      <a:pt x="750" y="244"/>
                    </a:lnTo>
                    <a:lnTo>
                      <a:pt x="786" y="258"/>
                    </a:lnTo>
                    <a:lnTo>
                      <a:pt x="821" y="275"/>
                    </a:lnTo>
                    <a:lnTo>
                      <a:pt x="856" y="291"/>
                    </a:lnTo>
                    <a:lnTo>
                      <a:pt x="856" y="291"/>
                    </a:lnTo>
                    <a:lnTo>
                      <a:pt x="888" y="309"/>
                    </a:lnTo>
                    <a:lnTo>
                      <a:pt x="904" y="319"/>
                    </a:lnTo>
                    <a:lnTo>
                      <a:pt x="919" y="328"/>
                    </a:lnTo>
                    <a:lnTo>
                      <a:pt x="933" y="339"/>
                    </a:lnTo>
                    <a:lnTo>
                      <a:pt x="948" y="352"/>
                    </a:lnTo>
                    <a:lnTo>
                      <a:pt x="961" y="364"/>
                    </a:lnTo>
                    <a:lnTo>
                      <a:pt x="973" y="377"/>
                    </a:lnTo>
                    <a:lnTo>
                      <a:pt x="973" y="377"/>
                    </a:lnTo>
                    <a:lnTo>
                      <a:pt x="982" y="387"/>
                    </a:lnTo>
                    <a:lnTo>
                      <a:pt x="988" y="395"/>
                    </a:lnTo>
                    <a:lnTo>
                      <a:pt x="994" y="405"/>
                    </a:lnTo>
                    <a:lnTo>
                      <a:pt x="999" y="414"/>
                    </a:lnTo>
                    <a:lnTo>
                      <a:pt x="1003" y="423"/>
                    </a:lnTo>
                    <a:lnTo>
                      <a:pt x="1006" y="432"/>
                    </a:lnTo>
                    <a:lnTo>
                      <a:pt x="1010" y="449"/>
                    </a:lnTo>
                    <a:lnTo>
                      <a:pt x="1013" y="465"/>
                    </a:lnTo>
                    <a:lnTo>
                      <a:pt x="1014" y="479"/>
                    </a:lnTo>
                    <a:lnTo>
                      <a:pt x="1014" y="505"/>
                    </a:lnTo>
                    <a:lnTo>
                      <a:pt x="1014" y="505"/>
                    </a:lnTo>
                    <a:lnTo>
                      <a:pt x="1013" y="490"/>
                    </a:lnTo>
                    <a:lnTo>
                      <a:pt x="1009" y="474"/>
                    </a:lnTo>
                    <a:lnTo>
                      <a:pt x="1009" y="474"/>
                    </a:lnTo>
                    <a:lnTo>
                      <a:pt x="1005" y="457"/>
                    </a:lnTo>
                    <a:lnTo>
                      <a:pt x="1002" y="448"/>
                    </a:lnTo>
                    <a:lnTo>
                      <a:pt x="996" y="438"/>
                    </a:lnTo>
                    <a:lnTo>
                      <a:pt x="991" y="427"/>
                    </a:lnTo>
                    <a:lnTo>
                      <a:pt x="982" y="415"/>
                    </a:lnTo>
                    <a:lnTo>
                      <a:pt x="972" y="403"/>
                    </a:lnTo>
                    <a:lnTo>
                      <a:pt x="958" y="390"/>
                    </a:lnTo>
                    <a:lnTo>
                      <a:pt x="958" y="390"/>
                    </a:lnTo>
                    <a:lnTo>
                      <a:pt x="944" y="378"/>
                    </a:lnTo>
                    <a:lnTo>
                      <a:pt x="930" y="366"/>
                    </a:lnTo>
                    <a:lnTo>
                      <a:pt x="916" y="356"/>
                    </a:lnTo>
                    <a:lnTo>
                      <a:pt x="900" y="346"/>
                    </a:lnTo>
                    <a:lnTo>
                      <a:pt x="870" y="327"/>
                    </a:lnTo>
                    <a:lnTo>
                      <a:pt x="838" y="311"/>
                    </a:lnTo>
                    <a:lnTo>
                      <a:pt x="838" y="311"/>
                    </a:lnTo>
                    <a:lnTo>
                      <a:pt x="803" y="294"/>
                    </a:lnTo>
                    <a:lnTo>
                      <a:pt x="766" y="279"/>
                    </a:lnTo>
                    <a:lnTo>
                      <a:pt x="730" y="266"/>
                    </a:lnTo>
                    <a:lnTo>
                      <a:pt x="694" y="253"/>
                    </a:lnTo>
                    <a:lnTo>
                      <a:pt x="656" y="242"/>
                    </a:lnTo>
                    <a:lnTo>
                      <a:pt x="619" y="231"/>
                    </a:lnTo>
                    <a:lnTo>
                      <a:pt x="544" y="211"/>
                    </a:lnTo>
                    <a:lnTo>
                      <a:pt x="544" y="211"/>
                    </a:lnTo>
                    <a:lnTo>
                      <a:pt x="465" y="193"/>
                    </a:lnTo>
                    <a:lnTo>
                      <a:pt x="386" y="177"/>
                    </a:lnTo>
                    <a:lnTo>
                      <a:pt x="386" y="177"/>
                    </a:lnTo>
                    <a:lnTo>
                      <a:pt x="307" y="162"/>
                    </a:lnTo>
                    <a:lnTo>
                      <a:pt x="267" y="156"/>
                    </a:lnTo>
                    <a:lnTo>
                      <a:pt x="228" y="147"/>
                    </a:lnTo>
                    <a:lnTo>
                      <a:pt x="228" y="147"/>
                    </a:lnTo>
                    <a:lnTo>
                      <a:pt x="193" y="138"/>
                    </a:lnTo>
                    <a:lnTo>
                      <a:pt x="157" y="129"/>
                    </a:lnTo>
                    <a:lnTo>
                      <a:pt x="122" y="118"/>
                    </a:lnTo>
                    <a:lnTo>
                      <a:pt x="89" y="105"/>
                    </a:lnTo>
                    <a:lnTo>
                      <a:pt x="89" y="105"/>
                    </a:lnTo>
                    <a:lnTo>
                      <a:pt x="74" y="99"/>
                    </a:lnTo>
                    <a:lnTo>
                      <a:pt x="58" y="92"/>
                    </a:lnTo>
                    <a:lnTo>
                      <a:pt x="44" y="83"/>
                    </a:lnTo>
                    <a:lnTo>
                      <a:pt x="31" y="73"/>
                    </a:lnTo>
                    <a:lnTo>
                      <a:pt x="31" y="73"/>
                    </a:lnTo>
                    <a:lnTo>
                      <a:pt x="19" y="65"/>
                    </a:lnTo>
                    <a:lnTo>
                      <a:pt x="12" y="56"/>
                    </a:lnTo>
                    <a:lnTo>
                      <a:pt x="7" y="49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1" y="33"/>
                    </a:lnTo>
                    <a:lnTo>
                      <a:pt x="0" y="23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iṧľíďé"/>
              <p:cNvSpPr/>
              <p:nvPr/>
            </p:nvSpPr>
            <p:spPr bwMode="auto">
              <a:xfrm>
                <a:off x="6036468" y="2395537"/>
                <a:ext cx="371475" cy="111125"/>
              </a:xfrm>
              <a:custGeom>
                <a:avLst/>
                <a:gdLst>
                  <a:gd name="T0" fmla="*/ 152 w 234"/>
                  <a:gd name="T1" fmla="*/ 14 h 70"/>
                  <a:gd name="T2" fmla="*/ 152 w 234"/>
                  <a:gd name="T3" fmla="*/ 14 h 70"/>
                  <a:gd name="T4" fmla="*/ 190 w 234"/>
                  <a:gd name="T5" fmla="*/ 11 h 70"/>
                  <a:gd name="T6" fmla="*/ 215 w 234"/>
                  <a:gd name="T7" fmla="*/ 8 h 70"/>
                  <a:gd name="T8" fmla="*/ 224 w 234"/>
                  <a:gd name="T9" fmla="*/ 6 h 70"/>
                  <a:gd name="T10" fmla="*/ 229 w 234"/>
                  <a:gd name="T11" fmla="*/ 5 h 70"/>
                  <a:gd name="T12" fmla="*/ 233 w 234"/>
                  <a:gd name="T13" fmla="*/ 3 h 70"/>
                  <a:gd name="T14" fmla="*/ 234 w 234"/>
                  <a:gd name="T15" fmla="*/ 0 h 70"/>
                  <a:gd name="T16" fmla="*/ 234 w 234"/>
                  <a:gd name="T17" fmla="*/ 28 h 70"/>
                  <a:gd name="T18" fmla="*/ 234 w 234"/>
                  <a:gd name="T19" fmla="*/ 28 h 70"/>
                  <a:gd name="T20" fmla="*/ 233 w 234"/>
                  <a:gd name="T21" fmla="*/ 32 h 70"/>
                  <a:gd name="T22" fmla="*/ 229 w 234"/>
                  <a:gd name="T23" fmla="*/ 34 h 70"/>
                  <a:gd name="T24" fmla="*/ 224 w 234"/>
                  <a:gd name="T25" fmla="*/ 35 h 70"/>
                  <a:gd name="T26" fmla="*/ 215 w 234"/>
                  <a:gd name="T27" fmla="*/ 37 h 70"/>
                  <a:gd name="T28" fmla="*/ 190 w 234"/>
                  <a:gd name="T29" fmla="*/ 40 h 70"/>
                  <a:gd name="T30" fmla="*/ 152 w 234"/>
                  <a:gd name="T31" fmla="*/ 43 h 70"/>
                  <a:gd name="T32" fmla="*/ 152 w 234"/>
                  <a:gd name="T33" fmla="*/ 43 h 70"/>
                  <a:gd name="T34" fmla="*/ 105 w 234"/>
                  <a:gd name="T35" fmla="*/ 47 h 70"/>
                  <a:gd name="T36" fmla="*/ 56 w 234"/>
                  <a:gd name="T37" fmla="*/ 54 h 70"/>
                  <a:gd name="T38" fmla="*/ 34 w 234"/>
                  <a:gd name="T39" fmla="*/ 57 h 70"/>
                  <a:gd name="T40" fmla="*/ 16 w 234"/>
                  <a:gd name="T41" fmla="*/ 61 h 70"/>
                  <a:gd name="T42" fmla="*/ 4 w 234"/>
                  <a:gd name="T43" fmla="*/ 66 h 70"/>
                  <a:gd name="T44" fmla="*/ 1 w 234"/>
                  <a:gd name="T45" fmla="*/ 68 h 70"/>
                  <a:gd name="T46" fmla="*/ 0 w 234"/>
                  <a:gd name="T47" fmla="*/ 70 h 70"/>
                  <a:gd name="T48" fmla="*/ 0 w 234"/>
                  <a:gd name="T49" fmla="*/ 41 h 70"/>
                  <a:gd name="T50" fmla="*/ 0 w 234"/>
                  <a:gd name="T51" fmla="*/ 41 h 70"/>
                  <a:gd name="T52" fmla="*/ 1 w 234"/>
                  <a:gd name="T53" fmla="*/ 39 h 70"/>
                  <a:gd name="T54" fmla="*/ 4 w 234"/>
                  <a:gd name="T55" fmla="*/ 37 h 70"/>
                  <a:gd name="T56" fmla="*/ 16 w 234"/>
                  <a:gd name="T57" fmla="*/ 33 h 70"/>
                  <a:gd name="T58" fmla="*/ 34 w 234"/>
                  <a:gd name="T59" fmla="*/ 28 h 70"/>
                  <a:gd name="T60" fmla="*/ 56 w 234"/>
                  <a:gd name="T61" fmla="*/ 25 h 70"/>
                  <a:gd name="T62" fmla="*/ 105 w 234"/>
                  <a:gd name="T63" fmla="*/ 18 h 70"/>
                  <a:gd name="T64" fmla="*/ 152 w 234"/>
                  <a:gd name="T65" fmla="*/ 14 h 70"/>
                  <a:gd name="T66" fmla="*/ 152 w 234"/>
                  <a:gd name="T67" fmla="*/ 1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70">
                    <a:moveTo>
                      <a:pt x="152" y="14"/>
                    </a:moveTo>
                    <a:lnTo>
                      <a:pt x="152" y="14"/>
                    </a:lnTo>
                    <a:lnTo>
                      <a:pt x="190" y="11"/>
                    </a:lnTo>
                    <a:lnTo>
                      <a:pt x="215" y="8"/>
                    </a:lnTo>
                    <a:lnTo>
                      <a:pt x="224" y="6"/>
                    </a:lnTo>
                    <a:lnTo>
                      <a:pt x="229" y="5"/>
                    </a:lnTo>
                    <a:lnTo>
                      <a:pt x="233" y="3"/>
                    </a:lnTo>
                    <a:lnTo>
                      <a:pt x="234" y="0"/>
                    </a:lnTo>
                    <a:lnTo>
                      <a:pt x="234" y="28"/>
                    </a:lnTo>
                    <a:lnTo>
                      <a:pt x="234" y="28"/>
                    </a:lnTo>
                    <a:lnTo>
                      <a:pt x="233" y="32"/>
                    </a:lnTo>
                    <a:lnTo>
                      <a:pt x="229" y="34"/>
                    </a:lnTo>
                    <a:lnTo>
                      <a:pt x="224" y="35"/>
                    </a:lnTo>
                    <a:lnTo>
                      <a:pt x="215" y="37"/>
                    </a:lnTo>
                    <a:lnTo>
                      <a:pt x="190" y="40"/>
                    </a:lnTo>
                    <a:lnTo>
                      <a:pt x="152" y="43"/>
                    </a:lnTo>
                    <a:lnTo>
                      <a:pt x="152" y="43"/>
                    </a:lnTo>
                    <a:lnTo>
                      <a:pt x="105" y="47"/>
                    </a:lnTo>
                    <a:lnTo>
                      <a:pt x="56" y="54"/>
                    </a:lnTo>
                    <a:lnTo>
                      <a:pt x="34" y="57"/>
                    </a:lnTo>
                    <a:lnTo>
                      <a:pt x="16" y="61"/>
                    </a:lnTo>
                    <a:lnTo>
                      <a:pt x="4" y="66"/>
                    </a:lnTo>
                    <a:lnTo>
                      <a:pt x="1" y="68"/>
                    </a:lnTo>
                    <a:lnTo>
                      <a:pt x="0" y="7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1" y="39"/>
                    </a:lnTo>
                    <a:lnTo>
                      <a:pt x="4" y="37"/>
                    </a:lnTo>
                    <a:lnTo>
                      <a:pt x="16" y="33"/>
                    </a:lnTo>
                    <a:lnTo>
                      <a:pt x="34" y="28"/>
                    </a:lnTo>
                    <a:lnTo>
                      <a:pt x="56" y="25"/>
                    </a:lnTo>
                    <a:lnTo>
                      <a:pt x="105" y="18"/>
                    </a:lnTo>
                    <a:lnTo>
                      <a:pt x="152" y="14"/>
                    </a:lnTo>
                    <a:lnTo>
                      <a:pt x="152" y="1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ïsļíḍé"/>
              <p:cNvSpPr/>
              <p:nvPr/>
            </p:nvSpPr>
            <p:spPr bwMode="auto">
              <a:xfrm>
                <a:off x="5787231" y="2460624"/>
                <a:ext cx="669925" cy="136525"/>
              </a:xfrm>
              <a:custGeom>
                <a:avLst/>
                <a:gdLst>
                  <a:gd name="T0" fmla="*/ 13 w 422"/>
                  <a:gd name="T1" fmla="*/ 9 h 86"/>
                  <a:gd name="T2" fmla="*/ 13 w 422"/>
                  <a:gd name="T3" fmla="*/ 9 h 86"/>
                  <a:gd name="T4" fmla="*/ 23 w 422"/>
                  <a:gd name="T5" fmla="*/ 13 h 86"/>
                  <a:gd name="T6" fmla="*/ 39 w 422"/>
                  <a:gd name="T7" fmla="*/ 15 h 86"/>
                  <a:gd name="T8" fmla="*/ 85 w 422"/>
                  <a:gd name="T9" fmla="*/ 19 h 86"/>
                  <a:gd name="T10" fmla="*/ 145 w 422"/>
                  <a:gd name="T11" fmla="*/ 25 h 86"/>
                  <a:gd name="T12" fmla="*/ 209 w 422"/>
                  <a:gd name="T13" fmla="*/ 29 h 86"/>
                  <a:gd name="T14" fmla="*/ 275 w 422"/>
                  <a:gd name="T15" fmla="*/ 35 h 86"/>
                  <a:gd name="T16" fmla="*/ 335 w 422"/>
                  <a:gd name="T17" fmla="*/ 39 h 86"/>
                  <a:gd name="T18" fmla="*/ 383 w 422"/>
                  <a:gd name="T19" fmla="*/ 44 h 86"/>
                  <a:gd name="T20" fmla="*/ 401 w 422"/>
                  <a:gd name="T21" fmla="*/ 48 h 86"/>
                  <a:gd name="T22" fmla="*/ 414 w 422"/>
                  <a:gd name="T23" fmla="*/ 51 h 86"/>
                  <a:gd name="T24" fmla="*/ 414 w 422"/>
                  <a:gd name="T25" fmla="*/ 51 h 86"/>
                  <a:gd name="T26" fmla="*/ 418 w 422"/>
                  <a:gd name="T27" fmla="*/ 53 h 86"/>
                  <a:gd name="T28" fmla="*/ 420 w 422"/>
                  <a:gd name="T29" fmla="*/ 55 h 86"/>
                  <a:gd name="T30" fmla="*/ 422 w 422"/>
                  <a:gd name="T31" fmla="*/ 56 h 86"/>
                  <a:gd name="T32" fmla="*/ 422 w 422"/>
                  <a:gd name="T33" fmla="*/ 86 h 86"/>
                  <a:gd name="T34" fmla="*/ 422 w 422"/>
                  <a:gd name="T35" fmla="*/ 86 h 86"/>
                  <a:gd name="T36" fmla="*/ 420 w 422"/>
                  <a:gd name="T37" fmla="*/ 84 h 86"/>
                  <a:gd name="T38" fmla="*/ 418 w 422"/>
                  <a:gd name="T39" fmla="*/ 82 h 86"/>
                  <a:gd name="T40" fmla="*/ 414 w 422"/>
                  <a:gd name="T41" fmla="*/ 80 h 86"/>
                  <a:gd name="T42" fmla="*/ 414 w 422"/>
                  <a:gd name="T43" fmla="*/ 80 h 86"/>
                  <a:gd name="T44" fmla="*/ 401 w 422"/>
                  <a:gd name="T45" fmla="*/ 76 h 86"/>
                  <a:gd name="T46" fmla="*/ 383 w 422"/>
                  <a:gd name="T47" fmla="*/ 74 h 86"/>
                  <a:gd name="T48" fmla="*/ 335 w 422"/>
                  <a:gd name="T49" fmla="*/ 67 h 86"/>
                  <a:gd name="T50" fmla="*/ 275 w 422"/>
                  <a:gd name="T51" fmla="*/ 63 h 86"/>
                  <a:gd name="T52" fmla="*/ 209 w 422"/>
                  <a:gd name="T53" fmla="*/ 58 h 86"/>
                  <a:gd name="T54" fmla="*/ 145 w 422"/>
                  <a:gd name="T55" fmla="*/ 53 h 86"/>
                  <a:gd name="T56" fmla="*/ 85 w 422"/>
                  <a:gd name="T57" fmla="*/ 49 h 86"/>
                  <a:gd name="T58" fmla="*/ 39 w 422"/>
                  <a:gd name="T59" fmla="*/ 43 h 86"/>
                  <a:gd name="T60" fmla="*/ 23 w 422"/>
                  <a:gd name="T61" fmla="*/ 41 h 86"/>
                  <a:gd name="T62" fmla="*/ 13 w 422"/>
                  <a:gd name="T63" fmla="*/ 38 h 86"/>
                  <a:gd name="T64" fmla="*/ 13 w 422"/>
                  <a:gd name="T65" fmla="*/ 38 h 86"/>
                  <a:gd name="T66" fmla="*/ 5 w 422"/>
                  <a:gd name="T67" fmla="*/ 35 h 86"/>
                  <a:gd name="T68" fmla="*/ 2 w 422"/>
                  <a:gd name="T69" fmla="*/ 32 h 86"/>
                  <a:gd name="T70" fmla="*/ 0 w 422"/>
                  <a:gd name="T71" fmla="*/ 30 h 86"/>
                  <a:gd name="T72" fmla="*/ 0 w 422"/>
                  <a:gd name="T73" fmla="*/ 30 h 86"/>
                  <a:gd name="T74" fmla="*/ 0 w 422"/>
                  <a:gd name="T75" fmla="*/ 0 h 86"/>
                  <a:gd name="T76" fmla="*/ 0 w 422"/>
                  <a:gd name="T77" fmla="*/ 0 h 86"/>
                  <a:gd name="T78" fmla="*/ 0 w 422"/>
                  <a:gd name="T79" fmla="*/ 3 h 86"/>
                  <a:gd name="T80" fmla="*/ 1 w 422"/>
                  <a:gd name="T81" fmla="*/ 4 h 86"/>
                  <a:gd name="T82" fmla="*/ 5 w 422"/>
                  <a:gd name="T83" fmla="*/ 6 h 86"/>
                  <a:gd name="T84" fmla="*/ 13 w 422"/>
                  <a:gd name="T85" fmla="*/ 9 h 86"/>
                  <a:gd name="T86" fmla="*/ 13 w 422"/>
                  <a:gd name="T87" fmla="*/ 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22" h="86">
                    <a:moveTo>
                      <a:pt x="13" y="9"/>
                    </a:moveTo>
                    <a:lnTo>
                      <a:pt x="13" y="9"/>
                    </a:lnTo>
                    <a:lnTo>
                      <a:pt x="23" y="13"/>
                    </a:lnTo>
                    <a:lnTo>
                      <a:pt x="39" y="15"/>
                    </a:lnTo>
                    <a:lnTo>
                      <a:pt x="85" y="19"/>
                    </a:lnTo>
                    <a:lnTo>
                      <a:pt x="145" y="25"/>
                    </a:lnTo>
                    <a:lnTo>
                      <a:pt x="209" y="29"/>
                    </a:lnTo>
                    <a:lnTo>
                      <a:pt x="275" y="35"/>
                    </a:lnTo>
                    <a:lnTo>
                      <a:pt x="335" y="39"/>
                    </a:lnTo>
                    <a:lnTo>
                      <a:pt x="383" y="44"/>
                    </a:lnTo>
                    <a:lnTo>
                      <a:pt x="401" y="48"/>
                    </a:lnTo>
                    <a:lnTo>
                      <a:pt x="414" y="51"/>
                    </a:lnTo>
                    <a:lnTo>
                      <a:pt x="414" y="51"/>
                    </a:lnTo>
                    <a:lnTo>
                      <a:pt x="418" y="53"/>
                    </a:lnTo>
                    <a:lnTo>
                      <a:pt x="420" y="55"/>
                    </a:lnTo>
                    <a:lnTo>
                      <a:pt x="422" y="56"/>
                    </a:lnTo>
                    <a:lnTo>
                      <a:pt x="422" y="86"/>
                    </a:lnTo>
                    <a:lnTo>
                      <a:pt x="422" y="86"/>
                    </a:lnTo>
                    <a:lnTo>
                      <a:pt x="420" y="84"/>
                    </a:lnTo>
                    <a:lnTo>
                      <a:pt x="418" y="82"/>
                    </a:lnTo>
                    <a:lnTo>
                      <a:pt x="414" y="80"/>
                    </a:lnTo>
                    <a:lnTo>
                      <a:pt x="414" y="80"/>
                    </a:lnTo>
                    <a:lnTo>
                      <a:pt x="401" y="76"/>
                    </a:lnTo>
                    <a:lnTo>
                      <a:pt x="383" y="74"/>
                    </a:lnTo>
                    <a:lnTo>
                      <a:pt x="335" y="67"/>
                    </a:lnTo>
                    <a:lnTo>
                      <a:pt x="275" y="63"/>
                    </a:lnTo>
                    <a:lnTo>
                      <a:pt x="209" y="58"/>
                    </a:lnTo>
                    <a:lnTo>
                      <a:pt x="145" y="53"/>
                    </a:lnTo>
                    <a:lnTo>
                      <a:pt x="85" y="49"/>
                    </a:lnTo>
                    <a:lnTo>
                      <a:pt x="39" y="43"/>
                    </a:lnTo>
                    <a:lnTo>
                      <a:pt x="23" y="41"/>
                    </a:lnTo>
                    <a:lnTo>
                      <a:pt x="13" y="38"/>
                    </a:lnTo>
                    <a:lnTo>
                      <a:pt x="13" y="38"/>
                    </a:lnTo>
                    <a:lnTo>
                      <a:pt x="5" y="35"/>
                    </a:lnTo>
                    <a:lnTo>
                      <a:pt x="2" y="3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5" y="6"/>
                    </a:lnTo>
                    <a:lnTo>
                      <a:pt x="13" y="9"/>
                    </a:lnTo>
                    <a:lnTo>
                      <a:pt x="13" y="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0000" lnSpcReduction="20000"/>
              </a:bodyPr>
              <a:lstStyle/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íşlïḋe"/>
              <p:cNvSpPr/>
              <p:nvPr/>
            </p:nvSpPr>
            <p:spPr bwMode="auto">
              <a:xfrm>
                <a:off x="6119018" y="2565399"/>
                <a:ext cx="673100" cy="282575"/>
              </a:xfrm>
              <a:custGeom>
                <a:avLst/>
                <a:gdLst>
                  <a:gd name="T0" fmla="*/ 423 w 424"/>
                  <a:gd name="T1" fmla="*/ 4 h 178"/>
                  <a:gd name="T2" fmla="*/ 423 w 424"/>
                  <a:gd name="T3" fmla="*/ 4 h 178"/>
                  <a:gd name="T4" fmla="*/ 424 w 424"/>
                  <a:gd name="T5" fmla="*/ 3 h 178"/>
                  <a:gd name="T6" fmla="*/ 424 w 424"/>
                  <a:gd name="T7" fmla="*/ 0 h 178"/>
                  <a:gd name="T8" fmla="*/ 424 w 424"/>
                  <a:gd name="T9" fmla="*/ 29 h 178"/>
                  <a:gd name="T10" fmla="*/ 424 w 424"/>
                  <a:gd name="T11" fmla="*/ 29 h 178"/>
                  <a:gd name="T12" fmla="*/ 424 w 424"/>
                  <a:gd name="T13" fmla="*/ 31 h 178"/>
                  <a:gd name="T14" fmla="*/ 423 w 424"/>
                  <a:gd name="T15" fmla="*/ 33 h 178"/>
                  <a:gd name="T16" fmla="*/ 423 w 424"/>
                  <a:gd name="T17" fmla="*/ 33 h 178"/>
                  <a:gd name="T18" fmla="*/ 419 w 424"/>
                  <a:gd name="T19" fmla="*/ 37 h 178"/>
                  <a:gd name="T20" fmla="*/ 413 w 424"/>
                  <a:gd name="T21" fmla="*/ 40 h 178"/>
                  <a:gd name="T22" fmla="*/ 396 w 424"/>
                  <a:gd name="T23" fmla="*/ 48 h 178"/>
                  <a:gd name="T24" fmla="*/ 373 w 424"/>
                  <a:gd name="T25" fmla="*/ 54 h 178"/>
                  <a:gd name="T26" fmla="*/ 344 w 424"/>
                  <a:gd name="T27" fmla="*/ 62 h 178"/>
                  <a:gd name="T28" fmla="*/ 276 w 424"/>
                  <a:gd name="T29" fmla="*/ 78 h 178"/>
                  <a:gd name="T30" fmla="*/ 201 w 424"/>
                  <a:gd name="T31" fmla="*/ 96 h 178"/>
                  <a:gd name="T32" fmla="*/ 163 w 424"/>
                  <a:gd name="T33" fmla="*/ 105 h 178"/>
                  <a:gd name="T34" fmla="*/ 126 w 424"/>
                  <a:gd name="T35" fmla="*/ 115 h 178"/>
                  <a:gd name="T36" fmla="*/ 93 w 424"/>
                  <a:gd name="T37" fmla="*/ 125 h 178"/>
                  <a:gd name="T38" fmla="*/ 62 w 424"/>
                  <a:gd name="T39" fmla="*/ 134 h 178"/>
                  <a:gd name="T40" fmla="*/ 37 w 424"/>
                  <a:gd name="T41" fmla="*/ 145 h 178"/>
                  <a:gd name="T42" fmla="*/ 26 w 424"/>
                  <a:gd name="T43" fmla="*/ 151 h 178"/>
                  <a:gd name="T44" fmla="*/ 17 w 424"/>
                  <a:gd name="T45" fmla="*/ 155 h 178"/>
                  <a:gd name="T46" fmla="*/ 10 w 424"/>
                  <a:gd name="T47" fmla="*/ 161 h 178"/>
                  <a:gd name="T48" fmla="*/ 5 w 424"/>
                  <a:gd name="T49" fmla="*/ 167 h 178"/>
                  <a:gd name="T50" fmla="*/ 2 w 424"/>
                  <a:gd name="T51" fmla="*/ 173 h 178"/>
                  <a:gd name="T52" fmla="*/ 0 w 424"/>
                  <a:gd name="T53" fmla="*/ 178 h 178"/>
                  <a:gd name="T54" fmla="*/ 0 w 424"/>
                  <a:gd name="T55" fmla="*/ 150 h 178"/>
                  <a:gd name="T56" fmla="*/ 0 w 424"/>
                  <a:gd name="T57" fmla="*/ 150 h 178"/>
                  <a:gd name="T58" fmla="*/ 2 w 424"/>
                  <a:gd name="T59" fmla="*/ 144 h 178"/>
                  <a:gd name="T60" fmla="*/ 5 w 424"/>
                  <a:gd name="T61" fmla="*/ 138 h 178"/>
                  <a:gd name="T62" fmla="*/ 10 w 424"/>
                  <a:gd name="T63" fmla="*/ 132 h 178"/>
                  <a:gd name="T64" fmla="*/ 17 w 424"/>
                  <a:gd name="T65" fmla="*/ 127 h 178"/>
                  <a:gd name="T66" fmla="*/ 26 w 424"/>
                  <a:gd name="T67" fmla="*/ 121 h 178"/>
                  <a:gd name="T68" fmla="*/ 37 w 424"/>
                  <a:gd name="T69" fmla="*/ 117 h 178"/>
                  <a:gd name="T70" fmla="*/ 62 w 424"/>
                  <a:gd name="T71" fmla="*/ 106 h 178"/>
                  <a:gd name="T72" fmla="*/ 93 w 424"/>
                  <a:gd name="T73" fmla="*/ 96 h 178"/>
                  <a:gd name="T74" fmla="*/ 126 w 424"/>
                  <a:gd name="T75" fmla="*/ 86 h 178"/>
                  <a:gd name="T76" fmla="*/ 163 w 424"/>
                  <a:gd name="T77" fmla="*/ 76 h 178"/>
                  <a:gd name="T78" fmla="*/ 201 w 424"/>
                  <a:gd name="T79" fmla="*/ 67 h 178"/>
                  <a:gd name="T80" fmla="*/ 276 w 424"/>
                  <a:gd name="T81" fmla="*/ 50 h 178"/>
                  <a:gd name="T82" fmla="*/ 344 w 424"/>
                  <a:gd name="T83" fmla="*/ 33 h 178"/>
                  <a:gd name="T84" fmla="*/ 373 w 424"/>
                  <a:gd name="T85" fmla="*/ 26 h 178"/>
                  <a:gd name="T86" fmla="*/ 396 w 424"/>
                  <a:gd name="T87" fmla="*/ 18 h 178"/>
                  <a:gd name="T88" fmla="*/ 413 w 424"/>
                  <a:gd name="T89" fmla="*/ 11 h 178"/>
                  <a:gd name="T90" fmla="*/ 419 w 424"/>
                  <a:gd name="T91" fmla="*/ 8 h 178"/>
                  <a:gd name="T92" fmla="*/ 423 w 424"/>
                  <a:gd name="T93" fmla="*/ 4 h 178"/>
                  <a:gd name="T94" fmla="*/ 423 w 424"/>
                  <a:gd name="T95" fmla="*/ 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4" h="178">
                    <a:moveTo>
                      <a:pt x="423" y="4"/>
                    </a:moveTo>
                    <a:lnTo>
                      <a:pt x="423" y="4"/>
                    </a:lnTo>
                    <a:lnTo>
                      <a:pt x="424" y="3"/>
                    </a:lnTo>
                    <a:lnTo>
                      <a:pt x="424" y="0"/>
                    </a:lnTo>
                    <a:lnTo>
                      <a:pt x="424" y="29"/>
                    </a:lnTo>
                    <a:lnTo>
                      <a:pt x="424" y="29"/>
                    </a:lnTo>
                    <a:lnTo>
                      <a:pt x="424" y="31"/>
                    </a:lnTo>
                    <a:lnTo>
                      <a:pt x="423" y="33"/>
                    </a:lnTo>
                    <a:lnTo>
                      <a:pt x="423" y="33"/>
                    </a:lnTo>
                    <a:lnTo>
                      <a:pt x="419" y="37"/>
                    </a:lnTo>
                    <a:lnTo>
                      <a:pt x="413" y="40"/>
                    </a:lnTo>
                    <a:lnTo>
                      <a:pt x="396" y="48"/>
                    </a:lnTo>
                    <a:lnTo>
                      <a:pt x="373" y="54"/>
                    </a:lnTo>
                    <a:lnTo>
                      <a:pt x="344" y="62"/>
                    </a:lnTo>
                    <a:lnTo>
                      <a:pt x="276" y="78"/>
                    </a:lnTo>
                    <a:lnTo>
                      <a:pt x="201" y="96"/>
                    </a:lnTo>
                    <a:lnTo>
                      <a:pt x="163" y="105"/>
                    </a:lnTo>
                    <a:lnTo>
                      <a:pt x="126" y="115"/>
                    </a:lnTo>
                    <a:lnTo>
                      <a:pt x="93" y="125"/>
                    </a:lnTo>
                    <a:lnTo>
                      <a:pt x="62" y="134"/>
                    </a:lnTo>
                    <a:lnTo>
                      <a:pt x="37" y="145"/>
                    </a:lnTo>
                    <a:lnTo>
                      <a:pt x="26" y="151"/>
                    </a:lnTo>
                    <a:lnTo>
                      <a:pt x="17" y="155"/>
                    </a:lnTo>
                    <a:lnTo>
                      <a:pt x="10" y="161"/>
                    </a:lnTo>
                    <a:lnTo>
                      <a:pt x="5" y="167"/>
                    </a:lnTo>
                    <a:lnTo>
                      <a:pt x="2" y="173"/>
                    </a:lnTo>
                    <a:lnTo>
                      <a:pt x="0" y="178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44"/>
                    </a:lnTo>
                    <a:lnTo>
                      <a:pt x="5" y="138"/>
                    </a:lnTo>
                    <a:lnTo>
                      <a:pt x="10" y="132"/>
                    </a:lnTo>
                    <a:lnTo>
                      <a:pt x="17" y="127"/>
                    </a:lnTo>
                    <a:lnTo>
                      <a:pt x="26" y="121"/>
                    </a:lnTo>
                    <a:lnTo>
                      <a:pt x="37" y="117"/>
                    </a:lnTo>
                    <a:lnTo>
                      <a:pt x="62" y="106"/>
                    </a:lnTo>
                    <a:lnTo>
                      <a:pt x="93" y="96"/>
                    </a:lnTo>
                    <a:lnTo>
                      <a:pt x="126" y="86"/>
                    </a:lnTo>
                    <a:lnTo>
                      <a:pt x="163" y="76"/>
                    </a:lnTo>
                    <a:lnTo>
                      <a:pt x="201" y="67"/>
                    </a:lnTo>
                    <a:lnTo>
                      <a:pt x="276" y="50"/>
                    </a:lnTo>
                    <a:lnTo>
                      <a:pt x="344" y="33"/>
                    </a:lnTo>
                    <a:lnTo>
                      <a:pt x="373" y="26"/>
                    </a:lnTo>
                    <a:lnTo>
                      <a:pt x="396" y="18"/>
                    </a:lnTo>
                    <a:lnTo>
                      <a:pt x="413" y="11"/>
                    </a:lnTo>
                    <a:lnTo>
                      <a:pt x="419" y="8"/>
                    </a:lnTo>
                    <a:lnTo>
                      <a:pt x="423" y="4"/>
                    </a:lnTo>
                    <a:lnTo>
                      <a:pt x="423" y="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íšḷïḓè"/>
              <p:cNvSpPr/>
              <p:nvPr/>
            </p:nvSpPr>
            <p:spPr bwMode="auto">
              <a:xfrm>
                <a:off x="6463506" y="3838574"/>
                <a:ext cx="1903412" cy="2308225"/>
              </a:xfrm>
              <a:custGeom>
                <a:avLst/>
                <a:gdLst>
                  <a:gd name="T0" fmla="*/ 27 w 1199"/>
                  <a:gd name="T1" fmla="*/ 1454 h 1454"/>
                  <a:gd name="T2" fmla="*/ 27 w 1199"/>
                  <a:gd name="T3" fmla="*/ 1454 h 1454"/>
                  <a:gd name="T4" fmla="*/ 90 w 1199"/>
                  <a:gd name="T5" fmla="*/ 1388 h 1454"/>
                  <a:gd name="T6" fmla="*/ 154 w 1199"/>
                  <a:gd name="T7" fmla="*/ 1324 h 1454"/>
                  <a:gd name="T8" fmla="*/ 291 w 1199"/>
                  <a:gd name="T9" fmla="*/ 1185 h 1454"/>
                  <a:gd name="T10" fmla="*/ 373 w 1199"/>
                  <a:gd name="T11" fmla="*/ 1101 h 1454"/>
                  <a:gd name="T12" fmla="*/ 467 w 1199"/>
                  <a:gd name="T13" fmla="*/ 1001 h 1454"/>
                  <a:gd name="T14" fmla="*/ 577 w 1199"/>
                  <a:gd name="T15" fmla="*/ 882 h 1454"/>
                  <a:gd name="T16" fmla="*/ 708 w 1199"/>
                  <a:gd name="T17" fmla="*/ 741 h 1454"/>
                  <a:gd name="T18" fmla="*/ 708 w 1199"/>
                  <a:gd name="T19" fmla="*/ 741 h 1454"/>
                  <a:gd name="T20" fmla="*/ 805 w 1199"/>
                  <a:gd name="T21" fmla="*/ 631 h 1454"/>
                  <a:gd name="T22" fmla="*/ 890 w 1199"/>
                  <a:gd name="T23" fmla="*/ 532 h 1454"/>
                  <a:gd name="T24" fmla="*/ 965 w 1199"/>
                  <a:gd name="T25" fmla="*/ 443 h 1454"/>
                  <a:gd name="T26" fmla="*/ 1028 w 1199"/>
                  <a:gd name="T27" fmla="*/ 364 h 1454"/>
                  <a:gd name="T28" fmla="*/ 1079 w 1199"/>
                  <a:gd name="T29" fmla="*/ 297 h 1454"/>
                  <a:gd name="T30" fmla="*/ 1120 w 1199"/>
                  <a:gd name="T31" fmla="*/ 242 h 1454"/>
                  <a:gd name="T32" fmla="*/ 1150 w 1199"/>
                  <a:gd name="T33" fmla="*/ 199 h 1454"/>
                  <a:gd name="T34" fmla="*/ 1160 w 1199"/>
                  <a:gd name="T35" fmla="*/ 182 h 1454"/>
                  <a:gd name="T36" fmla="*/ 1167 w 1199"/>
                  <a:gd name="T37" fmla="*/ 169 h 1454"/>
                  <a:gd name="T38" fmla="*/ 1167 w 1199"/>
                  <a:gd name="T39" fmla="*/ 169 h 1454"/>
                  <a:gd name="T40" fmla="*/ 1176 w 1199"/>
                  <a:gd name="T41" fmla="*/ 148 h 1454"/>
                  <a:gd name="T42" fmla="*/ 1182 w 1199"/>
                  <a:gd name="T43" fmla="*/ 134 h 1454"/>
                  <a:gd name="T44" fmla="*/ 1187 w 1199"/>
                  <a:gd name="T45" fmla="*/ 116 h 1454"/>
                  <a:gd name="T46" fmla="*/ 1192 w 1199"/>
                  <a:gd name="T47" fmla="*/ 98 h 1454"/>
                  <a:gd name="T48" fmla="*/ 1196 w 1199"/>
                  <a:gd name="T49" fmla="*/ 77 h 1454"/>
                  <a:gd name="T50" fmla="*/ 1198 w 1199"/>
                  <a:gd name="T51" fmla="*/ 54 h 1454"/>
                  <a:gd name="T52" fmla="*/ 1199 w 1199"/>
                  <a:gd name="T53" fmla="*/ 28 h 1454"/>
                  <a:gd name="T54" fmla="*/ 1199 w 1199"/>
                  <a:gd name="T55" fmla="*/ 0 h 1454"/>
                  <a:gd name="T56" fmla="*/ 1199 w 1199"/>
                  <a:gd name="T57" fmla="*/ 0 h 1454"/>
                  <a:gd name="T58" fmla="*/ 1198 w 1199"/>
                  <a:gd name="T59" fmla="*/ 25 h 1454"/>
                  <a:gd name="T60" fmla="*/ 1196 w 1199"/>
                  <a:gd name="T61" fmla="*/ 48 h 1454"/>
                  <a:gd name="T62" fmla="*/ 1192 w 1199"/>
                  <a:gd name="T63" fmla="*/ 69 h 1454"/>
                  <a:gd name="T64" fmla="*/ 1187 w 1199"/>
                  <a:gd name="T65" fmla="*/ 88 h 1454"/>
                  <a:gd name="T66" fmla="*/ 1182 w 1199"/>
                  <a:gd name="T67" fmla="*/ 105 h 1454"/>
                  <a:gd name="T68" fmla="*/ 1176 w 1199"/>
                  <a:gd name="T69" fmla="*/ 120 h 1454"/>
                  <a:gd name="T70" fmla="*/ 1167 w 1199"/>
                  <a:gd name="T71" fmla="*/ 140 h 1454"/>
                  <a:gd name="T72" fmla="*/ 1167 w 1199"/>
                  <a:gd name="T73" fmla="*/ 140 h 1454"/>
                  <a:gd name="T74" fmla="*/ 1160 w 1199"/>
                  <a:gd name="T75" fmla="*/ 154 h 1454"/>
                  <a:gd name="T76" fmla="*/ 1150 w 1199"/>
                  <a:gd name="T77" fmla="*/ 170 h 1454"/>
                  <a:gd name="T78" fmla="*/ 1120 w 1199"/>
                  <a:gd name="T79" fmla="*/ 213 h 1454"/>
                  <a:gd name="T80" fmla="*/ 1079 w 1199"/>
                  <a:gd name="T81" fmla="*/ 268 h 1454"/>
                  <a:gd name="T82" fmla="*/ 1028 w 1199"/>
                  <a:gd name="T83" fmla="*/ 335 h 1454"/>
                  <a:gd name="T84" fmla="*/ 965 w 1199"/>
                  <a:gd name="T85" fmla="*/ 414 h 1454"/>
                  <a:gd name="T86" fmla="*/ 890 w 1199"/>
                  <a:gd name="T87" fmla="*/ 503 h 1454"/>
                  <a:gd name="T88" fmla="*/ 805 w 1199"/>
                  <a:gd name="T89" fmla="*/ 602 h 1454"/>
                  <a:gd name="T90" fmla="*/ 708 w 1199"/>
                  <a:gd name="T91" fmla="*/ 711 h 1454"/>
                  <a:gd name="T92" fmla="*/ 708 w 1199"/>
                  <a:gd name="T93" fmla="*/ 711 h 1454"/>
                  <a:gd name="T94" fmla="*/ 572 w 1199"/>
                  <a:gd name="T95" fmla="*/ 860 h 1454"/>
                  <a:gd name="T96" fmla="*/ 456 w 1199"/>
                  <a:gd name="T97" fmla="*/ 985 h 1454"/>
                  <a:gd name="T98" fmla="*/ 359 w 1199"/>
                  <a:gd name="T99" fmla="*/ 1087 h 1454"/>
                  <a:gd name="T100" fmla="*/ 276 w 1199"/>
                  <a:gd name="T101" fmla="*/ 1173 h 1454"/>
                  <a:gd name="T102" fmla="*/ 134 w 1199"/>
                  <a:gd name="T103" fmla="*/ 1315 h 1454"/>
                  <a:gd name="T104" fmla="*/ 67 w 1199"/>
                  <a:gd name="T105" fmla="*/ 1383 h 1454"/>
                  <a:gd name="T106" fmla="*/ 0 w 1199"/>
                  <a:gd name="T107" fmla="*/ 1454 h 1454"/>
                  <a:gd name="T108" fmla="*/ 27 w 1199"/>
                  <a:gd name="T109" fmla="*/ 1454 h 1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99" h="1454">
                    <a:moveTo>
                      <a:pt x="27" y="1454"/>
                    </a:moveTo>
                    <a:lnTo>
                      <a:pt x="27" y="1454"/>
                    </a:lnTo>
                    <a:lnTo>
                      <a:pt x="90" y="1388"/>
                    </a:lnTo>
                    <a:lnTo>
                      <a:pt x="154" y="1324"/>
                    </a:lnTo>
                    <a:lnTo>
                      <a:pt x="291" y="1185"/>
                    </a:lnTo>
                    <a:lnTo>
                      <a:pt x="373" y="1101"/>
                    </a:lnTo>
                    <a:lnTo>
                      <a:pt x="467" y="1001"/>
                    </a:lnTo>
                    <a:lnTo>
                      <a:pt x="577" y="882"/>
                    </a:lnTo>
                    <a:lnTo>
                      <a:pt x="708" y="741"/>
                    </a:lnTo>
                    <a:lnTo>
                      <a:pt x="708" y="741"/>
                    </a:lnTo>
                    <a:lnTo>
                      <a:pt x="805" y="631"/>
                    </a:lnTo>
                    <a:lnTo>
                      <a:pt x="890" y="532"/>
                    </a:lnTo>
                    <a:lnTo>
                      <a:pt x="965" y="443"/>
                    </a:lnTo>
                    <a:lnTo>
                      <a:pt x="1028" y="364"/>
                    </a:lnTo>
                    <a:lnTo>
                      <a:pt x="1079" y="297"/>
                    </a:lnTo>
                    <a:lnTo>
                      <a:pt x="1120" y="242"/>
                    </a:lnTo>
                    <a:lnTo>
                      <a:pt x="1150" y="199"/>
                    </a:lnTo>
                    <a:lnTo>
                      <a:pt x="1160" y="182"/>
                    </a:lnTo>
                    <a:lnTo>
                      <a:pt x="1167" y="169"/>
                    </a:lnTo>
                    <a:lnTo>
                      <a:pt x="1167" y="169"/>
                    </a:lnTo>
                    <a:lnTo>
                      <a:pt x="1176" y="148"/>
                    </a:lnTo>
                    <a:lnTo>
                      <a:pt x="1182" y="134"/>
                    </a:lnTo>
                    <a:lnTo>
                      <a:pt x="1187" y="116"/>
                    </a:lnTo>
                    <a:lnTo>
                      <a:pt x="1192" y="98"/>
                    </a:lnTo>
                    <a:lnTo>
                      <a:pt x="1196" y="77"/>
                    </a:lnTo>
                    <a:lnTo>
                      <a:pt x="1198" y="54"/>
                    </a:lnTo>
                    <a:lnTo>
                      <a:pt x="1199" y="28"/>
                    </a:lnTo>
                    <a:lnTo>
                      <a:pt x="1199" y="0"/>
                    </a:lnTo>
                    <a:lnTo>
                      <a:pt x="1199" y="0"/>
                    </a:lnTo>
                    <a:lnTo>
                      <a:pt x="1198" y="25"/>
                    </a:lnTo>
                    <a:lnTo>
                      <a:pt x="1196" y="48"/>
                    </a:lnTo>
                    <a:lnTo>
                      <a:pt x="1192" y="69"/>
                    </a:lnTo>
                    <a:lnTo>
                      <a:pt x="1187" y="88"/>
                    </a:lnTo>
                    <a:lnTo>
                      <a:pt x="1182" y="105"/>
                    </a:lnTo>
                    <a:lnTo>
                      <a:pt x="1176" y="120"/>
                    </a:lnTo>
                    <a:lnTo>
                      <a:pt x="1167" y="140"/>
                    </a:lnTo>
                    <a:lnTo>
                      <a:pt x="1167" y="140"/>
                    </a:lnTo>
                    <a:lnTo>
                      <a:pt x="1160" y="154"/>
                    </a:lnTo>
                    <a:lnTo>
                      <a:pt x="1150" y="170"/>
                    </a:lnTo>
                    <a:lnTo>
                      <a:pt x="1120" y="213"/>
                    </a:lnTo>
                    <a:lnTo>
                      <a:pt x="1079" y="268"/>
                    </a:lnTo>
                    <a:lnTo>
                      <a:pt x="1028" y="335"/>
                    </a:lnTo>
                    <a:lnTo>
                      <a:pt x="965" y="414"/>
                    </a:lnTo>
                    <a:lnTo>
                      <a:pt x="890" y="503"/>
                    </a:lnTo>
                    <a:lnTo>
                      <a:pt x="805" y="602"/>
                    </a:lnTo>
                    <a:lnTo>
                      <a:pt x="708" y="711"/>
                    </a:lnTo>
                    <a:lnTo>
                      <a:pt x="708" y="711"/>
                    </a:lnTo>
                    <a:lnTo>
                      <a:pt x="572" y="860"/>
                    </a:lnTo>
                    <a:lnTo>
                      <a:pt x="456" y="985"/>
                    </a:lnTo>
                    <a:lnTo>
                      <a:pt x="359" y="1087"/>
                    </a:lnTo>
                    <a:lnTo>
                      <a:pt x="276" y="1173"/>
                    </a:lnTo>
                    <a:lnTo>
                      <a:pt x="134" y="1315"/>
                    </a:lnTo>
                    <a:lnTo>
                      <a:pt x="67" y="1383"/>
                    </a:lnTo>
                    <a:lnTo>
                      <a:pt x="0" y="1454"/>
                    </a:lnTo>
                    <a:lnTo>
                      <a:pt x="27" y="145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íśľîḑé"/>
              <p:cNvSpPr/>
              <p:nvPr/>
            </p:nvSpPr>
            <p:spPr bwMode="auto">
              <a:xfrm>
                <a:off x="3825081" y="2368549"/>
                <a:ext cx="4541837" cy="3778250"/>
              </a:xfrm>
              <a:custGeom>
                <a:avLst/>
                <a:gdLst>
                  <a:gd name="T0" fmla="*/ 1582 w 2861"/>
                  <a:gd name="T1" fmla="*/ 461 h 2380"/>
                  <a:gd name="T2" fmla="*/ 1774 w 2861"/>
                  <a:gd name="T3" fmla="*/ 510 h 2380"/>
                  <a:gd name="T4" fmla="*/ 1915 w 2861"/>
                  <a:gd name="T5" fmla="*/ 562 h 2380"/>
                  <a:gd name="T6" fmla="*/ 2012 w 2861"/>
                  <a:gd name="T7" fmla="*/ 612 h 2380"/>
                  <a:gd name="T8" fmla="*/ 2093 w 2861"/>
                  <a:gd name="T9" fmla="*/ 684 h 2380"/>
                  <a:gd name="T10" fmla="*/ 2119 w 2861"/>
                  <a:gd name="T11" fmla="*/ 739 h 2380"/>
                  <a:gd name="T12" fmla="*/ 2121 w 2861"/>
                  <a:gd name="T13" fmla="*/ 794 h 2380"/>
                  <a:gd name="T14" fmla="*/ 2092 w 2861"/>
                  <a:gd name="T15" fmla="*/ 863 h 2380"/>
                  <a:gd name="T16" fmla="*/ 2010 w 2861"/>
                  <a:gd name="T17" fmla="*/ 962 h 2380"/>
                  <a:gd name="T18" fmla="*/ 1855 w 2861"/>
                  <a:gd name="T19" fmla="*/ 1102 h 2380"/>
                  <a:gd name="T20" fmla="*/ 1607 w 2861"/>
                  <a:gd name="T21" fmla="*/ 1291 h 2380"/>
                  <a:gd name="T22" fmla="*/ 1325 w 2861"/>
                  <a:gd name="T23" fmla="*/ 1485 h 2380"/>
                  <a:gd name="T24" fmla="*/ 1662 w 2861"/>
                  <a:gd name="T25" fmla="*/ 2380 h 2380"/>
                  <a:gd name="T26" fmla="*/ 2021 w 2861"/>
                  <a:gd name="T27" fmla="*/ 2013 h 2380"/>
                  <a:gd name="T28" fmla="*/ 2467 w 2861"/>
                  <a:gd name="T29" fmla="*/ 1528 h 2380"/>
                  <a:gd name="T30" fmla="*/ 2782 w 2861"/>
                  <a:gd name="T31" fmla="*/ 1139 h 2380"/>
                  <a:gd name="T32" fmla="*/ 2835 w 2861"/>
                  <a:gd name="T33" fmla="*/ 1054 h 2380"/>
                  <a:gd name="T34" fmla="*/ 2860 w 2861"/>
                  <a:gd name="T35" fmla="*/ 959 h 2380"/>
                  <a:gd name="T36" fmla="*/ 2858 w 2861"/>
                  <a:gd name="T37" fmla="*/ 881 h 2380"/>
                  <a:gd name="T38" fmla="*/ 2832 w 2861"/>
                  <a:gd name="T39" fmla="*/ 791 h 2380"/>
                  <a:gd name="T40" fmla="*/ 2768 w 2861"/>
                  <a:gd name="T41" fmla="*/ 694 h 2380"/>
                  <a:gd name="T42" fmla="*/ 2657 w 2861"/>
                  <a:gd name="T43" fmla="*/ 596 h 2380"/>
                  <a:gd name="T44" fmla="*/ 2525 w 2861"/>
                  <a:gd name="T45" fmla="*/ 522 h 2380"/>
                  <a:gd name="T46" fmla="*/ 2315 w 2861"/>
                  <a:gd name="T47" fmla="*/ 453 h 2380"/>
                  <a:gd name="T48" fmla="*/ 2032 w 2861"/>
                  <a:gd name="T49" fmla="*/ 394 h 2380"/>
                  <a:gd name="T50" fmla="*/ 1611 w 2861"/>
                  <a:gd name="T51" fmla="*/ 330 h 2380"/>
                  <a:gd name="T52" fmla="*/ 1469 w 2861"/>
                  <a:gd name="T53" fmla="*/ 297 h 2380"/>
                  <a:gd name="T54" fmla="*/ 1447 w 2861"/>
                  <a:gd name="T55" fmla="*/ 279 h 2380"/>
                  <a:gd name="T56" fmla="*/ 1466 w 2861"/>
                  <a:gd name="T57" fmla="*/ 249 h 2380"/>
                  <a:gd name="T58" fmla="*/ 1587 w 2861"/>
                  <a:gd name="T59" fmla="*/ 206 h 2380"/>
                  <a:gd name="T60" fmla="*/ 1839 w 2861"/>
                  <a:gd name="T61" fmla="*/ 143 h 2380"/>
                  <a:gd name="T62" fmla="*/ 1868 w 2861"/>
                  <a:gd name="T63" fmla="*/ 128 h 2380"/>
                  <a:gd name="T64" fmla="*/ 1849 w 2861"/>
                  <a:gd name="T65" fmla="*/ 112 h 2380"/>
                  <a:gd name="T66" fmla="*/ 1659 w 2861"/>
                  <a:gd name="T67" fmla="*/ 86 h 2380"/>
                  <a:gd name="T68" fmla="*/ 1399 w 2861"/>
                  <a:gd name="T69" fmla="*/ 63 h 2380"/>
                  <a:gd name="T70" fmla="*/ 1398 w 2861"/>
                  <a:gd name="T71" fmla="*/ 53 h 2380"/>
                  <a:gd name="T72" fmla="*/ 1492 w 2861"/>
                  <a:gd name="T73" fmla="*/ 36 h 2380"/>
                  <a:gd name="T74" fmla="*/ 1618 w 2861"/>
                  <a:gd name="T75" fmla="*/ 23 h 2380"/>
                  <a:gd name="T76" fmla="*/ 1625 w 2861"/>
                  <a:gd name="T77" fmla="*/ 14 h 2380"/>
                  <a:gd name="T78" fmla="*/ 1544 w 2861"/>
                  <a:gd name="T79" fmla="*/ 1 h 2380"/>
                  <a:gd name="T80" fmla="*/ 1493 w 2861"/>
                  <a:gd name="T81" fmla="*/ 2 h 2380"/>
                  <a:gd name="T82" fmla="*/ 1510 w 2861"/>
                  <a:gd name="T83" fmla="*/ 6 h 2380"/>
                  <a:gd name="T84" fmla="*/ 1543 w 2861"/>
                  <a:gd name="T85" fmla="*/ 12 h 2380"/>
                  <a:gd name="T86" fmla="*/ 1389 w 2861"/>
                  <a:gd name="T87" fmla="*/ 30 h 2380"/>
                  <a:gd name="T88" fmla="*/ 1240 w 2861"/>
                  <a:gd name="T89" fmla="*/ 54 h 2380"/>
                  <a:gd name="T90" fmla="*/ 1249 w 2861"/>
                  <a:gd name="T91" fmla="*/ 67 h 2380"/>
                  <a:gd name="T92" fmla="*/ 1381 w 2861"/>
                  <a:gd name="T93" fmla="*/ 83 h 2380"/>
                  <a:gd name="T94" fmla="*/ 1637 w 2861"/>
                  <a:gd name="T95" fmla="*/ 106 h 2380"/>
                  <a:gd name="T96" fmla="*/ 1658 w 2861"/>
                  <a:gd name="T97" fmla="*/ 114 h 2380"/>
                  <a:gd name="T98" fmla="*/ 1640 w 2861"/>
                  <a:gd name="T99" fmla="*/ 125 h 2380"/>
                  <a:gd name="T100" fmla="*/ 1410 w 2861"/>
                  <a:gd name="T101" fmla="*/ 169 h 2380"/>
                  <a:gd name="T102" fmla="*/ 1237 w 2861"/>
                  <a:gd name="T103" fmla="*/ 209 h 2380"/>
                  <a:gd name="T104" fmla="*/ 1144 w 2861"/>
                  <a:gd name="T105" fmla="*/ 249 h 2380"/>
                  <a:gd name="T106" fmla="*/ 1116 w 2861"/>
                  <a:gd name="T107" fmla="*/ 276 h 2380"/>
                  <a:gd name="T108" fmla="*/ 1113 w 2861"/>
                  <a:gd name="T109" fmla="*/ 307 h 2380"/>
                  <a:gd name="T110" fmla="*/ 1137 w 2861"/>
                  <a:gd name="T111" fmla="*/ 337 h 2380"/>
                  <a:gd name="T112" fmla="*/ 1195 w 2861"/>
                  <a:gd name="T113" fmla="*/ 371 h 2380"/>
                  <a:gd name="T114" fmla="*/ 1304 w 2861"/>
                  <a:gd name="T115" fmla="*/ 406 h 2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61" h="2380">
                    <a:moveTo>
                      <a:pt x="1437" y="433"/>
                    </a:moveTo>
                    <a:lnTo>
                      <a:pt x="1437" y="433"/>
                    </a:lnTo>
                    <a:lnTo>
                      <a:pt x="1487" y="442"/>
                    </a:lnTo>
                    <a:lnTo>
                      <a:pt x="1536" y="451"/>
                    </a:lnTo>
                    <a:lnTo>
                      <a:pt x="1582" y="461"/>
                    </a:lnTo>
                    <a:lnTo>
                      <a:pt x="1625" y="471"/>
                    </a:lnTo>
                    <a:lnTo>
                      <a:pt x="1665" y="481"/>
                    </a:lnTo>
                    <a:lnTo>
                      <a:pt x="1704" y="490"/>
                    </a:lnTo>
                    <a:lnTo>
                      <a:pt x="1740" y="500"/>
                    </a:lnTo>
                    <a:lnTo>
                      <a:pt x="1774" y="510"/>
                    </a:lnTo>
                    <a:lnTo>
                      <a:pt x="1807" y="520"/>
                    </a:lnTo>
                    <a:lnTo>
                      <a:pt x="1837" y="531"/>
                    </a:lnTo>
                    <a:lnTo>
                      <a:pt x="1864" y="541"/>
                    </a:lnTo>
                    <a:lnTo>
                      <a:pt x="1891" y="552"/>
                    </a:lnTo>
                    <a:lnTo>
                      <a:pt x="1915" y="562"/>
                    </a:lnTo>
                    <a:lnTo>
                      <a:pt x="1938" y="572"/>
                    </a:lnTo>
                    <a:lnTo>
                      <a:pt x="1959" y="583"/>
                    </a:lnTo>
                    <a:lnTo>
                      <a:pt x="1977" y="593"/>
                    </a:lnTo>
                    <a:lnTo>
                      <a:pt x="1995" y="603"/>
                    </a:lnTo>
                    <a:lnTo>
                      <a:pt x="2012" y="612"/>
                    </a:lnTo>
                    <a:lnTo>
                      <a:pt x="2026" y="622"/>
                    </a:lnTo>
                    <a:lnTo>
                      <a:pt x="2039" y="631"/>
                    </a:lnTo>
                    <a:lnTo>
                      <a:pt x="2062" y="650"/>
                    </a:lnTo>
                    <a:lnTo>
                      <a:pt x="2080" y="667"/>
                    </a:lnTo>
                    <a:lnTo>
                      <a:pt x="2093" y="684"/>
                    </a:lnTo>
                    <a:lnTo>
                      <a:pt x="2103" y="699"/>
                    </a:lnTo>
                    <a:lnTo>
                      <a:pt x="2110" y="712"/>
                    </a:lnTo>
                    <a:lnTo>
                      <a:pt x="2115" y="725"/>
                    </a:lnTo>
                    <a:lnTo>
                      <a:pt x="2115" y="725"/>
                    </a:lnTo>
                    <a:lnTo>
                      <a:pt x="2119" y="739"/>
                    </a:lnTo>
                    <a:lnTo>
                      <a:pt x="2123" y="755"/>
                    </a:lnTo>
                    <a:lnTo>
                      <a:pt x="2124" y="764"/>
                    </a:lnTo>
                    <a:lnTo>
                      <a:pt x="2124" y="773"/>
                    </a:lnTo>
                    <a:lnTo>
                      <a:pt x="2123" y="784"/>
                    </a:lnTo>
                    <a:lnTo>
                      <a:pt x="2121" y="794"/>
                    </a:lnTo>
                    <a:lnTo>
                      <a:pt x="2118" y="806"/>
                    </a:lnTo>
                    <a:lnTo>
                      <a:pt x="2114" y="819"/>
                    </a:lnTo>
                    <a:lnTo>
                      <a:pt x="2108" y="832"/>
                    </a:lnTo>
                    <a:lnTo>
                      <a:pt x="2101" y="847"/>
                    </a:lnTo>
                    <a:lnTo>
                      <a:pt x="2092" y="863"/>
                    </a:lnTo>
                    <a:lnTo>
                      <a:pt x="2081" y="880"/>
                    </a:lnTo>
                    <a:lnTo>
                      <a:pt x="2066" y="898"/>
                    </a:lnTo>
                    <a:lnTo>
                      <a:pt x="2050" y="918"/>
                    </a:lnTo>
                    <a:lnTo>
                      <a:pt x="2031" y="939"/>
                    </a:lnTo>
                    <a:lnTo>
                      <a:pt x="2010" y="962"/>
                    </a:lnTo>
                    <a:lnTo>
                      <a:pt x="1986" y="986"/>
                    </a:lnTo>
                    <a:lnTo>
                      <a:pt x="1959" y="1013"/>
                    </a:lnTo>
                    <a:lnTo>
                      <a:pt x="1928" y="1040"/>
                    </a:lnTo>
                    <a:lnTo>
                      <a:pt x="1894" y="1070"/>
                    </a:lnTo>
                    <a:lnTo>
                      <a:pt x="1855" y="1102"/>
                    </a:lnTo>
                    <a:lnTo>
                      <a:pt x="1815" y="1135"/>
                    </a:lnTo>
                    <a:lnTo>
                      <a:pt x="1769" y="1171"/>
                    </a:lnTo>
                    <a:lnTo>
                      <a:pt x="1719" y="1208"/>
                    </a:lnTo>
                    <a:lnTo>
                      <a:pt x="1665" y="1249"/>
                    </a:lnTo>
                    <a:lnTo>
                      <a:pt x="1607" y="1291"/>
                    </a:lnTo>
                    <a:lnTo>
                      <a:pt x="1543" y="1336"/>
                    </a:lnTo>
                    <a:lnTo>
                      <a:pt x="1476" y="1383"/>
                    </a:lnTo>
                    <a:lnTo>
                      <a:pt x="1403" y="1432"/>
                    </a:lnTo>
                    <a:lnTo>
                      <a:pt x="1325" y="1485"/>
                    </a:lnTo>
                    <a:lnTo>
                      <a:pt x="1325" y="1485"/>
                    </a:lnTo>
                    <a:lnTo>
                      <a:pt x="938" y="1745"/>
                    </a:lnTo>
                    <a:lnTo>
                      <a:pt x="568" y="1993"/>
                    </a:lnTo>
                    <a:lnTo>
                      <a:pt x="246" y="2212"/>
                    </a:lnTo>
                    <a:lnTo>
                      <a:pt x="0" y="2380"/>
                    </a:lnTo>
                    <a:lnTo>
                      <a:pt x="1662" y="2380"/>
                    </a:lnTo>
                    <a:lnTo>
                      <a:pt x="1662" y="2380"/>
                    </a:lnTo>
                    <a:lnTo>
                      <a:pt x="1729" y="2309"/>
                    </a:lnTo>
                    <a:lnTo>
                      <a:pt x="1796" y="2241"/>
                    </a:lnTo>
                    <a:lnTo>
                      <a:pt x="1938" y="2099"/>
                    </a:lnTo>
                    <a:lnTo>
                      <a:pt x="2021" y="2013"/>
                    </a:lnTo>
                    <a:lnTo>
                      <a:pt x="2118" y="1911"/>
                    </a:lnTo>
                    <a:lnTo>
                      <a:pt x="2234" y="1786"/>
                    </a:lnTo>
                    <a:lnTo>
                      <a:pt x="2370" y="1637"/>
                    </a:lnTo>
                    <a:lnTo>
                      <a:pt x="2370" y="1637"/>
                    </a:lnTo>
                    <a:lnTo>
                      <a:pt x="2467" y="1528"/>
                    </a:lnTo>
                    <a:lnTo>
                      <a:pt x="2552" y="1429"/>
                    </a:lnTo>
                    <a:lnTo>
                      <a:pt x="2627" y="1340"/>
                    </a:lnTo>
                    <a:lnTo>
                      <a:pt x="2690" y="1261"/>
                    </a:lnTo>
                    <a:lnTo>
                      <a:pt x="2741" y="1194"/>
                    </a:lnTo>
                    <a:lnTo>
                      <a:pt x="2782" y="1139"/>
                    </a:lnTo>
                    <a:lnTo>
                      <a:pt x="2812" y="1096"/>
                    </a:lnTo>
                    <a:lnTo>
                      <a:pt x="2822" y="1080"/>
                    </a:lnTo>
                    <a:lnTo>
                      <a:pt x="2829" y="1066"/>
                    </a:lnTo>
                    <a:lnTo>
                      <a:pt x="2829" y="1066"/>
                    </a:lnTo>
                    <a:lnTo>
                      <a:pt x="2835" y="1054"/>
                    </a:lnTo>
                    <a:lnTo>
                      <a:pt x="2840" y="1039"/>
                    </a:lnTo>
                    <a:lnTo>
                      <a:pt x="2847" y="1020"/>
                    </a:lnTo>
                    <a:lnTo>
                      <a:pt x="2854" y="998"/>
                    </a:lnTo>
                    <a:lnTo>
                      <a:pt x="2858" y="972"/>
                    </a:lnTo>
                    <a:lnTo>
                      <a:pt x="2860" y="959"/>
                    </a:lnTo>
                    <a:lnTo>
                      <a:pt x="2861" y="944"/>
                    </a:lnTo>
                    <a:lnTo>
                      <a:pt x="2861" y="929"/>
                    </a:lnTo>
                    <a:lnTo>
                      <a:pt x="2861" y="914"/>
                    </a:lnTo>
                    <a:lnTo>
                      <a:pt x="2860" y="897"/>
                    </a:lnTo>
                    <a:lnTo>
                      <a:pt x="2858" y="881"/>
                    </a:lnTo>
                    <a:lnTo>
                      <a:pt x="2856" y="863"/>
                    </a:lnTo>
                    <a:lnTo>
                      <a:pt x="2851" y="845"/>
                    </a:lnTo>
                    <a:lnTo>
                      <a:pt x="2846" y="828"/>
                    </a:lnTo>
                    <a:lnTo>
                      <a:pt x="2839" y="809"/>
                    </a:lnTo>
                    <a:lnTo>
                      <a:pt x="2832" y="791"/>
                    </a:lnTo>
                    <a:lnTo>
                      <a:pt x="2822" y="772"/>
                    </a:lnTo>
                    <a:lnTo>
                      <a:pt x="2811" y="752"/>
                    </a:lnTo>
                    <a:lnTo>
                      <a:pt x="2799" y="733"/>
                    </a:lnTo>
                    <a:lnTo>
                      <a:pt x="2784" y="714"/>
                    </a:lnTo>
                    <a:lnTo>
                      <a:pt x="2768" y="694"/>
                    </a:lnTo>
                    <a:lnTo>
                      <a:pt x="2749" y="674"/>
                    </a:lnTo>
                    <a:lnTo>
                      <a:pt x="2729" y="654"/>
                    </a:lnTo>
                    <a:lnTo>
                      <a:pt x="2707" y="634"/>
                    </a:lnTo>
                    <a:lnTo>
                      <a:pt x="2683" y="615"/>
                    </a:lnTo>
                    <a:lnTo>
                      <a:pt x="2657" y="596"/>
                    </a:lnTo>
                    <a:lnTo>
                      <a:pt x="2627" y="576"/>
                    </a:lnTo>
                    <a:lnTo>
                      <a:pt x="2627" y="576"/>
                    </a:lnTo>
                    <a:lnTo>
                      <a:pt x="2596" y="557"/>
                    </a:lnTo>
                    <a:lnTo>
                      <a:pt x="2562" y="540"/>
                    </a:lnTo>
                    <a:lnTo>
                      <a:pt x="2525" y="522"/>
                    </a:lnTo>
                    <a:lnTo>
                      <a:pt x="2486" y="507"/>
                    </a:lnTo>
                    <a:lnTo>
                      <a:pt x="2446" y="492"/>
                    </a:lnTo>
                    <a:lnTo>
                      <a:pt x="2404" y="478"/>
                    </a:lnTo>
                    <a:lnTo>
                      <a:pt x="2360" y="465"/>
                    </a:lnTo>
                    <a:lnTo>
                      <a:pt x="2315" y="453"/>
                    </a:lnTo>
                    <a:lnTo>
                      <a:pt x="2269" y="441"/>
                    </a:lnTo>
                    <a:lnTo>
                      <a:pt x="2223" y="431"/>
                    </a:lnTo>
                    <a:lnTo>
                      <a:pt x="2175" y="420"/>
                    </a:lnTo>
                    <a:lnTo>
                      <a:pt x="2127" y="411"/>
                    </a:lnTo>
                    <a:lnTo>
                      <a:pt x="2032" y="394"/>
                    </a:lnTo>
                    <a:lnTo>
                      <a:pt x="1938" y="378"/>
                    </a:lnTo>
                    <a:lnTo>
                      <a:pt x="1847" y="365"/>
                    </a:lnTo>
                    <a:lnTo>
                      <a:pt x="1761" y="352"/>
                    </a:lnTo>
                    <a:lnTo>
                      <a:pt x="1682" y="341"/>
                    </a:lnTo>
                    <a:lnTo>
                      <a:pt x="1611" y="330"/>
                    </a:lnTo>
                    <a:lnTo>
                      <a:pt x="1551" y="319"/>
                    </a:lnTo>
                    <a:lnTo>
                      <a:pt x="1525" y="315"/>
                    </a:lnTo>
                    <a:lnTo>
                      <a:pt x="1503" y="309"/>
                    </a:lnTo>
                    <a:lnTo>
                      <a:pt x="1484" y="304"/>
                    </a:lnTo>
                    <a:lnTo>
                      <a:pt x="1469" y="297"/>
                    </a:lnTo>
                    <a:lnTo>
                      <a:pt x="1456" y="291"/>
                    </a:lnTo>
                    <a:lnTo>
                      <a:pt x="1453" y="288"/>
                    </a:lnTo>
                    <a:lnTo>
                      <a:pt x="1450" y="285"/>
                    </a:lnTo>
                    <a:lnTo>
                      <a:pt x="1450" y="285"/>
                    </a:lnTo>
                    <a:lnTo>
                      <a:pt x="1447" y="279"/>
                    </a:lnTo>
                    <a:lnTo>
                      <a:pt x="1445" y="273"/>
                    </a:lnTo>
                    <a:lnTo>
                      <a:pt x="1447" y="266"/>
                    </a:lnTo>
                    <a:lnTo>
                      <a:pt x="1451" y="261"/>
                    </a:lnTo>
                    <a:lnTo>
                      <a:pt x="1458" y="254"/>
                    </a:lnTo>
                    <a:lnTo>
                      <a:pt x="1466" y="249"/>
                    </a:lnTo>
                    <a:lnTo>
                      <a:pt x="1476" y="243"/>
                    </a:lnTo>
                    <a:lnTo>
                      <a:pt x="1488" y="238"/>
                    </a:lnTo>
                    <a:lnTo>
                      <a:pt x="1517" y="227"/>
                    </a:lnTo>
                    <a:lnTo>
                      <a:pt x="1551" y="216"/>
                    </a:lnTo>
                    <a:lnTo>
                      <a:pt x="1587" y="206"/>
                    </a:lnTo>
                    <a:lnTo>
                      <a:pt x="1627" y="196"/>
                    </a:lnTo>
                    <a:lnTo>
                      <a:pt x="1708" y="177"/>
                    </a:lnTo>
                    <a:lnTo>
                      <a:pt x="1782" y="160"/>
                    </a:lnTo>
                    <a:lnTo>
                      <a:pt x="1814" y="152"/>
                    </a:lnTo>
                    <a:lnTo>
                      <a:pt x="1839" y="143"/>
                    </a:lnTo>
                    <a:lnTo>
                      <a:pt x="1849" y="140"/>
                    </a:lnTo>
                    <a:lnTo>
                      <a:pt x="1858" y="135"/>
                    </a:lnTo>
                    <a:lnTo>
                      <a:pt x="1863" y="132"/>
                    </a:lnTo>
                    <a:lnTo>
                      <a:pt x="1868" y="128"/>
                    </a:lnTo>
                    <a:lnTo>
                      <a:pt x="1868" y="128"/>
                    </a:lnTo>
                    <a:lnTo>
                      <a:pt x="1869" y="124"/>
                    </a:lnTo>
                    <a:lnTo>
                      <a:pt x="1868" y="121"/>
                    </a:lnTo>
                    <a:lnTo>
                      <a:pt x="1864" y="118"/>
                    </a:lnTo>
                    <a:lnTo>
                      <a:pt x="1858" y="114"/>
                    </a:lnTo>
                    <a:lnTo>
                      <a:pt x="1849" y="112"/>
                    </a:lnTo>
                    <a:lnTo>
                      <a:pt x="1839" y="109"/>
                    </a:lnTo>
                    <a:lnTo>
                      <a:pt x="1813" y="103"/>
                    </a:lnTo>
                    <a:lnTo>
                      <a:pt x="1780" y="99"/>
                    </a:lnTo>
                    <a:lnTo>
                      <a:pt x="1742" y="95"/>
                    </a:lnTo>
                    <a:lnTo>
                      <a:pt x="1659" y="86"/>
                    </a:lnTo>
                    <a:lnTo>
                      <a:pt x="1492" y="74"/>
                    </a:lnTo>
                    <a:lnTo>
                      <a:pt x="1431" y="68"/>
                    </a:lnTo>
                    <a:lnTo>
                      <a:pt x="1411" y="66"/>
                    </a:lnTo>
                    <a:lnTo>
                      <a:pt x="1399" y="63"/>
                    </a:lnTo>
                    <a:lnTo>
                      <a:pt x="1399" y="63"/>
                    </a:lnTo>
                    <a:lnTo>
                      <a:pt x="1395" y="61"/>
                    </a:lnTo>
                    <a:lnTo>
                      <a:pt x="1394" y="60"/>
                    </a:lnTo>
                    <a:lnTo>
                      <a:pt x="1393" y="58"/>
                    </a:lnTo>
                    <a:lnTo>
                      <a:pt x="1395" y="55"/>
                    </a:lnTo>
                    <a:lnTo>
                      <a:pt x="1398" y="53"/>
                    </a:lnTo>
                    <a:lnTo>
                      <a:pt x="1405" y="51"/>
                    </a:lnTo>
                    <a:lnTo>
                      <a:pt x="1414" y="49"/>
                    </a:lnTo>
                    <a:lnTo>
                      <a:pt x="1436" y="44"/>
                    </a:lnTo>
                    <a:lnTo>
                      <a:pt x="1462" y="40"/>
                    </a:lnTo>
                    <a:lnTo>
                      <a:pt x="1492" y="36"/>
                    </a:lnTo>
                    <a:lnTo>
                      <a:pt x="1545" y="31"/>
                    </a:lnTo>
                    <a:lnTo>
                      <a:pt x="1545" y="31"/>
                    </a:lnTo>
                    <a:lnTo>
                      <a:pt x="1584" y="28"/>
                    </a:lnTo>
                    <a:lnTo>
                      <a:pt x="1610" y="24"/>
                    </a:lnTo>
                    <a:lnTo>
                      <a:pt x="1618" y="23"/>
                    </a:lnTo>
                    <a:lnTo>
                      <a:pt x="1624" y="21"/>
                    </a:lnTo>
                    <a:lnTo>
                      <a:pt x="1626" y="19"/>
                    </a:lnTo>
                    <a:lnTo>
                      <a:pt x="1626" y="16"/>
                    </a:lnTo>
                    <a:lnTo>
                      <a:pt x="1626" y="16"/>
                    </a:lnTo>
                    <a:lnTo>
                      <a:pt x="1625" y="14"/>
                    </a:lnTo>
                    <a:lnTo>
                      <a:pt x="1622" y="12"/>
                    </a:lnTo>
                    <a:lnTo>
                      <a:pt x="1613" y="10"/>
                    </a:lnTo>
                    <a:lnTo>
                      <a:pt x="1598" y="7"/>
                    </a:lnTo>
                    <a:lnTo>
                      <a:pt x="1582" y="5"/>
                    </a:lnTo>
                    <a:lnTo>
                      <a:pt x="1544" y="1"/>
                    </a:lnTo>
                    <a:lnTo>
                      <a:pt x="1510" y="0"/>
                    </a:lnTo>
                    <a:lnTo>
                      <a:pt x="1510" y="0"/>
                    </a:lnTo>
                    <a:lnTo>
                      <a:pt x="1498" y="0"/>
                    </a:lnTo>
                    <a:lnTo>
                      <a:pt x="1494" y="1"/>
                    </a:lnTo>
                    <a:lnTo>
                      <a:pt x="1493" y="2"/>
                    </a:lnTo>
                    <a:lnTo>
                      <a:pt x="1493" y="2"/>
                    </a:lnTo>
                    <a:lnTo>
                      <a:pt x="1493" y="2"/>
                    </a:lnTo>
                    <a:lnTo>
                      <a:pt x="1493" y="3"/>
                    </a:lnTo>
                    <a:lnTo>
                      <a:pt x="1497" y="3"/>
                    </a:lnTo>
                    <a:lnTo>
                      <a:pt x="1510" y="6"/>
                    </a:lnTo>
                    <a:lnTo>
                      <a:pt x="1527" y="7"/>
                    </a:lnTo>
                    <a:lnTo>
                      <a:pt x="1541" y="9"/>
                    </a:lnTo>
                    <a:lnTo>
                      <a:pt x="1544" y="10"/>
                    </a:lnTo>
                    <a:lnTo>
                      <a:pt x="1547" y="11"/>
                    </a:lnTo>
                    <a:lnTo>
                      <a:pt x="1543" y="12"/>
                    </a:lnTo>
                    <a:lnTo>
                      <a:pt x="1537" y="14"/>
                    </a:lnTo>
                    <a:lnTo>
                      <a:pt x="1508" y="19"/>
                    </a:lnTo>
                    <a:lnTo>
                      <a:pt x="1453" y="24"/>
                    </a:lnTo>
                    <a:lnTo>
                      <a:pt x="1453" y="24"/>
                    </a:lnTo>
                    <a:lnTo>
                      <a:pt x="1389" y="30"/>
                    </a:lnTo>
                    <a:lnTo>
                      <a:pt x="1337" y="36"/>
                    </a:lnTo>
                    <a:lnTo>
                      <a:pt x="1296" y="41"/>
                    </a:lnTo>
                    <a:lnTo>
                      <a:pt x="1265" y="46"/>
                    </a:lnTo>
                    <a:lnTo>
                      <a:pt x="1245" y="52"/>
                    </a:lnTo>
                    <a:lnTo>
                      <a:pt x="1240" y="54"/>
                    </a:lnTo>
                    <a:lnTo>
                      <a:pt x="1237" y="56"/>
                    </a:lnTo>
                    <a:lnTo>
                      <a:pt x="1236" y="60"/>
                    </a:lnTo>
                    <a:lnTo>
                      <a:pt x="1238" y="62"/>
                    </a:lnTo>
                    <a:lnTo>
                      <a:pt x="1242" y="65"/>
                    </a:lnTo>
                    <a:lnTo>
                      <a:pt x="1249" y="67"/>
                    </a:lnTo>
                    <a:lnTo>
                      <a:pt x="1249" y="67"/>
                    </a:lnTo>
                    <a:lnTo>
                      <a:pt x="1259" y="71"/>
                    </a:lnTo>
                    <a:lnTo>
                      <a:pt x="1275" y="73"/>
                    </a:lnTo>
                    <a:lnTo>
                      <a:pt x="1321" y="77"/>
                    </a:lnTo>
                    <a:lnTo>
                      <a:pt x="1381" y="83"/>
                    </a:lnTo>
                    <a:lnTo>
                      <a:pt x="1445" y="87"/>
                    </a:lnTo>
                    <a:lnTo>
                      <a:pt x="1511" y="93"/>
                    </a:lnTo>
                    <a:lnTo>
                      <a:pt x="1571" y="97"/>
                    </a:lnTo>
                    <a:lnTo>
                      <a:pt x="1619" y="102"/>
                    </a:lnTo>
                    <a:lnTo>
                      <a:pt x="1637" y="106"/>
                    </a:lnTo>
                    <a:lnTo>
                      <a:pt x="1650" y="109"/>
                    </a:lnTo>
                    <a:lnTo>
                      <a:pt x="1650" y="109"/>
                    </a:lnTo>
                    <a:lnTo>
                      <a:pt x="1655" y="112"/>
                    </a:lnTo>
                    <a:lnTo>
                      <a:pt x="1656" y="113"/>
                    </a:lnTo>
                    <a:lnTo>
                      <a:pt x="1658" y="114"/>
                    </a:lnTo>
                    <a:lnTo>
                      <a:pt x="1658" y="114"/>
                    </a:lnTo>
                    <a:lnTo>
                      <a:pt x="1656" y="117"/>
                    </a:lnTo>
                    <a:lnTo>
                      <a:pt x="1655" y="119"/>
                    </a:lnTo>
                    <a:lnTo>
                      <a:pt x="1649" y="122"/>
                    </a:lnTo>
                    <a:lnTo>
                      <a:pt x="1640" y="125"/>
                    </a:lnTo>
                    <a:lnTo>
                      <a:pt x="1629" y="130"/>
                    </a:lnTo>
                    <a:lnTo>
                      <a:pt x="1598" y="136"/>
                    </a:lnTo>
                    <a:lnTo>
                      <a:pt x="1562" y="144"/>
                    </a:lnTo>
                    <a:lnTo>
                      <a:pt x="1482" y="158"/>
                    </a:lnTo>
                    <a:lnTo>
                      <a:pt x="1410" y="169"/>
                    </a:lnTo>
                    <a:lnTo>
                      <a:pt x="1410" y="169"/>
                    </a:lnTo>
                    <a:lnTo>
                      <a:pt x="1363" y="178"/>
                    </a:lnTo>
                    <a:lnTo>
                      <a:pt x="1318" y="188"/>
                    </a:lnTo>
                    <a:lnTo>
                      <a:pt x="1275" y="198"/>
                    </a:lnTo>
                    <a:lnTo>
                      <a:pt x="1237" y="209"/>
                    </a:lnTo>
                    <a:lnTo>
                      <a:pt x="1201" y="220"/>
                    </a:lnTo>
                    <a:lnTo>
                      <a:pt x="1185" y="227"/>
                    </a:lnTo>
                    <a:lnTo>
                      <a:pt x="1171" y="233"/>
                    </a:lnTo>
                    <a:lnTo>
                      <a:pt x="1156" y="241"/>
                    </a:lnTo>
                    <a:lnTo>
                      <a:pt x="1144" y="249"/>
                    </a:lnTo>
                    <a:lnTo>
                      <a:pt x="1134" y="256"/>
                    </a:lnTo>
                    <a:lnTo>
                      <a:pt x="1124" y="264"/>
                    </a:lnTo>
                    <a:lnTo>
                      <a:pt x="1124" y="264"/>
                    </a:lnTo>
                    <a:lnTo>
                      <a:pt x="1119" y="271"/>
                    </a:lnTo>
                    <a:lnTo>
                      <a:pt x="1116" y="276"/>
                    </a:lnTo>
                    <a:lnTo>
                      <a:pt x="1112" y="284"/>
                    </a:lnTo>
                    <a:lnTo>
                      <a:pt x="1111" y="291"/>
                    </a:lnTo>
                    <a:lnTo>
                      <a:pt x="1111" y="297"/>
                    </a:lnTo>
                    <a:lnTo>
                      <a:pt x="1111" y="301"/>
                    </a:lnTo>
                    <a:lnTo>
                      <a:pt x="1113" y="307"/>
                    </a:lnTo>
                    <a:lnTo>
                      <a:pt x="1116" y="312"/>
                    </a:lnTo>
                    <a:lnTo>
                      <a:pt x="1119" y="318"/>
                    </a:lnTo>
                    <a:lnTo>
                      <a:pt x="1123" y="324"/>
                    </a:lnTo>
                    <a:lnTo>
                      <a:pt x="1129" y="330"/>
                    </a:lnTo>
                    <a:lnTo>
                      <a:pt x="1137" y="337"/>
                    </a:lnTo>
                    <a:lnTo>
                      <a:pt x="1144" y="343"/>
                    </a:lnTo>
                    <a:lnTo>
                      <a:pt x="1154" y="350"/>
                    </a:lnTo>
                    <a:lnTo>
                      <a:pt x="1166" y="356"/>
                    </a:lnTo>
                    <a:lnTo>
                      <a:pt x="1179" y="363"/>
                    </a:lnTo>
                    <a:lnTo>
                      <a:pt x="1195" y="371"/>
                    </a:lnTo>
                    <a:lnTo>
                      <a:pt x="1212" y="377"/>
                    </a:lnTo>
                    <a:lnTo>
                      <a:pt x="1232" y="384"/>
                    </a:lnTo>
                    <a:lnTo>
                      <a:pt x="1254" y="391"/>
                    </a:lnTo>
                    <a:lnTo>
                      <a:pt x="1277" y="398"/>
                    </a:lnTo>
                    <a:lnTo>
                      <a:pt x="1304" y="406"/>
                    </a:lnTo>
                    <a:lnTo>
                      <a:pt x="1333" y="412"/>
                    </a:lnTo>
                    <a:lnTo>
                      <a:pt x="1365" y="419"/>
                    </a:lnTo>
                    <a:lnTo>
                      <a:pt x="1437" y="433"/>
                    </a:lnTo>
                    <a:lnTo>
                      <a:pt x="1437" y="43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íSlíde"/>
              <p:cNvSpPr/>
              <p:nvPr/>
            </p:nvSpPr>
            <p:spPr bwMode="auto">
              <a:xfrm>
                <a:off x="3899693" y="2428874"/>
                <a:ext cx="3375025" cy="3717925"/>
              </a:xfrm>
              <a:custGeom>
                <a:avLst/>
                <a:gdLst>
                  <a:gd name="T0" fmla="*/ 338 w 2126"/>
                  <a:gd name="T1" fmla="*/ 2178 h 2342"/>
                  <a:gd name="T2" fmla="*/ 960 w 2126"/>
                  <a:gd name="T3" fmla="*/ 1742 h 2342"/>
                  <a:gd name="T4" fmla="*/ 1561 w 2126"/>
                  <a:gd name="T5" fmla="*/ 1329 h 2342"/>
                  <a:gd name="T6" fmla="*/ 1855 w 2126"/>
                  <a:gd name="T7" fmla="*/ 1100 h 2342"/>
                  <a:gd name="T8" fmla="*/ 1994 w 2126"/>
                  <a:gd name="T9" fmla="*/ 976 h 2342"/>
                  <a:gd name="T10" fmla="*/ 2094 w 2126"/>
                  <a:gd name="T11" fmla="*/ 853 h 2342"/>
                  <a:gd name="T12" fmla="*/ 2118 w 2126"/>
                  <a:gd name="T13" fmla="*/ 799 h 2342"/>
                  <a:gd name="T14" fmla="*/ 2124 w 2126"/>
                  <a:gd name="T15" fmla="*/ 718 h 2342"/>
                  <a:gd name="T16" fmla="*/ 2099 w 2126"/>
                  <a:gd name="T17" fmla="*/ 645 h 2342"/>
                  <a:gd name="T18" fmla="*/ 2047 w 2126"/>
                  <a:gd name="T19" fmla="*/ 582 h 2342"/>
                  <a:gd name="T20" fmla="*/ 1982 w 2126"/>
                  <a:gd name="T21" fmla="*/ 538 h 2342"/>
                  <a:gd name="T22" fmla="*/ 1890 w 2126"/>
                  <a:gd name="T23" fmla="*/ 499 h 2342"/>
                  <a:gd name="T24" fmla="*/ 1739 w 2126"/>
                  <a:gd name="T25" fmla="*/ 452 h 2342"/>
                  <a:gd name="T26" fmla="*/ 1430 w 2126"/>
                  <a:gd name="T27" fmla="*/ 389 h 2342"/>
                  <a:gd name="T28" fmla="*/ 1236 w 2126"/>
                  <a:gd name="T29" fmla="*/ 348 h 2342"/>
                  <a:gd name="T30" fmla="*/ 1135 w 2126"/>
                  <a:gd name="T31" fmla="*/ 310 h 2342"/>
                  <a:gd name="T32" fmla="*/ 1092 w 2126"/>
                  <a:gd name="T33" fmla="*/ 281 h 2342"/>
                  <a:gd name="T34" fmla="*/ 1079 w 2126"/>
                  <a:gd name="T35" fmla="*/ 253 h 2342"/>
                  <a:gd name="T36" fmla="*/ 1097 w 2126"/>
                  <a:gd name="T37" fmla="*/ 226 h 2342"/>
                  <a:gd name="T38" fmla="*/ 1160 w 2126"/>
                  <a:gd name="T39" fmla="*/ 194 h 2342"/>
                  <a:gd name="T40" fmla="*/ 1300 w 2126"/>
                  <a:gd name="T41" fmla="*/ 153 h 2342"/>
                  <a:gd name="T42" fmla="*/ 1552 w 2126"/>
                  <a:gd name="T43" fmla="*/ 105 h 2342"/>
                  <a:gd name="T44" fmla="*/ 1607 w 2126"/>
                  <a:gd name="T45" fmla="*/ 89 h 2342"/>
                  <a:gd name="T46" fmla="*/ 1612 w 2126"/>
                  <a:gd name="T47" fmla="*/ 71 h 2342"/>
                  <a:gd name="T48" fmla="*/ 1551 w 2126"/>
                  <a:gd name="T49" fmla="*/ 58 h 2342"/>
                  <a:gd name="T50" fmla="*/ 1345 w 2126"/>
                  <a:gd name="T51" fmla="*/ 44 h 2342"/>
                  <a:gd name="T52" fmla="*/ 1208 w 2126"/>
                  <a:gd name="T53" fmla="*/ 29 h 2342"/>
                  <a:gd name="T54" fmla="*/ 1195 w 2126"/>
                  <a:gd name="T55" fmla="*/ 16 h 2342"/>
                  <a:gd name="T56" fmla="*/ 1241 w 2126"/>
                  <a:gd name="T57" fmla="*/ 5 h 2342"/>
                  <a:gd name="T58" fmla="*/ 1241 w 2126"/>
                  <a:gd name="T59" fmla="*/ 5 h 2342"/>
                  <a:gd name="T60" fmla="*/ 1194 w 2126"/>
                  <a:gd name="T61" fmla="*/ 16 h 2342"/>
                  <a:gd name="T62" fmla="*/ 1201 w 2126"/>
                  <a:gd name="T63" fmla="*/ 28 h 2342"/>
                  <a:gd name="T64" fmla="*/ 1275 w 2126"/>
                  <a:gd name="T65" fmla="*/ 39 h 2342"/>
                  <a:gd name="T66" fmla="*/ 1502 w 2126"/>
                  <a:gd name="T67" fmla="*/ 57 h 2342"/>
                  <a:gd name="T68" fmla="*/ 1604 w 2126"/>
                  <a:gd name="T69" fmla="*/ 71 h 2342"/>
                  <a:gd name="T70" fmla="*/ 1608 w 2126"/>
                  <a:gd name="T71" fmla="*/ 82 h 2342"/>
                  <a:gd name="T72" fmla="*/ 1579 w 2126"/>
                  <a:gd name="T73" fmla="*/ 94 h 2342"/>
                  <a:gd name="T74" fmla="*/ 1330 w 2126"/>
                  <a:gd name="T75" fmla="*/ 140 h 2342"/>
                  <a:gd name="T76" fmla="*/ 1195 w 2126"/>
                  <a:gd name="T77" fmla="*/ 172 h 2342"/>
                  <a:gd name="T78" fmla="*/ 1103 w 2126"/>
                  <a:gd name="T79" fmla="*/ 209 h 2342"/>
                  <a:gd name="T80" fmla="*/ 1070 w 2126"/>
                  <a:gd name="T81" fmla="*/ 244 h 2342"/>
                  <a:gd name="T82" fmla="*/ 1073 w 2126"/>
                  <a:gd name="T83" fmla="*/ 274 h 2342"/>
                  <a:gd name="T84" fmla="*/ 1103 w 2126"/>
                  <a:gd name="T85" fmla="*/ 303 h 2342"/>
                  <a:gd name="T86" fmla="*/ 1198 w 2126"/>
                  <a:gd name="T87" fmla="*/ 348 h 2342"/>
                  <a:gd name="T88" fmla="*/ 1335 w 2126"/>
                  <a:gd name="T89" fmla="*/ 381 h 2342"/>
                  <a:gd name="T90" fmla="*/ 1575 w 2126"/>
                  <a:gd name="T91" fmla="*/ 428 h 2342"/>
                  <a:gd name="T92" fmla="*/ 1735 w 2126"/>
                  <a:gd name="T93" fmla="*/ 469 h 2342"/>
                  <a:gd name="T94" fmla="*/ 1881 w 2126"/>
                  <a:gd name="T95" fmla="*/ 523 h 2342"/>
                  <a:gd name="T96" fmla="*/ 1999 w 2126"/>
                  <a:gd name="T97" fmla="*/ 585 h 2342"/>
                  <a:gd name="T98" fmla="*/ 2041 w 2126"/>
                  <a:gd name="T99" fmla="*/ 626 h 2342"/>
                  <a:gd name="T100" fmla="*/ 2076 w 2126"/>
                  <a:gd name="T101" fmla="*/ 683 h 2342"/>
                  <a:gd name="T102" fmla="*/ 2085 w 2126"/>
                  <a:gd name="T103" fmla="*/ 747 h 2342"/>
                  <a:gd name="T104" fmla="*/ 2073 w 2126"/>
                  <a:gd name="T105" fmla="*/ 798 h 2342"/>
                  <a:gd name="T106" fmla="*/ 2021 w 2126"/>
                  <a:gd name="T107" fmla="*/ 881 h 2342"/>
                  <a:gd name="T108" fmla="*/ 1916 w 2126"/>
                  <a:gd name="T109" fmla="*/ 991 h 2342"/>
                  <a:gd name="T110" fmla="*/ 1706 w 2126"/>
                  <a:gd name="T111" fmla="*/ 1167 h 2342"/>
                  <a:gd name="T112" fmla="*/ 1230 w 2126"/>
                  <a:gd name="T113" fmla="*/ 1500 h 2342"/>
                  <a:gd name="T114" fmla="*/ 423 w 2126"/>
                  <a:gd name="T115" fmla="*/ 2045 h 2342"/>
                  <a:gd name="T116" fmla="*/ 0 w 2126"/>
                  <a:gd name="T117" fmla="*/ 2342 h 2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26" h="2342">
                    <a:moveTo>
                      <a:pt x="112" y="2342"/>
                    </a:moveTo>
                    <a:lnTo>
                      <a:pt x="112" y="2342"/>
                    </a:lnTo>
                    <a:lnTo>
                      <a:pt x="190" y="2285"/>
                    </a:lnTo>
                    <a:lnTo>
                      <a:pt x="190" y="2285"/>
                    </a:lnTo>
                    <a:lnTo>
                      <a:pt x="338" y="2178"/>
                    </a:lnTo>
                    <a:lnTo>
                      <a:pt x="455" y="2095"/>
                    </a:lnTo>
                    <a:lnTo>
                      <a:pt x="569" y="2014"/>
                    </a:lnTo>
                    <a:lnTo>
                      <a:pt x="703" y="1922"/>
                    </a:lnTo>
                    <a:lnTo>
                      <a:pt x="960" y="1742"/>
                    </a:lnTo>
                    <a:lnTo>
                      <a:pt x="960" y="1742"/>
                    </a:lnTo>
                    <a:lnTo>
                      <a:pt x="1156" y="1607"/>
                    </a:lnTo>
                    <a:lnTo>
                      <a:pt x="1294" y="1512"/>
                    </a:lnTo>
                    <a:lnTo>
                      <a:pt x="1455" y="1403"/>
                    </a:lnTo>
                    <a:lnTo>
                      <a:pt x="1507" y="1367"/>
                    </a:lnTo>
                    <a:lnTo>
                      <a:pt x="1561" y="1329"/>
                    </a:lnTo>
                    <a:lnTo>
                      <a:pt x="1630" y="1276"/>
                    </a:lnTo>
                    <a:lnTo>
                      <a:pt x="1732" y="1199"/>
                    </a:lnTo>
                    <a:lnTo>
                      <a:pt x="1732" y="1199"/>
                    </a:lnTo>
                    <a:lnTo>
                      <a:pt x="1792" y="1150"/>
                    </a:lnTo>
                    <a:lnTo>
                      <a:pt x="1855" y="1100"/>
                    </a:lnTo>
                    <a:lnTo>
                      <a:pt x="1916" y="1048"/>
                    </a:lnTo>
                    <a:lnTo>
                      <a:pt x="1946" y="1022"/>
                    </a:lnTo>
                    <a:lnTo>
                      <a:pt x="1973" y="995"/>
                    </a:lnTo>
                    <a:lnTo>
                      <a:pt x="1973" y="995"/>
                    </a:lnTo>
                    <a:lnTo>
                      <a:pt x="1994" y="976"/>
                    </a:lnTo>
                    <a:lnTo>
                      <a:pt x="2016" y="953"/>
                    </a:lnTo>
                    <a:lnTo>
                      <a:pt x="2038" y="929"/>
                    </a:lnTo>
                    <a:lnTo>
                      <a:pt x="2059" y="904"/>
                    </a:lnTo>
                    <a:lnTo>
                      <a:pt x="2078" y="879"/>
                    </a:lnTo>
                    <a:lnTo>
                      <a:pt x="2094" y="853"/>
                    </a:lnTo>
                    <a:lnTo>
                      <a:pt x="2102" y="839"/>
                    </a:lnTo>
                    <a:lnTo>
                      <a:pt x="2109" y="825"/>
                    </a:lnTo>
                    <a:lnTo>
                      <a:pt x="2114" y="812"/>
                    </a:lnTo>
                    <a:lnTo>
                      <a:pt x="2118" y="799"/>
                    </a:lnTo>
                    <a:lnTo>
                      <a:pt x="2118" y="799"/>
                    </a:lnTo>
                    <a:lnTo>
                      <a:pt x="2123" y="782"/>
                    </a:lnTo>
                    <a:lnTo>
                      <a:pt x="2125" y="767"/>
                    </a:lnTo>
                    <a:lnTo>
                      <a:pt x="2126" y="750"/>
                    </a:lnTo>
                    <a:lnTo>
                      <a:pt x="2126" y="734"/>
                    </a:lnTo>
                    <a:lnTo>
                      <a:pt x="2124" y="718"/>
                    </a:lnTo>
                    <a:lnTo>
                      <a:pt x="2122" y="703"/>
                    </a:lnTo>
                    <a:lnTo>
                      <a:pt x="2117" y="688"/>
                    </a:lnTo>
                    <a:lnTo>
                      <a:pt x="2113" y="673"/>
                    </a:lnTo>
                    <a:lnTo>
                      <a:pt x="2106" y="659"/>
                    </a:lnTo>
                    <a:lnTo>
                      <a:pt x="2099" y="645"/>
                    </a:lnTo>
                    <a:lnTo>
                      <a:pt x="2090" y="630"/>
                    </a:lnTo>
                    <a:lnTo>
                      <a:pt x="2081" y="617"/>
                    </a:lnTo>
                    <a:lnTo>
                      <a:pt x="2070" y="605"/>
                    </a:lnTo>
                    <a:lnTo>
                      <a:pt x="2059" y="593"/>
                    </a:lnTo>
                    <a:lnTo>
                      <a:pt x="2047" y="582"/>
                    </a:lnTo>
                    <a:lnTo>
                      <a:pt x="2034" y="571"/>
                    </a:lnTo>
                    <a:lnTo>
                      <a:pt x="2034" y="571"/>
                    </a:lnTo>
                    <a:lnTo>
                      <a:pt x="2017" y="559"/>
                    </a:lnTo>
                    <a:lnTo>
                      <a:pt x="2000" y="548"/>
                    </a:lnTo>
                    <a:lnTo>
                      <a:pt x="1982" y="538"/>
                    </a:lnTo>
                    <a:lnTo>
                      <a:pt x="1963" y="529"/>
                    </a:lnTo>
                    <a:lnTo>
                      <a:pt x="1946" y="521"/>
                    </a:lnTo>
                    <a:lnTo>
                      <a:pt x="1927" y="513"/>
                    </a:lnTo>
                    <a:lnTo>
                      <a:pt x="1890" y="499"/>
                    </a:lnTo>
                    <a:lnTo>
                      <a:pt x="1890" y="499"/>
                    </a:lnTo>
                    <a:lnTo>
                      <a:pt x="1862" y="489"/>
                    </a:lnTo>
                    <a:lnTo>
                      <a:pt x="1829" y="478"/>
                    </a:lnTo>
                    <a:lnTo>
                      <a:pt x="1790" y="466"/>
                    </a:lnTo>
                    <a:lnTo>
                      <a:pt x="1739" y="452"/>
                    </a:lnTo>
                    <a:lnTo>
                      <a:pt x="1739" y="452"/>
                    </a:lnTo>
                    <a:lnTo>
                      <a:pt x="1646" y="430"/>
                    </a:lnTo>
                    <a:lnTo>
                      <a:pt x="1574" y="415"/>
                    </a:lnTo>
                    <a:lnTo>
                      <a:pt x="1507" y="402"/>
                    </a:lnTo>
                    <a:lnTo>
                      <a:pt x="1430" y="389"/>
                    </a:lnTo>
                    <a:lnTo>
                      <a:pt x="1430" y="389"/>
                    </a:lnTo>
                    <a:lnTo>
                      <a:pt x="1391" y="382"/>
                    </a:lnTo>
                    <a:lnTo>
                      <a:pt x="1336" y="371"/>
                    </a:lnTo>
                    <a:lnTo>
                      <a:pt x="1304" y="364"/>
                    </a:lnTo>
                    <a:lnTo>
                      <a:pt x="1271" y="357"/>
                    </a:lnTo>
                    <a:lnTo>
                      <a:pt x="1236" y="348"/>
                    </a:lnTo>
                    <a:lnTo>
                      <a:pt x="1202" y="337"/>
                    </a:lnTo>
                    <a:lnTo>
                      <a:pt x="1202" y="337"/>
                    </a:lnTo>
                    <a:lnTo>
                      <a:pt x="1175" y="328"/>
                    </a:lnTo>
                    <a:lnTo>
                      <a:pt x="1148" y="316"/>
                    </a:lnTo>
                    <a:lnTo>
                      <a:pt x="1135" y="310"/>
                    </a:lnTo>
                    <a:lnTo>
                      <a:pt x="1121" y="302"/>
                    </a:lnTo>
                    <a:lnTo>
                      <a:pt x="1109" y="294"/>
                    </a:lnTo>
                    <a:lnTo>
                      <a:pt x="1098" y="286"/>
                    </a:lnTo>
                    <a:lnTo>
                      <a:pt x="1098" y="286"/>
                    </a:lnTo>
                    <a:lnTo>
                      <a:pt x="1092" y="281"/>
                    </a:lnTo>
                    <a:lnTo>
                      <a:pt x="1087" y="275"/>
                    </a:lnTo>
                    <a:lnTo>
                      <a:pt x="1083" y="270"/>
                    </a:lnTo>
                    <a:lnTo>
                      <a:pt x="1081" y="264"/>
                    </a:lnTo>
                    <a:lnTo>
                      <a:pt x="1079" y="259"/>
                    </a:lnTo>
                    <a:lnTo>
                      <a:pt x="1079" y="253"/>
                    </a:lnTo>
                    <a:lnTo>
                      <a:pt x="1080" y="249"/>
                    </a:lnTo>
                    <a:lnTo>
                      <a:pt x="1081" y="245"/>
                    </a:lnTo>
                    <a:lnTo>
                      <a:pt x="1084" y="239"/>
                    </a:lnTo>
                    <a:lnTo>
                      <a:pt x="1087" y="235"/>
                    </a:lnTo>
                    <a:lnTo>
                      <a:pt x="1097" y="226"/>
                    </a:lnTo>
                    <a:lnTo>
                      <a:pt x="1110" y="217"/>
                    </a:lnTo>
                    <a:lnTo>
                      <a:pt x="1126" y="208"/>
                    </a:lnTo>
                    <a:lnTo>
                      <a:pt x="1126" y="208"/>
                    </a:lnTo>
                    <a:lnTo>
                      <a:pt x="1141" y="202"/>
                    </a:lnTo>
                    <a:lnTo>
                      <a:pt x="1160" y="194"/>
                    </a:lnTo>
                    <a:lnTo>
                      <a:pt x="1198" y="181"/>
                    </a:lnTo>
                    <a:lnTo>
                      <a:pt x="1238" y="169"/>
                    </a:lnTo>
                    <a:lnTo>
                      <a:pt x="1273" y="160"/>
                    </a:lnTo>
                    <a:lnTo>
                      <a:pt x="1273" y="160"/>
                    </a:lnTo>
                    <a:lnTo>
                      <a:pt x="1300" y="153"/>
                    </a:lnTo>
                    <a:lnTo>
                      <a:pt x="1330" y="148"/>
                    </a:lnTo>
                    <a:lnTo>
                      <a:pt x="1427" y="129"/>
                    </a:lnTo>
                    <a:lnTo>
                      <a:pt x="1504" y="115"/>
                    </a:lnTo>
                    <a:lnTo>
                      <a:pt x="1504" y="115"/>
                    </a:lnTo>
                    <a:lnTo>
                      <a:pt x="1552" y="105"/>
                    </a:lnTo>
                    <a:lnTo>
                      <a:pt x="1580" y="98"/>
                    </a:lnTo>
                    <a:lnTo>
                      <a:pt x="1592" y="95"/>
                    </a:lnTo>
                    <a:lnTo>
                      <a:pt x="1601" y="92"/>
                    </a:lnTo>
                    <a:lnTo>
                      <a:pt x="1601" y="92"/>
                    </a:lnTo>
                    <a:lnTo>
                      <a:pt x="1607" y="89"/>
                    </a:lnTo>
                    <a:lnTo>
                      <a:pt x="1612" y="84"/>
                    </a:lnTo>
                    <a:lnTo>
                      <a:pt x="1615" y="81"/>
                    </a:lnTo>
                    <a:lnTo>
                      <a:pt x="1616" y="78"/>
                    </a:lnTo>
                    <a:lnTo>
                      <a:pt x="1615" y="74"/>
                    </a:lnTo>
                    <a:lnTo>
                      <a:pt x="1612" y="71"/>
                    </a:lnTo>
                    <a:lnTo>
                      <a:pt x="1607" y="68"/>
                    </a:lnTo>
                    <a:lnTo>
                      <a:pt x="1600" y="65"/>
                    </a:lnTo>
                    <a:lnTo>
                      <a:pt x="1600" y="65"/>
                    </a:lnTo>
                    <a:lnTo>
                      <a:pt x="1579" y="61"/>
                    </a:lnTo>
                    <a:lnTo>
                      <a:pt x="1551" y="58"/>
                    </a:lnTo>
                    <a:lnTo>
                      <a:pt x="1502" y="53"/>
                    </a:lnTo>
                    <a:lnTo>
                      <a:pt x="1502" y="53"/>
                    </a:lnTo>
                    <a:lnTo>
                      <a:pt x="1424" y="48"/>
                    </a:lnTo>
                    <a:lnTo>
                      <a:pt x="1345" y="44"/>
                    </a:lnTo>
                    <a:lnTo>
                      <a:pt x="1345" y="44"/>
                    </a:lnTo>
                    <a:lnTo>
                      <a:pt x="1275" y="38"/>
                    </a:lnTo>
                    <a:lnTo>
                      <a:pt x="1237" y="35"/>
                    </a:lnTo>
                    <a:lnTo>
                      <a:pt x="1220" y="33"/>
                    </a:lnTo>
                    <a:lnTo>
                      <a:pt x="1208" y="29"/>
                    </a:lnTo>
                    <a:lnTo>
                      <a:pt x="1208" y="29"/>
                    </a:lnTo>
                    <a:lnTo>
                      <a:pt x="1195" y="25"/>
                    </a:lnTo>
                    <a:lnTo>
                      <a:pt x="1192" y="23"/>
                    </a:lnTo>
                    <a:lnTo>
                      <a:pt x="1191" y="20"/>
                    </a:lnTo>
                    <a:lnTo>
                      <a:pt x="1192" y="18"/>
                    </a:lnTo>
                    <a:lnTo>
                      <a:pt x="1195" y="16"/>
                    </a:lnTo>
                    <a:lnTo>
                      <a:pt x="1201" y="14"/>
                    </a:lnTo>
                    <a:lnTo>
                      <a:pt x="1208" y="12"/>
                    </a:lnTo>
                    <a:lnTo>
                      <a:pt x="1208" y="12"/>
                    </a:lnTo>
                    <a:lnTo>
                      <a:pt x="1224" y="8"/>
                    </a:lnTo>
                    <a:lnTo>
                      <a:pt x="1241" y="5"/>
                    </a:lnTo>
                    <a:lnTo>
                      <a:pt x="1275" y="1"/>
                    </a:lnTo>
                    <a:lnTo>
                      <a:pt x="1286" y="0"/>
                    </a:lnTo>
                    <a:lnTo>
                      <a:pt x="1275" y="1"/>
                    </a:lnTo>
                    <a:lnTo>
                      <a:pt x="1275" y="1"/>
                    </a:lnTo>
                    <a:lnTo>
                      <a:pt x="1241" y="5"/>
                    </a:lnTo>
                    <a:lnTo>
                      <a:pt x="1224" y="8"/>
                    </a:lnTo>
                    <a:lnTo>
                      <a:pt x="1208" y="12"/>
                    </a:lnTo>
                    <a:lnTo>
                      <a:pt x="1208" y="12"/>
                    </a:lnTo>
                    <a:lnTo>
                      <a:pt x="1201" y="14"/>
                    </a:lnTo>
                    <a:lnTo>
                      <a:pt x="1194" y="16"/>
                    </a:lnTo>
                    <a:lnTo>
                      <a:pt x="1191" y="18"/>
                    </a:lnTo>
                    <a:lnTo>
                      <a:pt x="1190" y="20"/>
                    </a:lnTo>
                    <a:lnTo>
                      <a:pt x="1191" y="23"/>
                    </a:lnTo>
                    <a:lnTo>
                      <a:pt x="1195" y="26"/>
                    </a:lnTo>
                    <a:lnTo>
                      <a:pt x="1201" y="28"/>
                    </a:lnTo>
                    <a:lnTo>
                      <a:pt x="1208" y="30"/>
                    </a:lnTo>
                    <a:lnTo>
                      <a:pt x="1208" y="30"/>
                    </a:lnTo>
                    <a:lnTo>
                      <a:pt x="1220" y="33"/>
                    </a:lnTo>
                    <a:lnTo>
                      <a:pt x="1237" y="35"/>
                    </a:lnTo>
                    <a:lnTo>
                      <a:pt x="1275" y="39"/>
                    </a:lnTo>
                    <a:lnTo>
                      <a:pt x="1345" y="45"/>
                    </a:lnTo>
                    <a:lnTo>
                      <a:pt x="1423" y="50"/>
                    </a:lnTo>
                    <a:lnTo>
                      <a:pt x="1423" y="50"/>
                    </a:lnTo>
                    <a:lnTo>
                      <a:pt x="1502" y="57"/>
                    </a:lnTo>
                    <a:lnTo>
                      <a:pt x="1502" y="57"/>
                    </a:lnTo>
                    <a:lnTo>
                      <a:pt x="1550" y="61"/>
                    </a:lnTo>
                    <a:lnTo>
                      <a:pt x="1578" y="65"/>
                    </a:lnTo>
                    <a:lnTo>
                      <a:pt x="1599" y="69"/>
                    </a:lnTo>
                    <a:lnTo>
                      <a:pt x="1599" y="69"/>
                    </a:lnTo>
                    <a:lnTo>
                      <a:pt x="1604" y="71"/>
                    </a:lnTo>
                    <a:lnTo>
                      <a:pt x="1608" y="73"/>
                    </a:lnTo>
                    <a:lnTo>
                      <a:pt x="1611" y="75"/>
                    </a:lnTo>
                    <a:lnTo>
                      <a:pt x="1612" y="78"/>
                    </a:lnTo>
                    <a:lnTo>
                      <a:pt x="1611" y="80"/>
                    </a:lnTo>
                    <a:lnTo>
                      <a:pt x="1608" y="82"/>
                    </a:lnTo>
                    <a:lnTo>
                      <a:pt x="1604" y="85"/>
                    </a:lnTo>
                    <a:lnTo>
                      <a:pt x="1599" y="87"/>
                    </a:lnTo>
                    <a:lnTo>
                      <a:pt x="1599" y="87"/>
                    </a:lnTo>
                    <a:lnTo>
                      <a:pt x="1590" y="91"/>
                    </a:lnTo>
                    <a:lnTo>
                      <a:pt x="1579" y="94"/>
                    </a:lnTo>
                    <a:lnTo>
                      <a:pt x="1551" y="101"/>
                    </a:lnTo>
                    <a:lnTo>
                      <a:pt x="1504" y="109"/>
                    </a:lnTo>
                    <a:lnTo>
                      <a:pt x="1426" y="123"/>
                    </a:lnTo>
                    <a:lnTo>
                      <a:pt x="1426" y="123"/>
                    </a:lnTo>
                    <a:lnTo>
                      <a:pt x="1330" y="140"/>
                    </a:lnTo>
                    <a:lnTo>
                      <a:pt x="1300" y="146"/>
                    </a:lnTo>
                    <a:lnTo>
                      <a:pt x="1272" y="152"/>
                    </a:lnTo>
                    <a:lnTo>
                      <a:pt x="1272" y="152"/>
                    </a:lnTo>
                    <a:lnTo>
                      <a:pt x="1235" y="161"/>
                    </a:lnTo>
                    <a:lnTo>
                      <a:pt x="1195" y="172"/>
                    </a:lnTo>
                    <a:lnTo>
                      <a:pt x="1156" y="185"/>
                    </a:lnTo>
                    <a:lnTo>
                      <a:pt x="1138" y="192"/>
                    </a:lnTo>
                    <a:lnTo>
                      <a:pt x="1121" y="200"/>
                    </a:lnTo>
                    <a:lnTo>
                      <a:pt x="1121" y="200"/>
                    </a:lnTo>
                    <a:lnTo>
                      <a:pt x="1103" y="209"/>
                    </a:lnTo>
                    <a:lnTo>
                      <a:pt x="1088" y="220"/>
                    </a:lnTo>
                    <a:lnTo>
                      <a:pt x="1082" y="226"/>
                    </a:lnTo>
                    <a:lnTo>
                      <a:pt x="1077" y="231"/>
                    </a:lnTo>
                    <a:lnTo>
                      <a:pt x="1073" y="237"/>
                    </a:lnTo>
                    <a:lnTo>
                      <a:pt x="1070" y="244"/>
                    </a:lnTo>
                    <a:lnTo>
                      <a:pt x="1069" y="249"/>
                    </a:lnTo>
                    <a:lnTo>
                      <a:pt x="1068" y="256"/>
                    </a:lnTo>
                    <a:lnTo>
                      <a:pt x="1069" y="262"/>
                    </a:lnTo>
                    <a:lnTo>
                      <a:pt x="1070" y="268"/>
                    </a:lnTo>
                    <a:lnTo>
                      <a:pt x="1073" y="274"/>
                    </a:lnTo>
                    <a:lnTo>
                      <a:pt x="1077" y="281"/>
                    </a:lnTo>
                    <a:lnTo>
                      <a:pt x="1084" y="288"/>
                    </a:lnTo>
                    <a:lnTo>
                      <a:pt x="1092" y="295"/>
                    </a:lnTo>
                    <a:lnTo>
                      <a:pt x="1092" y="295"/>
                    </a:lnTo>
                    <a:lnTo>
                      <a:pt x="1103" y="303"/>
                    </a:lnTo>
                    <a:lnTo>
                      <a:pt x="1115" y="311"/>
                    </a:lnTo>
                    <a:lnTo>
                      <a:pt x="1129" y="318"/>
                    </a:lnTo>
                    <a:lnTo>
                      <a:pt x="1143" y="326"/>
                    </a:lnTo>
                    <a:lnTo>
                      <a:pt x="1172" y="338"/>
                    </a:lnTo>
                    <a:lnTo>
                      <a:pt x="1198" y="348"/>
                    </a:lnTo>
                    <a:lnTo>
                      <a:pt x="1198" y="348"/>
                    </a:lnTo>
                    <a:lnTo>
                      <a:pt x="1232" y="358"/>
                    </a:lnTo>
                    <a:lnTo>
                      <a:pt x="1268" y="367"/>
                    </a:lnTo>
                    <a:lnTo>
                      <a:pt x="1302" y="374"/>
                    </a:lnTo>
                    <a:lnTo>
                      <a:pt x="1335" y="381"/>
                    </a:lnTo>
                    <a:lnTo>
                      <a:pt x="1391" y="392"/>
                    </a:lnTo>
                    <a:lnTo>
                      <a:pt x="1429" y="399"/>
                    </a:lnTo>
                    <a:lnTo>
                      <a:pt x="1429" y="399"/>
                    </a:lnTo>
                    <a:lnTo>
                      <a:pt x="1505" y="414"/>
                    </a:lnTo>
                    <a:lnTo>
                      <a:pt x="1575" y="428"/>
                    </a:lnTo>
                    <a:lnTo>
                      <a:pt x="1612" y="437"/>
                    </a:lnTo>
                    <a:lnTo>
                      <a:pt x="1649" y="446"/>
                    </a:lnTo>
                    <a:lnTo>
                      <a:pt x="1690" y="457"/>
                    </a:lnTo>
                    <a:lnTo>
                      <a:pt x="1735" y="469"/>
                    </a:lnTo>
                    <a:lnTo>
                      <a:pt x="1735" y="469"/>
                    </a:lnTo>
                    <a:lnTo>
                      <a:pt x="1781" y="483"/>
                    </a:lnTo>
                    <a:lnTo>
                      <a:pt x="1819" y="497"/>
                    </a:lnTo>
                    <a:lnTo>
                      <a:pt x="1851" y="510"/>
                    </a:lnTo>
                    <a:lnTo>
                      <a:pt x="1881" y="523"/>
                    </a:lnTo>
                    <a:lnTo>
                      <a:pt x="1881" y="523"/>
                    </a:lnTo>
                    <a:lnTo>
                      <a:pt x="1916" y="538"/>
                    </a:lnTo>
                    <a:lnTo>
                      <a:pt x="1950" y="556"/>
                    </a:lnTo>
                    <a:lnTo>
                      <a:pt x="1967" y="565"/>
                    </a:lnTo>
                    <a:lnTo>
                      <a:pt x="1983" y="574"/>
                    </a:lnTo>
                    <a:lnTo>
                      <a:pt x="1999" y="585"/>
                    </a:lnTo>
                    <a:lnTo>
                      <a:pt x="2013" y="598"/>
                    </a:lnTo>
                    <a:lnTo>
                      <a:pt x="2013" y="598"/>
                    </a:lnTo>
                    <a:lnTo>
                      <a:pt x="2023" y="606"/>
                    </a:lnTo>
                    <a:lnTo>
                      <a:pt x="2033" y="616"/>
                    </a:lnTo>
                    <a:lnTo>
                      <a:pt x="2041" y="626"/>
                    </a:lnTo>
                    <a:lnTo>
                      <a:pt x="2050" y="637"/>
                    </a:lnTo>
                    <a:lnTo>
                      <a:pt x="2058" y="648"/>
                    </a:lnTo>
                    <a:lnTo>
                      <a:pt x="2065" y="660"/>
                    </a:lnTo>
                    <a:lnTo>
                      <a:pt x="2070" y="671"/>
                    </a:lnTo>
                    <a:lnTo>
                      <a:pt x="2076" y="683"/>
                    </a:lnTo>
                    <a:lnTo>
                      <a:pt x="2079" y="695"/>
                    </a:lnTo>
                    <a:lnTo>
                      <a:pt x="2082" y="709"/>
                    </a:lnTo>
                    <a:lnTo>
                      <a:pt x="2084" y="721"/>
                    </a:lnTo>
                    <a:lnTo>
                      <a:pt x="2085" y="734"/>
                    </a:lnTo>
                    <a:lnTo>
                      <a:pt x="2085" y="747"/>
                    </a:lnTo>
                    <a:lnTo>
                      <a:pt x="2083" y="760"/>
                    </a:lnTo>
                    <a:lnTo>
                      <a:pt x="2081" y="773"/>
                    </a:lnTo>
                    <a:lnTo>
                      <a:pt x="2078" y="787"/>
                    </a:lnTo>
                    <a:lnTo>
                      <a:pt x="2078" y="787"/>
                    </a:lnTo>
                    <a:lnTo>
                      <a:pt x="2073" y="798"/>
                    </a:lnTo>
                    <a:lnTo>
                      <a:pt x="2068" y="810"/>
                    </a:lnTo>
                    <a:lnTo>
                      <a:pt x="2062" y="822"/>
                    </a:lnTo>
                    <a:lnTo>
                      <a:pt x="2055" y="834"/>
                    </a:lnTo>
                    <a:lnTo>
                      <a:pt x="2038" y="858"/>
                    </a:lnTo>
                    <a:lnTo>
                      <a:pt x="2021" y="881"/>
                    </a:lnTo>
                    <a:lnTo>
                      <a:pt x="2001" y="905"/>
                    </a:lnTo>
                    <a:lnTo>
                      <a:pt x="1981" y="927"/>
                    </a:lnTo>
                    <a:lnTo>
                      <a:pt x="1944" y="965"/>
                    </a:lnTo>
                    <a:lnTo>
                      <a:pt x="1944" y="965"/>
                    </a:lnTo>
                    <a:lnTo>
                      <a:pt x="1916" y="991"/>
                    </a:lnTo>
                    <a:lnTo>
                      <a:pt x="1888" y="1017"/>
                    </a:lnTo>
                    <a:lnTo>
                      <a:pt x="1828" y="1069"/>
                    </a:lnTo>
                    <a:lnTo>
                      <a:pt x="1768" y="1119"/>
                    </a:lnTo>
                    <a:lnTo>
                      <a:pt x="1706" y="1167"/>
                    </a:lnTo>
                    <a:lnTo>
                      <a:pt x="1706" y="1167"/>
                    </a:lnTo>
                    <a:lnTo>
                      <a:pt x="1608" y="1242"/>
                    </a:lnTo>
                    <a:lnTo>
                      <a:pt x="1531" y="1298"/>
                    </a:lnTo>
                    <a:lnTo>
                      <a:pt x="1466" y="1343"/>
                    </a:lnTo>
                    <a:lnTo>
                      <a:pt x="1401" y="1387"/>
                    </a:lnTo>
                    <a:lnTo>
                      <a:pt x="1230" y="1500"/>
                    </a:lnTo>
                    <a:lnTo>
                      <a:pt x="1102" y="1585"/>
                    </a:lnTo>
                    <a:lnTo>
                      <a:pt x="931" y="1700"/>
                    </a:lnTo>
                    <a:lnTo>
                      <a:pt x="672" y="1877"/>
                    </a:lnTo>
                    <a:lnTo>
                      <a:pt x="672" y="1877"/>
                    </a:lnTo>
                    <a:lnTo>
                      <a:pt x="423" y="2045"/>
                    </a:lnTo>
                    <a:lnTo>
                      <a:pt x="296" y="2133"/>
                    </a:lnTo>
                    <a:lnTo>
                      <a:pt x="153" y="2233"/>
                    </a:lnTo>
                    <a:lnTo>
                      <a:pt x="153" y="2233"/>
                    </a:lnTo>
                    <a:lnTo>
                      <a:pt x="86" y="2280"/>
                    </a:lnTo>
                    <a:lnTo>
                      <a:pt x="0" y="2342"/>
                    </a:lnTo>
                    <a:lnTo>
                      <a:pt x="112" y="2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îs1idé"/>
              <p:cNvSpPr/>
              <p:nvPr/>
            </p:nvSpPr>
            <p:spPr bwMode="auto">
              <a:xfrm>
                <a:off x="5901531" y="2565399"/>
                <a:ext cx="719137" cy="236538"/>
              </a:xfrm>
              <a:custGeom>
                <a:avLst/>
                <a:gdLst>
                  <a:gd name="T0" fmla="*/ 0 w 453"/>
                  <a:gd name="T1" fmla="*/ 145 h 149"/>
                  <a:gd name="T2" fmla="*/ 10 w 453"/>
                  <a:gd name="T3" fmla="*/ 138 h 149"/>
                  <a:gd name="T4" fmla="*/ 39 w 453"/>
                  <a:gd name="T5" fmla="*/ 122 h 149"/>
                  <a:gd name="T6" fmla="*/ 41 w 453"/>
                  <a:gd name="T7" fmla="*/ 127 h 149"/>
                  <a:gd name="T8" fmla="*/ 13 w 453"/>
                  <a:gd name="T9" fmla="*/ 142 h 149"/>
                  <a:gd name="T10" fmla="*/ 4 w 453"/>
                  <a:gd name="T11" fmla="*/ 149 h 149"/>
                  <a:gd name="T12" fmla="*/ 61 w 453"/>
                  <a:gd name="T13" fmla="*/ 114 h 149"/>
                  <a:gd name="T14" fmla="*/ 77 w 453"/>
                  <a:gd name="T15" fmla="*/ 106 h 149"/>
                  <a:gd name="T16" fmla="*/ 97 w 453"/>
                  <a:gd name="T17" fmla="*/ 103 h 149"/>
                  <a:gd name="T18" fmla="*/ 79 w 453"/>
                  <a:gd name="T19" fmla="*/ 110 h 149"/>
                  <a:gd name="T20" fmla="*/ 61 w 453"/>
                  <a:gd name="T21" fmla="*/ 114 h 149"/>
                  <a:gd name="T22" fmla="*/ 118 w 453"/>
                  <a:gd name="T23" fmla="*/ 91 h 149"/>
                  <a:gd name="T24" fmla="*/ 155 w 453"/>
                  <a:gd name="T25" fmla="*/ 84 h 149"/>
                  <a:gd name="T26" fmla="*/ 119 w 453"/>
                  <a:gd name="T27" fmla="*/ 95 h 149"/>
                  <a:gd name="T28" fmla="*/ 177 w 453"/>
                  <a:gd name="T29" fmla="*/ 73 h 149"/>
                  <a:gd name="T30" fmla="*/ 213 w 453"/>
                  <a:gd name="T31" fmla="*/ 64 h 149"/>
                  <a:gd name="T32" fmla="*/ 214 w 453"/>
                  <a:gd name="T33" fmla="*/ 69 h 149"/>
                  <a:gd name="T34" fmla="*/ 177 w 453"/>
                  <a:gd name="T35" fmla="*/ 73 h 149"/>
                  <a:gd name="T36" fmla="*/ 236 w 453"/>
                  <a:gd name="T37" fmla="*/ 59 h 149"/>
                  <a:gd name="T38" fmla="*/ 275 w 453"/>
                  <a:gd name="T39" fmla="*/ 55 h 149"/>
                  <a:gd name="T40" fmla="*/ 237 w 453"/>
                  <a:gd name="T41" fmla="*/ 63 h 149"/>
                  <a:gd name="T42" fmla="*/ 297 w 453"/>
                  <a:gd name="T43" fmla="*/ 47 h 149"/>
                  <a:gd name="T44" fmla="*/ 314 w 453"/>
                  <a:gd name="T45" fmla="*/ 43 h 149"/>
                  <a:gd name="T46" fmla="*/ 334 w 453"/>
                  <a:gd name="T47" fmla="*/ 43 h 149"/>
                  <a:gd name="T48" fmla="*/ 316 w 453"/>
                  <a:gd name="T49" fmla="*/ 48 h 149"/>
                  <a:gd name="T50" fmla="*/ 297 w 453"/>
                  <a:gd name="T51" fmla="*/ 47 h 149"/>
                  <a:gd name="T52" fmla="*/ 356 w 453"/>
                  <a:gd name="T53" fmla="*/ 33 h 149"/>
                  <a:gd name="T54" fmla="*/ 395 w 453"/>
                  <a:gd name="T55" fmla="*/ 28 h 149"/>
                  <a:gd name="T56" fmla="*/ 357 w 453"/>
                  <a:gd name="T57" fmla="*/ 38 h 149"/>
                  <a:gd name="T58" fmla="*/ 416 w 453"/>
                  <a:gd name="T59" fmla="*/ 16 h 149"/>
                  <a:gd name="T60" fmla="*/ 435 w 453"/>
                  <a:gd name="T61" fmla="*/ 8 h 149"/>
                  <a:gd name="T62" fmla="*/ 450 w 453"/>
                  <a:gd name="T63" fmla="*/ 0 h 149"/>
                  <a:gd name="T64" fmla="*/ 453 w 453"/>
                  <a:gd name="T65" fmla="*/ 3 h 149"/>
                  <a:gd name="T66" fmla="*/ 438 w 453"/>
                  <a:gd name="T67" fmla="*/ 11 h 149"/>
                  <a:gd name="T68" fmla="*/ 416 w 453"/>
                  <a:gd name="T69" fmla="*/ 1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53" h="149">
                    <a:moveTo>
                      <a:pt x="0" y="145"/>
                    </a:moveTo>
                    <a:lnTo>
                      <a:pt x="0" y="145"/>
                    </a:lnTo>
                    <a:lnTo>
                      <a:pt x="2" y="143"/>
                    </a:lnTo>
                    <a:lnTo>
                      <a:pt x="10" y="138"/>
                    </a:lnTo>
                    <a:lnTo>
                      <a:pt x="22" y="130"/>
                    </a:lnTo>
                    <a:lnTo>
                      <a:pt x="39" y="122"/>
                    </a:lnTo>
                    <a:lnTo>
                      <a:pt x="41" y="127"/>
                    </a:lnTo>
                    <a:lnTo>
                      <a:pt x="41" y="127"/>
                    </a:lnTo>
                    <a:lnTo>
                      <a:pt x="25" y="136"/>
                    </a:lnTo>
                    <a:lnTo>
                      <a:pt x="13" y="142"/>
                    </a:lnTo>
                    <a:lnTo>
                      <a:pt x="7" y="147"/>
                    </a:lnTo>
                    <a:lnTo>
                      <a:pt x="4" y="149"/>
                    </a:lnTo>
                    <a:lnTo>
                      <a:pt x="0" y="145"/>
                    </a:lnTo>
                    <a:close/>
                    <a:moveTo>
                      <a:pt x="61" y="114"/>
                    </a:moveTo>
                    <a:lnTo>
                      <a:pt x="61" y="114"/>
                    </a:lnTo>
                    <a:lnTo>
                      <a:pt x="77" y="106"/>
                    </a:lnTo>
                    <a:lnTo>
                      <a:pt x="96" y="98"/>
                    </a:lnTo>
                    <a:lnTo>
                      <a:pt x="97" y="103"/>
                    </a:lnTo>
                    <a:lnTo>
                      <a:pt x="97" y="103"/>
                    </a:lnTo>
                    <a:lnTo>
                      <a:pt x="79" y="110"/>
                    </a:lnTo>
                    <a:lnTo>
                      <a:pt x="63" y="118"/>
                    </a:lnTo>
                    <a:lnTo>
                      <a:pt x="61" y="114"/>
                    </a:lnTo>
                    <a:close/>
                    <a:moveTo>
                      <a:pt x="118" y="91"/>
                    </a:moveTo>
                    <a:lnTo>
                      <a:pt x="118" y="91"/>
                    </a:lnTo>
                    <a:lnTo>
                      <a:pt x="154" y="80"/>
                    </a:lnTo>
                    <a:lnTo>
                      <a:pt x="155" y="84"/>
                    </a:lnTo>
                    <a:lnTo>
                      <a:pt x="155" y="84"/>
                    </a:lnTo>
                    <a:lnTo>
                      <a:pt x="119" y="95"/>
                    </a:lnTo>
                    <a:lnTo>
                      <a:pt x="118" y="91"/>
                    </a:lnTo>
                    <a:close/>
                    <a:moveTo>
                      <a:pt x="177" y="73"/>
                    </a:moveTo>
                    <a:lnTo>
                      <a:pt x="177" y="73"/>
                    </a:lnTo>
                    <a:lnTo>
                      <a:pt x="213" y="64"/>
                    </a:lnTo>
                    <a:lnTo>
                      <a:pt x="214" y="69"/>
                    </a:lnTo>
                    <a:lnTo>
                      <a:pt x="214" y="69"/>
                    </a:lnTo>
                    <a:lnTo>
                      <a:pt x="178" y="77"/>
                    </a:lnTo>
                    <a:lnTo>
                      <a:pt x="177" y="73"/>
                    </a:lnTo>
                    <a:close/>
                    <a:moveTo>
                      <a:pt x="236" y="59"/>
                    </a:moveTo>
                    <a:lnTo>
                      <a:pt x="236" y="59"/>
                    </a:lnTo>
                    <a:lnTo>
                      <a:pt x="274" y="51"/>
                    </a:lnTo>
                    <a:lnTo>
                      <a:pt x="275" y="55"/>
                    </a:lnTo>
                    <a:lnTo>
                      <a:pt x="275" y="55"/>
                    </a:lnTo>
                    <a:lnTo>
                      <a:pt x="237" y="63"/>
                    </a:lnTo>
                    <a:lnTo>
                      <a:pt x="236" y="59"/>
                    </a:lnTo>
                    <a:close/>
                    <a:moveTo>
                      <a:pt x="297" y="47"/>
                    </a:moveTo>
                    <a:lnTo>
                      <a:pt x="297" y="47"/>
                    </a:lnTo>
                    <a:lnTo>
                      <a:pt x="314" y="43"/>
                    </a:lnTo>
                    <a:lnTo>
                      <a:pt x="333" y="39"/>
                    </a:lnTo>
                    <a:lnTo>
                      <a:pt x="334" y="43"/>
                    </a:lnTo>
                    <a:lnTo>
                      <a:pt x="316" y="48"/>
                    </a:lnTo>
                    <a:lnTo>
                      <a:pt x="316" y="48"/>
                    </a:lnTo>
                    <a:lnTo>
                      <a:pt x="298" y="51"/>
                    </a:lnTo>
                    <a:lnTo>
                      <a:pt x="297" y="47"/>
                    </a:lnTo>
                    <a:close/>
                    <a:moveTo>
                      <a:pt x="356" y="33"/>
                    </a:moveTo>
                    <a:lnTo>
                      <a:pt x="356" y="33"/>
                    </a:lnTo>
                    <a:lnTo>
                      <a:pt x="394" y="23"/>
                    </a:lnTo>
                    <a:lnTo>
                      <a:pt x="395" y="28"/>
                    </a:lnTo>
                    <a:lnTo>
                      <a:pt x="395" y="28"/>
                    </a:lnTo>
                    <a:lnTo>
                      <a:pt x="357" y="38"/>
                    </a:lnTo>
                    <a:lnTo>
                      <a:pt x="356" y="33"/>
                    </a:lnTo>
                    <a:close/>
                    <a:moveTo>
                      <a:pt x="416" y="16"/>
                    </a:moveTo>
                    <a:lnTo>
                      <a:pt x="416" y="16"/>
                    </a:lnTo>
                    <a:lnTo>
                      <a:pt x="435" y="8"/>
                    </a:lnTo>
                    <a:lnTo>
                      <a:pt x="443" y="4"/>
                    </a:lnTo>
                    <a:lnTo>
                      <a:pt x="450" y="0"/>
                    </a:lnTo>
                    <a:lnTo>
                      <a:pt x="453" y="3"/>
                    </a:lnTo>
                    <a:lnTo>
                      <a:pt x="453" y="3"/>
                    </a:lnTo>
                    <a:lnTo>
                      <a:pt x="446" y="7"/>
                    </a:lnTo>
                    <a:lnTo>
                      <a:pt x="438" y="11"/>
                    </a:lnTo>
                    <a:lnTo>
                      <a:pt x="417" y="20"/>
                    </a:lnTo>
                    <a:lnTo>
                      <a:pt x="416" y="16"/>
                    </a:lnTo>
                    <a:close/>
                  </a:path>
                </a:pathLst>
              </a:custGeom>
              <a:solidFill>
                <a:srgbClr val="C5C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92500" lnSpcReduction="10000"/>
              </a:bodyPr>
              <a:lstStyle/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57" name="isḷiḓe"/>
              <p:cNvGrpSpPr/>
              <p:nvPr/>
            </p:nvGrpSpPr>
            <p:grpSpPr>
              <a:xfrm>
                <a:off x="5353843" y="2827337"/>
                <a:ext cx="2441575" cy="3319463"/>
                <a:chOff x="4803141" y="2824162"/>
                <a:chExt cx="2441575" cy="3319463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59" name="iṡļiḑè"/>
                <p:cNvSpPr/>
                <p:nvPr/>
              </p:nvSpPr>
              <p:spPr bwMode="auto">
                <a:xfrm>
                  <a:off x="7158991" y="3649662"/>
                  <a:ext cx="85725" cy="271463"/>
                </a:xfrm>
                <a:custGeom>
                  <a:avLst/>
                  <a:gdLst>
                    <a:gd name="T0" fmla="*/ 31 w 54"/>
                    <a:gd name="T1" fmla="*/ 171 h 171"/>
                    <a:gd name="T2" fmla="*/ 31 w 54"/>
                    <a:gd name="T3" fmla="*/ 171 h 171"/>
                    <a:gd name="T4" fmla="*/ 40 w 54"/>
                    <a:gd name="T5" fmla="*/ 147 h 171"/>
                    <a:gd name="T6" fmla="*/ 48 w 54"/>
                    <a:gd name="T7" fmla="*/ 126 h 171"/>
                    <a:gd name="T8" fmla="*/ 50 w 54"/>
                    <a:gd name="T9" fmla="*/ 115 h 171"/>
                    <a:gd name="T10" fmla="*/ 53 w 54"/>
                    <a:gd name="T11" fmla="*/ 104 h 171"/>
                    <a:gd name="T12" fmla="*/ 54 w 54"/>
                    <a:gd name="T13" fmla="*/ 93 h 171"/>
                    <a:gd name="T14" fmla="*/ 54 w 54"/>
                    <a:gd name="T15" fmla="*/ 82 h 171"/>
                    <a:gd name="T16" fmla="*/ 54 w 54"/>
                    <a:gd name="T17" fmla="*/ 82 h 171"/>
                    <a:gd name="T18" fmla="*/ 54 w 54"/>
                    <a:gd name="T19" fmla="*/ 60 h 171"/>
                    <a:gd name="T20" fmla="*/ 53 w 54"/>
                    <a:gd name="T21" fmla="*/ 50 h 171"/>
                    <a:gd name="T22" fmla="*/ 50 w 54"/>
                    <a:gd name="T23" fmla="*/ 41 h 171"/>
                    <a:gd name="T24" fmla="*/ 47 w 54"/>
                    <a:gd name="T25" fmla="*/ 31 h 171"/>
                    <a:gd name="T26" fmla="*/ 44 w 54"/>
                    <a:gd name="T27" fmla="*/ 22 h 171"/>
                    <a:gd name="T28" fmla="*/ 33 w 54"/>
                    <a:gd name="T29" fmla="*/ 0 h 171"/>
                    <a:gd name="T30" fmla="*/ 6 w 54"/>
                    <a:gd name="T31" fmla="*/ 11 h 171"/>
                    <a:gd name="T32" fmla="*/ 6 w 54"/>
                    <a:gd name="T33" fmla="*/ 11 h 171"/>
                    <a:gd name="T34" fmla="*/ 15 w 54"/>
                    <a:gd name="T35" fmla="*/ 30 h 171"/>
                    <a:gd name="T36" fmla="*/ 19 w 54"/>
                    <a:gd name="T37" fmla="*/ 39 h 171"/>
                    <a:gd name="T38" fmla="*/ 21 w 54"/>
                    <a:gd name="T39" fmla="*/ 47 h 171"/>
                    <a:gd name="T40" fmla="*/ 22 w 54"/>
                    <a:gd name="T41" fmla="*/ 55 h 171"/>
                    <a:gd name="T42" fmla="*/ 23 w 54"/>
                    <a:gd name="T43" fmla="*/ 63 h 171"/>
                    <a:gd name="T44" fmla="*/ 23 w 54"/>
                    <a:gd name="T45" fmla="*/ 82 h 171"/>
                    <a:gd name="T46" fmla="*/ 23 w 54"/>
                    <a:gd name="T47" fmla="*/ 82 h 171"/>
                    <a:gd name="T48" fmla="*/ 23 w 54"/>
                    <a:gd name="T49" fmla="*/ 90 h 171"/>
                    <a:gd name="T50" fmla="*/ 21 w 54"/>
                    <a:gd name="T51" fmla="*/ 99 h 171"/>
                    <a:gd name="T52" fmla="*/ 16 w 54"/>
                    <a:gd name="T53" fmla="*/ 116 h 171"/>
                    <a:gd name="T54" fmla="*/ 10 w 54"/>
                    <a:gd name="T55" fmla="*/ 134 h 171"/>
                    <a:gd name="T56" fmla="*/ 0 w 54"/>
                    <a:gd name="T57" fmla="*/ 154 h 171"/>
                    <a:gd name="T58" fmla="*/ 31 w 54"/>
                    <a:gd name="T59" fmla="*/ 17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54" h="171">
                      <a:moveTo>
                        <a:pt x="31" y="171"/>
                      </a:moveTo>
                      <a:lnTo>
                        <a:pt x="31" y="171"/>
                      </a:lnTo>
                      <a:lnTo>
                        <a:pt x="40" y="147"/>
                      </a:lnTo>
                      <a:lnTo>
                        <a:pt x="48" y="126"/>
                      </a:lnTo>
                      <a:lnTo>
                        <a:pt x="50" y="115"/>
                      </a:lnTo>
                      <a:lnTo>
                        <a:pt x="53" y="104"/>
                      </a:lnTo>
                      <a:lnTo>
                        <a:pt x="54" y="93"/>
                      </a:lnTo>
                      <a:lnTo>
                        <a:pt x="54" y="82"/>
                      </a:lnTo>
                      <a:lnTo>
                        <a:pt x="54" y="82"/>
                      </a:lnTo>
                      <a:lnTo>
                        <a:pt x="54" y="60"/>
                      </a:lnTo>
                      <a:lnTo>
                        <a:pt x="53" y="50"/>
                      </a:lnTo>
                      <a:lnTo>
                        <a:pt x="50" y="41"/>
                      </a:lnTo>
                      <a:lnTo>
                        <a:pt x="47" y="31"/>
                      </a:lnTo>
                      <a:lnTo>
                        <a:pt x="44" y="22"/>
                      </a:lnTo>
                      <a:lnTo>
                        <a:pt x="33" y="0"/>
                      </a:lnTo>
                      <a:lnTo>
                        <a:pt x="6" y="11"/>
                      </a:lnTo>
                      <a:lnTo>
                        <a:pt x="6" y="11"/>
                      </a:lnTo>
                      <a:lnTo>
                        <a:pt x="15" y="30"/>
                      </a:lnTo>
                      <a:lnTo>
                        <a:pt x="19" y="39"/>
                      </a:lnTo>
                      <a:lnTo>
                        <a:pt x="21" y="47"/>
                      </a:lnTo>
                      <a:lnTo>
                        <a:pt x="22" y="55"/>
                      </a:lnTo>
                      <a:lnTo>
                        <a:pt x="23" y="63"/>
                      </a:lnTo>
                      <a:lnTo>
                        <a:pt x="23" y="82"/>
                      </a:lnTo>
                      <a:lnTo>
                        <a:pt x="23" y="82"/>
                      </a:lnTo>
                      <a:lnTo>
                        <a:pt x="23" y="90"/>
                      </a:lnTo>
                      <a:lnTo>
                        <a:pt x="21" y="99"/>
                      </a:lnTo>
                      <a:lnTo>
                        <a:pt x="16" y="116"/>
                      </a:lnTo>
                      <a:lnTo>
                        <a:pt x="10" y="134"/>
                      </a:lnTo>
                      <a:lnTo>
                        <a:pt x="0" y="154"/>
                      </a:lnTo>
                      <a:lnTo>
                        <a:pt x="31" y="1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0" name="ísļídé"/>
                <p:cNvSpPr/>
                <p:nvPr/>
              </p:nvSpPr>
              <p:spPr bwMode="auto">
                <a:xfrm>
                  <a:off x="7003416" y="3405187"/>
                  <a:ext cx="160337" cy="142875"/>
                </a:xfrm>
                <a:custGeom>
                  <a:avLst/>
                  <a:gdLst>
                    <a:gd name="T0" fmla="*/ 84 w 101"/>
                    <a:gd name="T1" fmla="*/ 90 h 90"/>
                    <a:gd name="T2" fmla="*/ 101 w 101"/>
                    <a:gd name="T3" fmla="*/ 73 h 90"/>
                    <a:gd name="T4" fmla="*/ 101 w 101"/>
                    <a:gd name="T5" fmla="*/ 73 h 90"/>
                    <a:gd name="T6" fmla="*/ 82 w 101"/>
                    <a:gd name="T7" fmla="*/ 56 h 90"/>
                    <a:gd name="T8" fmla="*/ 59 w 101"/>
                    <a:gd name="T9" fmla="*/ 37 h 90"/>
                    <a:gd name="T10" fmla="*/ 34 w 101"/>
                    <a:gd name="T11" fmla="*/ 18 h 90"/>
                    <a:gd name="T12" fmla="*/ 11 w 101"/>
                    <a:gd name="T13" fmla="*/ 0 h 90"/>
                    <a:gd name="T14" fmla="*/ 0 w 101"/>
                    <a:gd name="T15" fmla="*/ 17 h 90"/>
                    <a:gd name="T16" fmla="*/ 0 w 101"/>
                    <a:gd name="T17" fmla="*/ 17 h 90"/>
                    <a:gd name="T18" fmla="*/ 22 w 101"/>
                    <a:gd name="T19" fmla="*/ 33 h 90"/>
                    <a:gd name="T20" fmla="*/ 45 w 101"/>
                    <a:gd name="T21" fmla="*/ 54 h 90"/>
                    <a:gd name="T22" fmla="*/ 67 w 101"/>
                    <a:gd name="T23" fmla="*/ 73 h 90"/>
                    <a:gd name="T24" fmla="*/ 84 w 101"/>
                    <a:gd name="T25" fmla="*/ 90 h 90"/>
                    <a:gd name="T26" fmla="*/ 84 w 101"/>
                    <a:gd name="T27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1" h="90">
                      <a:moveTo>
                        <a:pt x="84" y="90"/>
                      </a:moveTo>
                      <a:lnTo>
                        <a:pt x="101" y="73"/>
                      </a:lnTo>
                      <a:lnTo>
                        <a:pt x="101" y="73"/>
                      </a:lnTo>
                      <a:lnTo>
                        <a:pt x="82" y="56"/>
                      </a:lnTo>
                      <a:lnTo>
                        <a:pt x="59" y="37"/>
                      </a:lnTo>
                      <a:lnTo>
                        <a:pt x="34" y="18"/>
                      </a:lnTo>
                      <a:lnTo>
                        <a:pt x="11" y="0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22" y="33"/>
                      </a:lnTo>
                      <a:lnTo>
                        <a:pt x="45" y="54"/>
                      </a:lnTo>
                      <a:lnTo>
                        <a:pt x="67" y="73"/>
                      </a:lnTo>
                      <a:lnTo>
                        <a:pt x="84" y="90"/>
                      </a:lnTo>
                      <a:lnTo>
                        <a:pt x="84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47500" lnSpcReduction="20000"/>
                </a:bodyPr>
                <a:lstStyle/>
                <a:p>
                  <a:endParaRPr 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1" name="îṩ1idé"/>
                <p:cNvSpPr/>
                <p:nvPr/>
              </p:nvSpPr>
              <p:spPr bwMode="auto">
                <a:xfrm>
                  <a:off x="5344479" y="2824162"/>
                  <a:ext cx="1574800" cy="519113"/>
                </a:xfrm>
                <a:custGeom>
                  <a:avLst/>
                  <a:gdLst>
                    <a:gd name="T0" fmla="*/ 925 w 992"/>
                    <a:gd name="T1" fmla="*/ 276 h 327"/>
                    <a:gd name="T2" fmla="*/ 955 w 992"/>
                    <a:gd name="T3" fmla="*/ 292 h 327"/>
                    <a:gd name="T4" fmla="*/ 992 w 992"/>
                    <a:gd name="T5" fmla="*/ 314 h 327"/>
                    <a:gd name="T6" fmla="*/ 981 w 992"/>
                    <a:gd name="T7" fmla="*/ 327 h 327"/>
                    <a:gd name="T8" fmla="*/ 947 w 992"/>
                    <a:gd name="T9" fmla="*/ 304 h 327"/>
                    <a:gd name="T10" fmla="*/ 919 w 992"/>
                    <a:gd name="T11" fmla="*/ 289 h 327"/>
                    <a:gd name="T12" fmla="*/ 790 w 992"/>
                    <a:gd name="T13" fmla="*/ 221 h 327"/>
                    <a:gd name="T14" fmla="*/ 825 w 992"/>
                    <a:gd name="T15" fmla="*/ 234 h 327"/>
                    <a:gd name="T16" fmla="*/ 855 w 992"/>
                    <a:gd name="T17" fmla="*/ 260 h 327"/>
                    <a:gd name="T18" fmla="*/ 821 w 992"/>
                    <a:gd name="T19" fmla="*/ 246 h 327"/>
                    <a:gd name="T20" fmla="*/ 786 w 992"/>
                    <a:gd name="T21" fmla="*/ 233 h 327"/>
                    <a:gd name="T22" fmla="*/ 653 w 992"/>
                    <a:gd name="T23" fmla="*/ 181 h 327"/>
                    <a:gd name="T24" fmla="*/ 722 w 992"/>
                    <a:gd name="T25" fmla="*/ 200 h 327"/>
                    <a:gd name="T26" fmla="*/ 720 w 992"/>
                    <a:gd name="T27" fmla="*/ 210 h 327"/>
                    <a:gd name="T28" fmla="*/ 650 w 992"/>
                    <a:gd name="T29" fmla="*/ 190 h 327"/>
                    <a:gd name="T30" fmla="*/ 512 w 992"/>
                    <a:gd name="T31" fmla="*/ 146 h 327"/>
                    <a:gd name="T32" fmla="*/ 583 w 992"/>
                    <a:gd name="T33" fmla="*/ 163 h 327"/>
                    <a:gd name="T34" fmla="*/ 580 w 992"/>
                    <a:gd name="T35" fmla="*/ 172 h 327"/>
                    <a:gd name="T36" fmla="*/ 511 w 992"/>
                    <a:gd name="T37" fmla="*/ 156 h 327"/>
                    <a:gd name="T38" fmla="*/ 370 w 992"/>
                    <a:gd name="T39" fmla="*/ 120 h 327"/>
                    <a:gd name="T40" fmla="*/ 442 w 992"/>
                    <a:gd name="T41" fmla="*/ 132 h 327"/>
                    <a:gd name="T42" fmla="*/ 439 w 992"/>
                    <a:gd name="T43" fmla="*/ 142 h 327"/>
                    <a:gd name="T44" fmla="*/ 369 w 992"/>
                    <a:gd name="T45" fmla="*/ 129 h 327"/>
                    <a:gd name="T46" fmla="*/ 278 w 992"/>
                    <a:gd name="T47" fmla="*/ 115 h 327"/>
                    <a:gd name="T48" fmla="*/ 227 w 992"/>
                    <a:gd name="T49" fmla="*/ 98 h 327"/>
                    <a:gd name="T50" fmla="*/ 279 w 992"/>
                    <a:gd name="T51" fmla="*/ 106 h 327"/>
                    <a:gd name="T52" fmla="*/ 299 w 992"/>
                    <a:gd name="T53" fmla="*/ 108 h 327"/>
                    <a:gd name="T54" fmla="*/ 298 w 992"/>
                    <a:gd name="T55" fmla="*/ 118 h 327"/>
                    <a:gd name="T56" fmla="*/ 278 w 992"/>
                    <a:gd name="T57" fmla="*/ 115 h 327"/>
                    <a:gd name="T58" fmla="*/ 88 w 992"/>
                    <a:gd name="T59" fmla="*/ 64 h 327"/>
                    <a:gd name="T60" fmla="*/ 119 w 992"/>
                    <a:gd name="T61" fmla="*/ 74 h 327"/>
                    <a:gd name="T62" fmla="*/ 155 w 992"/>
                    <a:gd name="T63" fmla="*/ 93 h 327"/>
                    <a:gd name="T64" fmla="*/ 117 w 992"/>
                    <a:gd name="T65" fmla="*/ 84 h 327"/>
                    <a:gd name="T66" fmla="*/ 84 w 992"/>
                    <a:gd name="T67" fmla="*/ 73 h 327"/>
                    <a:gd name="T68" fmla="*/ 0 w 992"/>
                    <a:gd name="T69" fmla="*/ 2 h 327"/>
                    <a:gd name="T70" fmla="*/ 7 w 992"/>
                    <a:gd name="T71" fmla="*/ 1 h 327"/>
                    <a:gd name="T72" fmla="*/ 7 w 992"/>
                    <a:gd name="T73" fmla="*/ 2 h 327"/>
                    <a:gd name="T74" fmla="*/ 12 w 992"/>
                    <a:gd name="T75" fmla="*/ 17 h 327"/>
                    <a:gd name="T76" fmla="*/ 26 w 992"/>
                    <a:gd name="T77" fmla="*/ 32 h 327"/>
                    <a:gd name="T78" fmla="*/ 19 w 992"/>
                    <a:gd name="T79" fmla="*/ 40 h 327"/>
                    <a:gd name="T80" fmla="*/ 4 w 992"/>
                    <a:gd name="T81" fmla="*/ 21 h 327"/>
                    <a:gd name="T82" fmla="*/ 0 w 992"/>
                    <a:gd name="T83" fmla="*/ 2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92" h="327">
                      <a:moveTo>
                        <a:pt x="919" y="289"/>
                      </a:moveTo>
                      <a:lnTo>
                        <a:pt x="925" y="276"/>
                      </a:lnTo>
                      <a:lnTo>
                        <a:pt x="925" y="276"/>
                      </a:lnTo>
                      <a:lnTo>
                        <a:pt x="955" y="292"/>
                      </a:lnTo>
                      <a:lnTo>
                        <a:pt x="975" y="303"/>
                      </a:lnTo>
                      <a:lnTo>
                        <a:pt x="992" y="314"/>
                      </a:lnTo>
                      <a:lnTo>
                        <a:pt x="981" y="327"/>
                      </a:lnTo>
                      <a:lnTo>
                        <a:pt x="981" y="327"/>
                      </a:lnTo>
                      <a:lnTo>
                        <a:pt x="966" y="316"/>
                      </a:lnTo>
                      <a:lnTo>
                        <a:pt x="947" y="304"/>
                      </a:lnTo>
                      <a:lnTo>
                        <a:pt x="919" y="289"/>
                      </a:lnTo>
                      <a:lnTo>
                        <a:pt x="919" y="289"/>
                      </a:lnTo>
                      <a:close/>
                      <a:moveTo>
                        <a:pt x="786" y="233"/>
                      </a:moveTo>
                      <a:lnTo>
                        <a:pt x="790" y="221"/>
                      </a:lnTo>
                      <a:lnTo>
                        <a:pt x="790" y="221"/>
                      </a:lnTo>
                      <a:lnTo>
                        <a:pt x="825" y="234"/>
                      </a:lnTo>
                      <a:lnTo>
                        <a:pt x="859" y="248"/>
                      </a:lnTo>
                      <a:lnTo>
                        <a:pt x="855" y="260"/>
                      </a:lnTo>
                      <a:lnTo>
                        <a:pt x="855" y="260"/>
                      </a:lnTo>
                      <a:lnTo>
                        <a:pt x="821" y="246"/>
                      </a:lnTo>
                      <a:lnTo>
                        <a:pt x="786" y="233"/>
                      </a:lnTo>
                      <a:lnTo>
                        <a:pt x="786" y="233"/>
                      </a:lnTo>
                      <a:close/>
                      <a:moveTo>
                        <a:pt x="650" y="190"/>
                      </a:moveTo>
                      <a:lnTo>
                        <a:pt x="653" y="181"/>
                      </a:lnTo>
                      <a:lnTo>
                        <a:pt x="653" y="181"/>
                      </a:lnTo>
                      <a:lnTo>
                        <a:pt x="722" y="200"/>
                      </a:lnTo>
                      <a:lnTo>
                        <a:pt x="720" y="210"/>
                      </a:lnTo>
                      <a:lnTo>
                        <a:pt x="720" y="210"/>
                      </a:lnTo>
                      <a:lnTo>
                        <a:pt x="650" y="190"/>
                      </a:lnTo>
                      <a:lnTo>
                        <a:pt x="650" y="190"/>
                      </a:lnTo>
                      <a:close/>
                      <a:moveTo>
                        <a:pt x="511" y="156"/>
                      </a:moveTo>
                      <a:lnTo>
                        <a:pt x="512" y="146"/>
                      </a:lnTo>
                      <a:lnTo>
                        <a:pt x="512" y="146"/>
                      </a:lnTo>
                      <a:lnTo>
                        <a:pt x="583" y="163"/>
                      </a:lnTo>
                      <a:lnTo>
                        <a:pt x="580" y="172"/>
                      </a:lnTo>
                      <a:lnTo>
                        <a:pt x="580" y="172"/>
                      </a:lnTo>
                      <a:lnTo>
                        <a:pt x="511" y="156"/>
                      </a:lnTo>
                      <a:lnTo>
                        <a:pt x="511" y="156"/>
                      </a:lnTo>
                      <a:close/>
                      <a:moveTo>
                        <a:pt x="369" y="129"/>
                      </a:moveTo>
                      <a:lnTo>
                        <a:pt x="370" y="120"/>
                      </a:lnTo>
                      <a:lnTo>
                        <a:pt x="370" y="120"/>
                      </a:lnTo>
                      <a:lnTo>
                        <a:pt x="442" y="132"/>
                      </a:lnTo>
                      <a:lnTo>
                        <a:pt x="439" y="142"/>
                      </a:lnTo>
                      <a:lnTo>
                        <a:pt x="439" y="142"/>
                      </a:lnTo>
                      <a:lnTo>
                        <a:pt x="369" y="129"/>
                      </a:lnTo>
                      <a:lnTo>
                        <a:pt x="369" y="129"/>
                      </a:lnTo>
                      <a:close/>
                      <a:moveTo>
                        <a:pt x="278" y="115"/>
                      </a:moveTo>
                      <a:lnTo>
                        <a:pt x="278" y="115"/>
                      </a:lnTo>
                      <a:lnTo>
                        <a:pt x="226" y="107"/>
                      </a:lnTo>
                      <a:lnTo>
                        <a:pt x="227" y="98"/>
                      </a:lnTo>
                      <a:lnTo>
                        <a:pt x="227" y="98"/>
                      </a:lnTo>
                      <a:lnTo>
                        <a:pt x="279" y="106"/>
                      </a:lnTo>
                      <a:lnTo>
                        <a:pt x="279" y="106"/>
                      </a:lnTo>
                      <a:lnTo>
                        <a:pt x="299" y="108"/>
                      </a:lnTo>
                      <a:lnTo>
                        <a:pt x="298" y="118"/>
                      </a:lnTo>
                      <a:lnTo>
                        <a:pt x="298" y="118"/>
                      </a:lnTo>
                      <a:lnTo>
                        <a:pt x="278" y="115"/>
                      </a:lnTo>
                      <a:lnTo>
                        <a:pt x="278" y="115"/>
                      </a:lnTo>
                      <a:close/>
                      <a:moveTo>
                        <a:pt x="84" y="73"/>
                      </a:moveTo>
                      <a:lnTo>
                        <a:pt x="88" y="64"/>
                      </a:lnTo>
                      <a:lnTo>
                        <a:pt x="88" y="64"/>
                      </a:lnTo>
                      <a:lnTo>
                        <a:pt x="119" y="74"/>
                      </a:lnTo>
                      <a:lnTo>
                        <a:pt x="157" y="84"/>
                      </a:lnTo>
                      <a:lnTo>
                        <a:pt x="155" y="93"/>
                      </a:lnTo>
                      <a:lnTo>
                        <a:pt x="155" y="93"/>
                      </a:lnTo>
                      <a:lnTo>
                        <a:pt x="117" y="84"/>
                      </a:lnTo>
                      <a:lnTo>
                        <a:pt x="84" y="73"/>
                      </a:lnTo>
                      <a:lnTo>
                        <a:pt x="84" y="73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7" y="1"/>
                      </a:ln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8" y="10"/>
                      </a:lnTo>
                      <a:lnTo>
                        <a:pt x="12" y="17"/>
                      </a:lnTo>
                      <a:lnTo>
                        <a:pt x="18" y="24"/>
                      </a:lnTo>
                      <a:lnTo>
                        <a:pt x="26" y="32"/>
                      </a:lnTo>
                      <a:lnTo>
                        <a:pt x="19" y="40"/>
                      </a:lnTo>
                      <a:lnTo>
                        <a:pt x="19" y="40"/>
                      </a:lnTo>
                      <a:lnTo>
                        <a:pt x="11" y="31"/>
                      </a:lnTo>
                      <a:lnTo>
                        <a:pt x="4" y="21"/>
                      </a:lnTo>
                      <a:lnTo>
                        <a:pt x="1" y="1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2" name="i$ļïdè"/>
                <p:cNvSpPr/>
                <p:nvPr/>
              </p:nvSpPr>
              <p:spPr bwMode="auto">
                <a:xfrm>
                  <a:off x="5309554" y="5429249"/>
                  <a:ext cx="317500" cy="296863"/>
                </a:xfrm>
                <a:custGeom>
                  <a:avLst/>
                  <a:gdLst>
                    <a:gd name="T0" fmla="*/ 25 w 200"/>
                    <a:gd name="T1" fmla="*/ 187 h 187"/>
                    <a:gd name="T2" fmla="*/ 25 w 200"/>
                    <a:gd name="T3" fmla="*/ 187 h 187"/>
                    <a:gd name="T4" fmla="*/ 200 w 200"/>
                    <a:gd name="T5" fmla="*/ 28 h 187"/>
                    <a:gd name="T6" fmla="*/ 174 w 200"/>
                    <a:gd name="T7" fmla="*/ 0 h 187"/>
                    <a:gd name="T8" fmla="*/ 174 w 200"/>
                    <a:gd name="T9" fmla="*/ 0 h 187"/>
                    <a:gd name="T10" fmla="*/ 0 w 200"/>
                    <a:gd name="T11" fmla="*/ 160 h 187"/>
                    <a:gd name="T12" fmla="*/ 25 w 200"/>
                    <a:gd name="T13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0" h="187">
                      <a:moveTo>
                        <a:pt x="25" y="187"/>
                      </a:moveTo>
                      <a:lnTo>
                        <a:pt x="25" y="187"/>
                      </a:lnTo>
                      <a:lnTo>
                        <a:pt x="200" y="28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0" y="160"/>
                      </a:lnTo>
                      <a:lnTo>
                        <a:pt x="25" y="1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3" name="isḻiḋe"/>
                <p:cNvSpPr/>
                <p:nvPr/>
              </p:nvSpPr>
              <p:spPr bwMode="auto">
                <a:xfrm>
                  <a:off x="5806441" y="4972049"/>
                  <a:ext cx="315912" cy="298450"/>
                </a:xfrm>
                <a:custGeom>
                  <a:avLst/>
                  <a:gdLst>
                    <a:gd name="T0" fmla="*/ 25 w 199"/>
                    <a:gd name="T1" fmla="*/ 188 h 188"/>
                    <a:gd name="T2" fmla="*/ 25 w 199"/>
                    <a:gd name="T3" fmla="*/ 188 h 188"/>
                    <a:gd name="T4" fmla="*/ 199 w 199"/>
                    <a:gd name="T5" fmla="*/ 28 h 188"/>
                    <a:gd name="T6" fmla="*/ 174 w 199"/>
                    <a:gd name="T7" fmla="*/ 0 h 188"/>
                    <a:gd name="T8" fmla="*/ 174 w 199"/>
                    <a:gd name="T9" fmla="*/ 0 h 188"/>
                    <a:gd name="T10" fmla="*/ 0 w 199"/>
                    <a:gd name="T11" fmla="*/ 161 h 188"/>
                    <a:gd name="T12" fmla="*/ 25 w 199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9" h="188">
                      <a:moveTo>
                        <a:pt x="25" y="188"/>
                      </a:moveTo>
                      <a:lnTo>
                        <a:pt x="25" y="188"/>
                      </a:lnTo>
                      <a:lnTo>
                        <a:pt x="199" y="28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0" y="161"/>
                      </a:lnTo>
                      <a:lnTo>
                        <a:pt x="25" y="1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4" name="ïṩḷíḑè"/>
                <p:cNvSpPr/>
                <p:nvPr/>
              </p:nvSpPr>
              <p:spPr bwMode="auto">
                <a:xfrm>
                  <a:off x="6301741" y="4510087"/>
                  <a:ext cx="314325" cy="301625"/>
                </a:xfrm>
                <a:custGeom>
                  <a:avLst/>
                  <a:gdLst>
                    <a:gd name="T0" fmla="*/ 25 w 198"/>
                    <a:gd name="T1" fmla="*/ 190 h 190"/>
                    <a:gd name="T2" fmla="*/ 25 w 198"/>
                    <a:gd name="T3" fmla="*/ 190 h 190"/>
                    <a:gd name="T4" fmla="*/ 198 w 198"/>
                    <a:gd name="T5" fmla="*/ 28 h 190"/>
                    <a:gd name="T6" fmla="*/ 173 w 198"/>
                    <a:gd name="T7" fmla="*/ 0 h 190"/>
                    <a:gd name="T8" fmla="*/ 173 w 198"/>
                    <a:gd name="T9" fmla="*/ 0 h 190"/>
                    <a:gd name="T10" fmla="*/ 0 w 198"/>
                    <a:gd name="T11" fmla="*/ 162 h 190"/>
                    <a:gd name="T12" fmla="*/ 25 w 198"/>
                    <a:gd name="T13" fmla="*/ 19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8" h="190">
                      <a:moveTo>
                        <a:pt x="25" y="190"/>
                      </a:moveTo>
                      <a:lnTo>
                        <a:pt x="25" y="190"/>
                      </a:lnTo>
                      <a:lnTo>
                        <a:pt x="198" y="28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0" y="162"/>
                      </a:lnTo>
                      <a:lnTo>
                        <a:pt x="25" y="1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5" name="ïsḷiḋé"/>
                <p:cNvSpPr/>
                <p:nvPr/>
              </p:nvSpPr>
              <p:spPr bwMode="auto">
                <a:xfrm>
                  <a:off x="4803141" y="5881687"/>
                  <a:ext cx="320675" cy="261938"/>
                </a:xfrm>
                <a:custGeom>
                  <a:avLst/>
                  <a:gdLst>
                    <a:gd name="T0" fmla="*/ 46 w 202"/>
                    <a:gd name="T1" fmla="*/ 165 h 165"/>
                    <a:gd name="T2" fmla="*/ 46 w 202"/>
                    <a:gd name="T3" fmla="*/ 165 h 165"/>
                    <a:gd name="T4" fmla="*/ 120 w 202"/>
                    <a:gd name="T5" fmla="*/ 101 h 165"/>
                    <a:gd name="T6" fmla="*/ 202 w 202"/>
                    <a:gd name="T7" fmla="*/ 29 h 165"/>
                    <a:gd name="T8" fmla="*/ 178 w 202"/>
                    <a:gd name="T9" fmla="*/ 0 h 165"/>
                    <a:gd name="T10" fmla="*/ 178 w 202"/>
                    <a:gd name="T11" fmla="*/ 0 h 165"/>
                    <a:gd name="T12" fmla="*/ 81 w 202"/>
                    <a:gd name="T13" fmla="*/ 85 h 165"/>
                    <a:gd name="T14" fmla="*/ 0 w 202"/>
                    <a:gd name="T15" fmla="*/ 155 h 165"/>
                    <a:gd name="T16" fmla="*/ 8 w 202"/>
                    <a:gd name="T17" fmla="*/ 165 h 165"/>
                    <a:gd name="T18" fmla="*/ 46 w 202"/>
                    <a:gd name="T19" fmla="*/ 165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2" h="165">
                      <a:moveTo>
                        <a:pt x="46" y="165"/>
                      </a:moveTo>
                      <a:lnTo>
                        <a:pt x="46" y="165"/>
                      </a:lnTo>
                      <a:lnTo>
                        <a:pt x="120" y="101"/>
                      </a:lnTo>
                      <a:lnTo>
                        <a:pt x="202" y="29"/>
                      </a:lnTo>
                      <a:lnTo>
                        <a:pt x="178" y="0"/>
                      </a:lnTo>
                      <a:lnTo>
                        <a:pt x="178" y="0"/>
                      </a:lnTo>
                      <a:lnTo>
                        <a:pt x="81" y="85"/>
                      </a:lnTo>
                      <a:lnTo>
                        <a:pt x="0" y="155"/>
                      </a:lnTo>
                      <a:lnTo>
                        <a:pt x="8" y="165"/>
                      </a:lnTo>
                      <a:lnTo>
                        <a:pt x="46" y="16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" name="işḻîḓé"/>
                <p:cNvSpPr/>
                <p:nvPr/>
              </p:nvSpPr>
              <p:spPr bwMode="auto">
                <a:xfrm>
                  <a:off x="6774816" y="4044949"/>
                  <a:ext cx="320675" cy="323850"/>
                </a:xfrm>
                <a:custGeom>
                  <a:avLst/>
                  <a:gdLst>
                    <a:gd name="T0" fmla="*/ 31 w 202"/>
                    <a:gd name="T1" fmla="*/ 204 h 204"/>
                    <a:gd name="T2" fmla="*/ 31 w 202"/>
                    <a:gd name="T3" fmla="*/ 204 h 204"/>
                    <a:gd name="T4" fmla="*/ 77 w 202"/>
                    <a:gd name="T5" fmla="*/ 161 h 204"/>
                    <a:gd name="T6" fmla="*/ 99 w 202"/>
                    <a:gd name="T7" fmla="*/ 140 h 204"/>
                    <a:gd name="T8" fmla="*/ 121 w 202"/>
                    <a:gd name="T9" fmla="*/ 117 h 204"/>
                    <a:gd name="T10" fmla="*/ 143 w 202"/>
                    <a:gd name="T11" fmla="*/ 94 h 204"/>
                    <a:gd name="T12" fmla="*/ 163 w 202"/>
                    <a:gd name="T13" fmla="*/ 71 h 204"/>
                    <a:gd name="T14" fmla="*/ 182 w 202"/>
                    <a:gd name="T15" fmla="*/ 47 h 204"/>
                    <a:gd name="T16" fmla="*/ 202 w 202"/>
                    <a:gd name="T17" fmla="*/ 22 h 204"/>
                    <a:gd name="T18" fmla="*/ 202 w 202"/>
                    <a:gd name="T19" fmla="*/ 22 h 204"/>
                    <a:gd name="T20" fmla="*/ 171 w 202"/>
                    <a:gd name="T21" fmla="*/ 0 h 204"/>
                    <a:gd name="T22" fmla="*/ 171 w 202"/>
                    <a:gd name="T23" fmla="*/ 0 h 204"/>
                    <a:gd name="T24" fmla="*/ 152 w 202"/>
                    <a:gd name="T25" fmla="*/ 24 h 204"/>
                    <a:gd name="T26" fmla="*/ 132 w 202"/>
                    <a:gd name="T27" fmla="*/ 48 h 204"/>
                    <a:gd name="T28" fmla="*/ 111 w 202"/>
                    <a:gd name="T29" fmla="*/ 71 h 204"/>
                    <a:gd name="T30" fmla="*/ 90 w 202"/>
                    <a:gd name="T31" fmla="*/ 93 h 204"/>
                    <a:gd name="T32" fmla="*/ 68 w 202"/>
                    <a:gd name="T33" fmla="*/ 115 h 204"/>
                    <a:gd name="T34" fmla="*/ 46 w 202"/>
                    <a:gd name="T35" fmla="*/ 136 h 204"/>
                    <a:gd name="T36" fmla="*/ 0 w 202"/>
                    <a:gd name="T37" fmla="*/ 178 h 204"/>
                    <a:gd name="T38" fmla="*/ 0 w 202"/>
                    <a:gd name="T39" fmla="*/ 178 h 204"/>
                    <a:gd name="T40" fmla="*/ 31 w 202"/>
                    <a:gd name="T41" fmla="*/ 204 h 204"/>
                    <a:gd name="T42" fmla="*/ 31 w 202"/>
                    <a:gd name="T43" fmla="*/ 204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2" h="204">
                      <a:moveTo>
                        <a:pt x="31" y="204"/>
                      </a:moveTo>
                      <a:lnTo>
                        <a:pt x="31" y="204"/>
                      </a:lnTo>
                      <a:lnTo>
                        <a:pt x="77" y="161"/>
                      </a:lnTo>
                      <a:lnTo>
                        <a:pt x="99" y="140"/>
                      </a:lnTo>
                      <a:lnTo>
                        <a:pt x="121" y="117"/>
                      </a:lnTo>
                      <a:lnTo>
                        <a:pt x="143" y="94"/>
                      </a:lnTo>
                      <a:lnTo>
                        <a:pt x="163" y="71"/>
                      </a:lnTo>
                      <a:lnTo>
                        <a:pt x="182" y="47"/>
                      </a:lnTo>
                      <a:lnTo>
                        <a:pt x="202" y="22"/>
                      </a:lnTo>
                      <a:lnTo>
                        <a:pt x="202" y="22"/>
                      </a:lnTo>
                      <a:lnTo>
                        <a:pt x="171" y="0"/>
                      </a:lnTo>
                      <a:lnTo>
                        <a:pt x="171" y="0"/>
                      </a:lnTo>
                      <a:lnTo>
                        <a:pt x="152" y="24"/>
                      </a:lnTo>
                      <a:lnTo>
                        <a:pt x="132" y="48"/>
                      </a:lnTo>
                      <a:lnTo>
                        <a:pt x="111" y="71"/>
                      </a:lnTo>
                      <a:lnTo>
                        <a:pt x="90" y="93"/>
                      </a:lnTo>
                      <a:lnTo>
                        <a:pt x="68" y="115"/>
                      </a:lnTo>
                      <a:lnTo>
                        <a:pt x="46" y="136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31" y="204"/>
                      </a:lnTo>
                      <a:lnTo>
                        <a:pt x="31" y="2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58" name="ïṥ1íḓê"/>
              <p:cNvSpPr/>
              <p:nvPr/>
            </p:nvSpPr>
            <p:spPr bwMode="auto">
              <a:xfrm>
                <a:off x="6034881" y="2368549"/>
                <a:ext cx="2316162" cy="3778250"/>
              </a:xfrm>
              <a:custGeom>
                <a:avLst/>
                <a:gdLst>
                  <a:gd name="T0" fmla="*/ 257 w 1459"/>
                  <a:gd name="T1" fmla="*/ 88 h 2380"/>
                  <a:gd name="T2" fmla="*/ 449 w 1459"/>
                  <a:gd name="T3" fmla="*/ 113 h 2380"/>
                  <a:gd name="T4" fmla="*/ 472 w 1459"/>
                  <a:gd name="T5" fmla="*/ 124 h 2380"/>
                  <a:gd name="T6" fmla="*/ 437 w 1459"/>
                  <a:gd name="T7" fmla="*/ 141 h 2380"/>
                  <a:gd name="T8" fmla="*/ 248 w 1459"/>
                  <a:gd name="T9" fmla="*/ 186 h 2380"/>
                  <a:gd name="T10" fmla="*/ 72 w 1459"/>
                  <a:gd name="T11" fmla="*/ 237 h 2380"/>
                  <a:gd name="T12" fmla="*/ 41 w 1459"/>
                  <a:gd name="T13" fmla="*/ 271 h 2380"/>
                  <a:gd name="T14" fmla="*/ 56 w 1459"/>
                  <a:gd name="T15" fmla="*/ 301 h 2380"/>
                  <a:gd name="T16" fmla="*/ 192 w 1459"/>
                  <a:gd name="T17" fmla="*/ 342 h 2380"/>
                  <a:gd name="T18" fmla="*/ 579 w 1459"/>
                  <a:gd name="T19" fmla="*/ 406 h 2380"/>
                  <a:gd name="T20" fmla="*/ 950 w 1459"/>
                  <a:gd name="T21" fmla="*/ 494 h 2380"/>
                  <a:gd name="T22" fmla="*/ 1146 w 1459"/>
                  <a:gd name="T23" fmla="*/ 571 h 2380"/>
                  <a:gd name="T24" fmla="*/ 1264 w 1459"/>
                  <a:gd name="T25" fmla="*/ 644 h 2380"/>
                  <a:gd name="T26" fmla="*/ 1379 w 1459"/>
                  <a:gd name="T27" fmla="*/ 772 h 2380"/>
                  <a:gd name="T28" fmla="*/ 1411 w 1459"/>
                  <a:gd name="T29" fmla="*/ 842 h 2380"/>
                  <a:gd name="T30" fmla="*/ 1422 w 1459"/>
                  <a:gd name="T31" fmla="*/ 920 h 2380"/>
                  <a:gd name="T32" fmla="*/ 1401 w 1459"/>
                  <a:gd name="T33" fmla="*/ 1022 h 2380"/>
                  <a:gd name="T34" fmla="*/ 1329 w 1459"/>
                  <a:gd name="T35" fmla="*/ 1140 h 2380"/>
                  <a:gd name="T36" fmla="*/ 1041 w 1459"/>
                  <a:gd name="T37" fmla="*/ 1480 h 2380"/>
                  <a:gd name="T38" fmla="*/ 462 w 1459"/>
                  <a:gd name="T39" fmla="*/ 2074 h 2380"/>
                  <a:gd name="T40" fmla="*/ 139 w 1459"/>
                  <a:gd name="T41" fmla="*/ 2380 h 2380"/>
                  <a:gd name="T42" fmla="*/ 557 w 1459"/>
                  <a:gd name="T43" fmla="*/ 2068 h 2380"/>
                  <a:gd name="T44" fmla="*/ 1045 w 1459"/>
                  <a:gd name="T45" fmla="*/ 1542 h 2380"/>
                  <a:gd name="T46" fmla="*/ 1358 w 1459"/>
                  <a:gd name="T47" fmla="*/ 1168 h 2380"/>
                  <a:gd name="T48" fmla="*/ 1430 w 1459"/>
                  <a:gd name="T49" fmla="*/ 1055 h 2380"/>
                  <a:gd name="T50" fmla="*/ 1457 w 1459"/>
                  <a:gd name="T51" fmla="*/ 950 h 2380"/>
                  <a:gd name="T52" fmla="*/ 1453 w 1459"/>
                  <a:gd name="T53" fmla="*/ 862 h 2380"/>
                  <a:gd name="T54" fmla="*/ 1418 w 1459"/>
                  <a:gd name="T55" fmla="*/ 770 h 2380"/>
                  <a:gd name="T56" fmla="*/ 1331 w 1459"/>
                  <a:gd name="T57" fmla="*/ 659 h 2380"/>
                  <a:gd name="T58" fmla="*/ 1210 w 1459"/>
                  <a:gd name="T59" fmla="*/ 571 h 2380"/>
                  <a:gd name="T60" fmla="*/ 1028 w 1459"/>
                  <a:gd name="T61" fmla="*/ 492 h 2380"/>
                  <a:gd name="T62" fmla="*/ 666 w 1459"/>
                  <a:gd name="T63" fmla="*/ 401 h 2380"/>
                  <a:gd name="T64" fmla="*/ 235 w 1459"/>
                  <a:gd name="T65" fmla="*/ 335 h 2380"/>
                  <a:gd name="T66" fmla="*/ 69 w 1459"/>
                  <a:gd name="T67" fmla="*/ 297 h 2380"/>
                  <a:gd name="T68" fmla="*/ 50 w 1459"/>
                  <a:gd name="T69" fmla="*/ 276 h 2380"/>
                  <a:gd name="T70" fmla="*/ 68 w 1459"/>
                  <a:gd name="T71" fmla="*/ 250 h 2380"/>
                  <a:gd name="T72" fmla="*/ 211 w 1459"/>
                  <a:gd name="T73" fmla="*/ 200 h 2380"/>
                  <a:gd name="T74" fmla="*/ 438 w 1459"/>
                  <a:gd name="T75" fmla="*/ 144 h 2380"/>
                  <a:gd name="T76" fmla="*/ 473 w 1459"/>
                  <a:gd name="T77" fmla="*/ 127 h 2380"/>
                  <a:gd name="T78" fmla="*/ 461 w 1459"/>
                  <a:gd name="T79" fmla="*/ 114 h 2380"/>
                  <a:gd name="T80" fmla="*/ 340 w 1459"/>
                  <a:gd name="T81" fmla="*/ 95 h 2380"/>
                  <a:gd name="T82" fmla="*/ 67 w 1459"/>
                  <a:gd name="T83" fmla="*/ 72 h 2380"/>
                  <a:gd name="T84" fmla="*/ 1 w 1459"/>
                  <a:gd name="T85" fmla="*/ 60 h 2380"/>
                  <a:gd name="T86" fmla="*/ 18 w 1459"/>
                  <a:gd name="T87" fmla="*/ 49 h 2380"/>
                  <a:gd name="T88" fmla="*/ 141 w 1459"/>
                  <a:gd name="T89" fmla="*/ 31 h 2380"/>
                  <a:gd name="T90" fmla="*/ 202 w 1459"/>
                  <a:gd name="T91" fmla="*/ 27 h 2380"/>
                  <a:gd name="T92" fmla="*/ 234 w 1459"/>
                  <a:gd name="T93" fmla="*/ 17 h 2380"/>
                  <a:gd name="T94" fmla="*/ 200 w 1459"/>
                  <a:gd name="T95" fmla="*/ 7 h 2380"/>
                  <a:gd name="T96" fmla="*/ 145 w 1459"/>
                  <a:gd name="T97" fmla="*/ 1 h 2380"/>
                  <a:gd name="T98" fmla="*/ 126 w 1459"/>
                  <a:gd name="T99" fmla="*/ 0 h 2380"/>
                  <a:gd name="T100" fmla="*/ 200 w 1459"/>
                  <a:gd name="T101" fmla="*/ 7 h 2380"/>
                  <a:gd name="T102" fmla="*/ 233 w 1459"/>
                  <a:gd name="T103" fmla="*/ 16 h 2380"/>
                  <a:gd name="T104" fmla="*/ 213 w 1459"/>
                  <a:gd name="T105" fmla="*/ 24 h 2380"/>
                  <a:gd name="T106" fmla="*/ 141 w 1459"/>
                  <a:gd name="T107" fmla="*/ 31 h 2380"/>
                  <a:gd name="T108" fmla="*/ 18 w 1459"/>
                  <a:gd name="T109" fmla="*/ 49 h 2380"/>
                  <a:gd name="T110" fmla="*/ 1 w 1459"/>
                  <a:gd name="T111" fmla="*/ 60 h 2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59" h="2380">
                    <a:moveTo>
                      <a:pt x="33" y="69"/>
                    </a:moveTo>
                    <a:lnTo>
                      <a:pt x="33" y="69"/>
                    </a:lnTo>
                    <a:lnTo>
                      <a:pt x="102" y="75"/>
                    </a:lnTo>
                    <a:lnTo>
                      <a:pt x="102" y="75"/>
                    </a:lnTo>
                    <a:lnTo>
                      <a:pt x="178" y="82"/>
                    </a:lnTo>
                    <a:lnTo>
                      <a:pt x="257" y="88"/>
                    </a:lnTo>
                    <a:lnTo>
                      <a:pt x="257" y="88"/>
                    </a:lnTo>
                    <a:lnTo>
                      <a:pt x="338" y="96"/>
                    </a:lnTo>
                    <a:lnTo>
                      <a:pt x="382" y="101"/>
                    </a:lnTo>
                    <a:lnTo>
                      <a:pt x="427" y="108"/>
                    </a:lnTo>
                    <a:lnTo>
                      <a:pt x="427" y="108"/>
                    </a:lnTo>
                    <a:lnTo>
                      <a:pt x="449" y="113"/>
                    </a:lnTo>
                    <a:lnTo>
                      <a:pt x="460" y="117"/>
                    </a:lnTo>
                    <a:lnTo>
                      <a:pt x="466" y="119"/>
                    </a:lnTo>
                    <a:lnTo>
                      <a:pt x="469" y="121"/>
                    </a:lnTo>
                    <a:lnTo>
                      <a:pt x="469" y="121"/>
                    </a:lnTo>
                    <a:lnTo>
                      <a:pt x="471" y="122"/>
                    </a:lnTo>
                    <a:lnTo>
                      <a:pt x="472" y="124"/>
                    </a:lnTo>
                    <a:lnTo>
                      <a:pt x="471" y="125"/>
                    </a:lnTo>
                    <a:lnTo>
                      <a:pt x="469" y="128"/>
                    </a:lnTo>
                    <a:lnTo>
                      <a:pt x="469" y="128"/>
                    </a:lnTo>
                    <a:lnTo>
                      <a:pt x="462" y="132"/>
                    </a:lnTo>
                    <a:lnTo>
                      <a:pt x="454" y="135"/>
                    </a:lnTo>
                    <a:lnTo>
                      <a:pt x="437" y="141"/>
                    </a:lnTo>
                    <a:lnTo>
                      <a:pt x="437" y="141"/>
                    </a:lnTo>
                    <a:lnTo>
                      <a:pt x="415" y="149"/>
                    </a:lnTo>
                    <a:lnTo>
                      <a:pt x="392" y="154"/>
                    </a:lnTo>
                    <a:lnTo>
                      <a:pt x="346" y="165"/>
                    </a:lnTo>
                    <a:lnTo>
                      <a:pt x="346" y="165"/>
                    </a:lnTo>
                    <a:lnTo>
                      <a:pt x="248" y="186"/>
                    </a:lnTo>
                    <a:lnTo>
                      <a:pt x="204" y="196"/>
                    </a:lnTo>
                    <a:lnTo>
                      <a:pt x="163" y="205"/>
                    </a:lnTo>
                    <a:lnTo>
                      <a:pt x="127" y="215"/>
                    </a:lnTo>
                    <a:lnTo>
                      <a:pt x="97" y="226"/>
                    </a:lnTo>
                    <a:lnTo>
                      <a:pt x="84" y="231"/>
                    </a:lnTo>
                    <a:lnTo>
                      <a:pt x="72" y="237"/>
                    </a:lnTo>
                    <a:lnTo>
                      <a:pt x="62" y="243"/>
                    </a:lnTo>
                    <a:lnTo>
                      <a:pt x="53" y="250"/>
                    </a:lnTo>
                    <a:lnTo>
                      <a:pt x="53" y="250"/>
                    </a:lnTo>
                    <a:lnTo>
                      <a:pt x="47" y="256"/>
                    </a:lnTo>
                    <a:lnTo>
                      <a:pt x="44" y="263"/>
                    </a:lnTo>
                    <a:lnTo>
                      <a:pt x="41" y="271"/>
                    </a:lnTo>
                    <a:lnTo>
                      <a:pt x="41" y="277"/>
                    </a:lnTo>
                    <a:lnTo>
                      <a:pt x="42" y="284"/>
                    </a:lnTo>
                    <a:lnTo>
                      <a:pt x="46" y="290"/>
                    </a:lnTo>
                    <a:lnTo>
                      <a:pt x="50" y="297"/>
                    </a:lnTo>
                    <a:lnTo>
                      <a:pt x="56" y="301"/>
                    </a:lnTo>
                    <a:lnTo>
                      <a:pt x="56" y="301"/>
                    </a:lnTo>
                    <a:lnTo>
                      <a:pt x="63" y="306"/>
                    </a:lnTo>
                    <a:lnTo>
                      <a:pt x="72" y="310"/>
                    </a:lnTo>
                    <a:lnTo>
                      <a:pt x="94" y="319"/>
                    </a:lnTo>
                    <a:lnTo>
                      <a:pt x="123" y="327"/>
                    </a:lnTo>
                    <a:lnTo>
                      <a:pt x="155" y="334"/>
                    </a:lnTo>
                    <a:lnTo>
                      <a:pt x="192" y="342"/>
                    </a:lnTo>
                    <a:lnTo>
                      <a:pt x="233" y="349"/>
                    </a:lnTo>
                    <a:lnTo>
                      <a:pt x="324" y="364"/>
                    </a:lnTo>
                    <a:lnTo>
                      <a:pt x="324" y="364"/>
                    </a:lnTo>
                    <a:lnTo>
                      <a:pt x="414" y="378"/>
                    </a:lnTo>
                    <a:lnTo>
                      <a:pt x="521" y="396"/>
                    </a:lnTo>
                    <a:lnTo>
                      <a:pt x="579" y="406"/>
                    </a:lnTo>
                    <a:lnTo>
                      <a:pt x="639" y="418"/>
                    </a:lnTo>
                    <a:lnTo>
                      <a:pt x="701" y="430"/>
                    </a:lnTo>
                    <a:lnTo>
                      <a:pt x="764" y="444"/>
                    </a:lnTo>
                    <a:lnTo>
                      <a:pt x="826" y="460"/>
                    </a:lnTo>
                    <a:lnTo>
                      <a:pt x="889" y="476"/>
                    </a:lnTo>
                    <a:lnTo>
                      <a:pt x="950" y="494"/>
                    </a:lnTo>
                    <a:lnTo>
                      <a:pt x="1010" y="514"/>
                    </a:lnTo>
                    <a:lnTo>
                      <a:pt x="1038" y="524"/>
                    </a:lnTo>
                    <a:lnTo>
                      <a:pt x="1066" y="535"/>
                    </a:lnTo>
                    <a:lnTo>
                      <a:pt x="1093" y="546"/>
                    </a:lnTo>
                    <a:lnTo>
                      <a:pt x="1120" y="559"/>
                    </a:lnTo>
                    <a:lnTo>
                      <a:pt x="1146" y="571"/>
                    </a:lnTo>
                    <a:lnTo>
                      <a:pt x="1170" y="584"/>
                    </a:lnTo>
                    <a:lnTo>
                      <a:pt x="1193" y="597"/>
                    </a:lnTo>
                    <a:lnTo>
                      <a:pt x="1216" y="610"/>
                    </a:lnTo>
                    <a:lnTo>
                      <a:pt x="1216" y="610"/>
                    </a:lnTo>
                    <a:lnTo>
                      <a:pt x="1241" y="627"/>
                    </a:lnTo>
                    <a:lnTo>
                      <a:pt x="1264" y="644"/>
                    </a:lnTo>
                    <a:lnTo>
                      <a:pt x="1286" y="662"/>
                    </a:lnTo>
                    <a:lnTo>
                      <a:pt x="1308" y="682"/>
                    </a:lnTo>
                    <a:lnTo>
                      <a:pt x="1327" y="703"/>
                    </a:lnTo>
                    <a:lnTo>
                      <a:pt x="1346" y="725"/>
                    </a:lnTo>
                    <a:lnTo>
                      <a:pt x="1364" y="748"/>
                    </a:lnTo>
                    <a:lnTo>
                      <a:pt x="1379" y="772"/>
                    </a:lnTo>
                    <a:lnTo>
                      <a:pt x="1379" y="772"/>
                    </a:lnTo>
                    <a:lnTo>
                      <a:pt x="1387" y="786"/>
                    </a:lnTo>
                    <a:lnTo>
                      <a:pt x="1394" y="800"/>
                    </a:lnTo>
                    <a:lnTo>
                      <a:pt x="1400" y="815"/>
                    </a:lnTo>
                    <a:lnTo>
                      <a:pt x="1405" y="828"/>
                    </a:lnTo>
                    <a:lnTo>
                      <a:pt x="1411" y="842"/>
                    </a:lnTo>
                    <a:lnTo>
                      <a:pt x="1414" y="855"/>
                    </a:lnTo>
                    <a:lnTo>
                      <a:pt x="1418" y="869"/>
                    </a:lnTo>
                    <a:lnTo>
                      <a:pt x="1420" y="882"/>
                    </a:lnTo>
                    <a:lnTo>
                      <a:pt x="1421" y="895"/>
                    </a:lnTo>
                    <a:lnTo>
                      <a:pt x="1422" y="908"/>
                    </a:lnTo>
                    <a:lnTo>
                      <a:pt x="1422" y="920"/>
                    </a:lnTo>
                    <a:lnTo>
                      <a:pt x="1421" y="933"/>
                    </a:lnTo>
                    <a:lnTo>
                      <a:pt x="1418" y="960"/>
                    </a:lnTo>
                    <a:lnTo>
                      <a:pt x="1412" y="985"/>
                    </a:lnTo>
                    <a:lnTo>
                      <a:pt x="1412" y="985"/>
                    </a:lnTo>
                    <a:lnTo>
                      <a:pt x="1405" y="1010"/>
                    </a:lnTo>
                    <a:lnTo>
                      <a:pt x="1401" y="1022"/>
                    </a:lnTo>
                    <a:lnTo>
                      <a:pt x="1396" y="1036"/>
                    </a:lnTo>
                    <a:lnTo>
                      <a:pt x="1389" y="1049"/>
                    </a:lnTo>
                    <a:lnTo>
                      <a:pt x="1381" y="1063"/>
                    </a:lnTo>
                    <a:lnTo>
                      <a:pt x="1371" y="1080"/>
                    </a:lnTo>
                    <a:lnTo>
                      <a:pt x="1359" y="1097"/>
                    </a:lnTo>
                    <a:lnTo>
                      <a:pt x="1329" y="1140"/>
                    </a:lnTo>
                    <a:lnTo>
                      <a:pt x="1285" y="1194"/>
                    </a:lnTo>
                    <a:lnTo>
                      <a:pt x="1227" y="1264"/>
                    </a:lnTo>
                    <a:lnTo>
                      <a:pt x="1154" y="1351"/>
                    </a:lnTo>
                    <a:lnTo>
                      <a:pt x="1154" y="1351"/>
                    </a:lnTo>
                    <a:lnTo>
                      <a:pt x="1098" y="1416"/>
                    </a:lnTo>
                    <a:lnTo>
                      <a:pt x="1041" y="1480"/>
                    </a:lnTo>
                    <a:lnTo>
                      <a:pt x="968" y="1559"/>
                    </a:lnTo>
                    <a:lnTo>
                      <a:pt x="862" y="1668"/>
                    </a:lnTo>
                    <a:lnTo>
                      <a:pt x="862" y="1668"/>
                    </a:lnTo>
                    <a:lnTo>
                      <a:pt x="627" y="1908"/>
                    </a:lnTo>
                    <a:lnTo>
                      <a:pt x="538" y="1999"/>
                    </a:lnTo>
                    <a:lnTo>
                      <a:pt x="462" y="2074"/>
                    </a:lnTo>
                    <a:lnTo>
                      <a:pt x="394" y="2141"/>
                    </a:lnTo>
                    <a:lnTo>
                      <a:pt x="327" y="2206"/>
                    </a:lnTo>
                    <a:lnTo>
                      <a:pt x="257" y="2271"/>
                    </a:lnTo>
                    <a:lnTo>
                      <a:pt x="179" y="2344"/>
                    </a:lnTo>
                    <a:lnTo>
                      <a:pt x="179" y="2344"/>
                    </a:lnTo>
                    <a:lnTo>
                      <a:pt x="139" y="2380"/>
                    </a:lnTo>
                    <a:lnTo>
                      <a:pt x="237" y="2380"/>
                    </a:lnTo>
                    <a:lnTo>
                      <a:pt x="237" y="2380"/>
                    </a:lnTo>
                    <a:lnTo>
                      <a:pt x="332" y="2291"/>
                    </a:lnTo>
                    <a:lnTo>
                      <a:pt x="413" y="2213"/>
                    </a:lnTo>
                    <a:lnTo>
                      <a:pt x="487" y="2139"/>
                    </a:lnTo>
                    <a:lnTo>
                      <a:pt x="557" y="2068"/>
                    </a:lnTo>
                    <a:lnTo>
                      <a:pt x="629" y="1992"/>
                    </a:lnTo>
                    <a:lnTo>
                      <a:pt x="707" y="1908"/>
                    </a:lnTo>
                    <a:lnTo>
                      <a:pt x="899" y="1702"/>
                    </a:lnTo>
                    <a:lnTo>
                      <a:pt x="899" y="1702"/>
                    </a:lnTo>
                    <a:lnTo>
                      <a:pt x="978" y="1617"/>
                    </a:lnTo>
                    <a:lnTo>
                      <a:pt x="1045" y="1542"/>
                    </a:lnTo>
                    <a:lnTo>
                      <a:pt x="1111" y="1467"/>
                    </a:lnTo>
                    <a:lnTo>
                      <a:pt x="1186" y="1379"/>
                    </a:lnTo>
                    <a:lnTo>
                      <a:pt x="1186" y="1379"/>
                    </a:lnTo>
                    <a:lnTo>
                      <a:pt x="1258" y="1293"/>
                    </a:lnTo>
                    <a:lnTo>
                      <a:pt x="1315" y="1223"/>
                    </a:lnTo>
                    <a:lnTo>
                      <a:pt x="1358" y="1168"/>
                    </a:lnTo>
                    <a:lnTo>
                      <a:pt x="1376" y="1144"/>
                    </a:lnTo>
                    <a:lnTo>
                      <a:pt x="1391" y="1124"/>
                    </a:lnTo>
                    <a:lnTo>
                      <a:pt x="1403" y="1104"/>
                    </a:lnTo>
                    <a:lnTo>
                      <a:pt x="1414" y="1086"/>
                    </a:lnTo>
                    <a:lnTo>
                      <a:pt x="1423" y="1071"/>
                    </a:lnTo>
                    <a:lnTo>
                      <a:pt x="1430" y="1055"/>
                    </a:lnTo>
                    <a:lnTo>
                      <a:pt x="1436" y="1040"/>
                    </a:lnTo>
                    <a:lnTo>
                      <a:pt x="1442" y="1026"/>
                    </a:lnTo>
                    <a:lnTo>
                      <a:pt x="1449" y="995"/>
                    </a:lnTo>
                    <a:lnTo>
                      <a:pt x="1449" y="995"/>
                    </a:lnTo>
                    <a:lnTo>
                      <a:pt x="1456" y="965"/>
                    </a:lnTo>
                    <a:lnTo>
                      <a:pt x="1457" y="950"/>
                    </a:lnTo>
                    <a:lnTo>
                      <a:pt x="1458" y="936"/>
                    </a:lnTo>
                    <a:lnTo>
                      <a:pt x="1459" y="921"/>
                    </a:lnTo>
                    <a:lnTo>
                      <a:pt x="1459" y="906"/>
                    </a:lnTo>
                    <a:lnTo>
                      <a:pt x="1457" y="892"/>
                    </a:lnTo>
                    <a:lnTo>
                      <a:pt x="1456" y="876"/>
                    </a:lnTo>
                    <a:lnTo>
                      <a:pt x="1453" y="862"/>
                    </a:lnTo>
                    <a:lnTo>
                      <a:pt x="1449" y="847"/>
                    </a:lnTo>
                    <a:lnTo>
                      <a:pt x="1445" y="831"/>
                    </a:lnTo>
                    <a:lnTo>
                      <a:pt x="1440" y="816"/>
                    </a:lnTo>
                    <a:lnTo>
                      <a:pt x="1433" y="800"/>
                    </a:lnTo>
                    <a:lnTo>
                      <a:pt x="1426" y="785"/>
                    </a:lnTo>
                    <a:lnTo>
                      <a:pt x="1418" y="770"/>
                    </a:lnTo>
                    <a:lnTo>
                      <a:pt x="1409" y="754"/>
                    </a:lnTo>
                    <a:lnTo>
                      <a:pt x="1409" y="754"/>
                    </a:lnTo>
                    <a:lnTo>
                      <a:pt x="1391" y="728"/>
                    </a:lnTo>
                    <a:lnTo>
                      <a:pt x="1372" y="704"/>
                    </a:lnTo>
                    <a:lnTo>
                      <a:pt x="1353" y="681"/>
                    </a:lnTo>
                    <a:lnTo>
                      <a:pt x="1331" y="659"/>
                    </a:lnTo>
                    <a:lnTo>
                      <a:pt x="1308" y="639"/>
                    </a:lnTo>
                    <a:lnTo>
                      <a:pt x="1283" y="619"/>
                    </a:lnTo>
                    <a:lnTo>
                      <a:pt x="1258" y="601"/>
                    </a:lnTo>
                    <a:lnTo>
                      <a:pt x="1232" y="585"/>
                    </a:lnTo>
                    <a:lnTo>
                      <a:pt x="1232" y="585"/>
                    </a:lnTo>
                    <a:lnTo>
                      <a:pt x="1210" y="571"/>
                    </a:lnTo>
                    <a:lnTo>
                      <a:pt x="1187" y="559"/>
                    </a:lnTo>
                    <a:lnTo>
                      <a:pt x="1163" y="546"/>
                    </a:lnTo>
                    <a:lnTo>
                      <a:pt x="1137" y="534"/>
                    </a:lnTo>
                    <a:lnTo>
                      <a:pt x="1111" y="523"/>
                    </a:lnTo>
                    <a:lnTo>
                      <a:pt x="1084" y="512"/>
                    </a:lnTo>
                    <a:lnTo>
                      <a:pt x="1028" y="492"/>
                    </a:lnTo>
                    <a:lnTo>
                      <a:pt x="971" y="473"/>
                    </a:lnTo>
                    <a:lnTo>
                      <a:pt x="912" y="456"/>
                    </a:lnTo>
                    <a:lnTo>
                      <a:pt x="850" y="441"/>
                    </a:lnTo>
                    <a:lnTo>
                      <a:pt x="789" y="427"/>
                    </a:lnTo>
                    <a:lnTo>
                      <a:pt x="727" y="413"/>
                    </a:lnTo>
                    <a:lnTo>
                      <a:pt x="666" y="401"/>
                    </a:lnTo>
                    <a:lnTo>
                      <a:pt x="604" y="391"/>
                    </a:lnTo>
                    <a:lnTo>
                      <a:pt x="545" y="382"/>
                    </a:lnTo>
                    <a:lnTo>
                      <a:pt x="430" y="364"/>
                    </a:lnTo>
                    <a:lnTo>
                      <a:pt x="326" y="350"/>
                    </a:lnTo>
                    <a:lnTo>
                      <a:pt x="326" y="350"/>
                    </a:lnTo>
                    <a:lnTo>
                      <a:pt x="235" y="335"/>
                    </a:lnTo>
                    <a:lnTo>
                      <a:pt x="194" y="329"/>
                    </a:lnTo>
                    <a:lnTo>
                      <a:pt x="157" y="322"/>
                    </a:lnTo>
                    <a:lnTo>
                      <a:pt x="125" y="316"/>
                    </a:lnTo>
                    <a:lnTo>
                      <a:pt x="99" y="309"/>
                    </a:lnTo>
                    <a:lnTo>
                      <a:pt x="77" y="301"/>
                    </a:lnTo>
                    <a:lnTo>
                      <a:pt x="69" y="297"/>
                    </a:lnTo>
                    <a:lnTo>
                      <a:pt x="61" y="294"/>
                    </a:lnTo>
                    <a:lnTo>
                      <a:pt x="61" y="294"/>
                    </a:lnTo>
                    <a:lnTo>
                      <a:pt x="57" y="289"/>
                    </a:lnTo>
                    <a:lnTo>
                      <a:pt x="53" y="285"/>
                    </a:lnTo>
                    <a:lnTo>
                      <a:pt x="51" y="280"/>
                    </a:lnTo>
                    <a:lnTo>
                      <a:pt x="50" y="276"/>
                    </a:lnTo>
                    <a:lnTo>
                      <a:pt x="50" y="271"/>
                    </a:lnTo>
                    <a:lnTo>
                      <a:pt x="52" y="266"/>
                    </a:lnTo>
                    <a:lnTo>
                      <a:pt x="56" y="261"/>
                    </a:lnTo>
                    <a:lnTo>
                      <a:pt x="60" y="255"/>
                    </a:lnTo>
                    <a:lnTo>
                      <a:pt x="60" y="255"/>
                    </a:lnTo>
                    <a:lnTo>
                      <a:pt x="68" y="250"/>
                    </a:lnTo>
                    <a:lnTo>
                      <a:pt x="78" y="243"/>
                    </a:lnTo>
                    <a:lnTo>
                      <a:pt x="90" y="238"/>
                    </a:lnTo>
                    <a:lnTo>
                      <a:pt x="103" y="231"/>
                    </a:lnTo>
                    <a:lnTo>
                      <a:pt x="134" y="220"/>
                    </a:lnTo>
                    <a:lnTo>
                      <a:pt x="170" y="210"/>
                    </a:lnTo>
                    <a:lnTo>
                      <a:pt x="211" y="200"/>
                    </a:lnTo>
                    <a:lnTo>
                      <a:pt x="254" y="190"/>
                    </a:lnTo>
                    <a:lnTo>
                      <a:pt x="347" y="168"/>
                    </a:lnTo>
                    <a:lnTo>
                      <a:pt x="347" y="168"/>
                    </a:lnTo>
                    <a:lnTo>
                      <a:pt x="393" y="157"/>
                    </a:lnTo>
                    <a:lnTo>
                      <a:pt x="416" y="151"/>
                    </a:lnTo>
                    <a:lnTo>
                      <a:pt x="438" y="144"/>
                    </a:lnTo>
                    <a:lnTo>
                      <a:pt x="438" y="144"/>
                    </a:lnTo>
                    <a:lnTo>
                      <a:pt x="455" y="138"/>
                    </a:lnTo>
                    <a:lnTo>
                      <a:pt x="463" y="134"/>
                    </a:lnTo>
                    <a:lnTo>
                      <a:pt x="470" y="130"/>
                    </a:lnTo>
                    <a:lnTo>
                      <a:pt x="470" y="130"/>
                    </a:lnTo>
                    <a:lnTo>
                      <a:pt x="473" y="127"/>
                    </a:lnTo>
                    <a:lnTo>
                      <a:pt x="474" y="124"/>
                    </a:lnTo>
                    <a:lnTo>
                      <a:pt x="473" y="121"/>
                    </a:lnTo>
                    <a:lnTo>
                      <a:pt x="471" y="119"/>
                    </a:lnTo>
                    <a:lnTo>
                      <a:pt x="471" y="119"/>
                    </a:lnTo>
                    <a:lnTo>
                      <a:pt x="467" y="117"/>
                    </a:lnTo>
                    <a:lnTo>
                      <a:pt x="461" y="114"/>
                    </a:lnTo>
                    <a:lnTo>
                      <a:pt x="450" y="110"/>
                    </a:lnTo>
                    <a:lnTo>
                      <a:pt x="438" y="108"/>
                    </a:lnTo>
                    <a:lnTo>
                      <a:pt x="427" y="106"/>
                    </a:lnTo>
                    <a:lnTo>
                      <a:pt x="427" y="106"/>
                    </a:lnTo>
                    <a:lnTo>
                      <a:pt x="383" y="99"/>
                    </a:lnTo>
                    <a:lnTo>
                      <a:pt x="340" y="95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178" y="80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67" y="72"/>
                    </a:lnTo>
                    <a:lnTo>
                      <a:pt x="33" y="68"/>
                    </a:lnTo>
                    <a:lnTo>
                      <a:pt x="33" y="68"/>
                    </a:lnTo>
                    <a:lnTo>
                      <a:pt x="14" y="66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0" y="57"/>
                    </a:lnTo>
                    <a:lnTo>
                      <a:pt x="2" y="55"/>
                    </a:lnTo>
                    <a:lnTo>
                      <a:pt x="5" y="53"/>
                    </a:lnTo>
                    <a:lnTo>
                      <a:pt x="9" y="52"/>
                    </a:lnTo>
                    <a:lnTo>
                      <a:pt x="18" y="49"/>
                    </a:lnTo>
                    <a:lnTo>
                      <a:pt x="27" y="46"/>
                    </a:lnTo>
                    <a:lnTo>
                      <a:pt x="27" y="46"/>
                    </a:lnTo>
                    <a:lnTo>
                      <a:pt x="57" y="41"/>
                    </a:lnTo>
                    <a:lnTo>
                      <a:pt x="86" y="38"/>
                    </a:lnTo>
                    <a:lnTo>
                      <a:pt x="86" y="38"/>
                    </a:lnTo>
                    <a:lnTo>
                      <a:pt x="141" y="31"/>
                    </a:lnTo>
                    <a:lnTo>
                      <a:pt x="141" y="31"/>
                    </a:lnTo>
                    <a:lnTo>
                      <a:pt x="167" y="29"/>
                    </a:lnTo>
                    <a:lnTo>
                      <a:pt x="167" y="29"/>
                    </a:lnTo>
                    <a:lnTo>
                      <a:pt x="191" y="28"/>
                    </a:lnTo>
                    <a:lnTo>
                      <a:pt x="191" y="28"/>
                    </a:lnTo>
                    <a:lnTo>
                      <a:pt x="202" y="27"/>
                    </a:lnTo>
                    <a:lnTo>
                      <a:pt x="215" y="24"/>
                    </a:lnTo>
                    <a:lnTo>
                      <a:pt x="226" y="22"/>
                    </a:lnTo>
                    <a:lnTo>
                      <a:pt x="230" y="20"/>
                    </a:lnTo>
                    <a:lnTo>
                      <a:pt x="233" y="19"/>
                    </a:lnTo>
                    <a:lnTo>
                      <a:pt x="233" y="19"/>
                    </a:lnTo>
                    <a:lnTo>
                      <a:pt x="234" y="17"/>
                    </a:lnTo>
                    <a:lnTo>
                      <a:pt x="233" y="16"/>
                    </a:lnTo>
                    <a:lnTo>
                      <a:pt x="232" y="14"/>
                    </a:lnTo>
                    <a:lnTo>
                      <a:pt x="232" y="14"/>
                    </a:lnTo>
                    <a:lnTo>
                      <a:pt x="225" y="11"/>
                    </a:lnTo>
                    <a:lnTo>
                      <a:pt x="216" y="9"/>
                    </a:lnTo>
                    <a:lnTo>
                      <a:pt x="200" y="7"/>
                    </a:lnTo>
                    <a:lnTo>
                      <a:pt x="200" y="7"/>
                    </a:lnTo>
                    <a:lnTo>
                      <a:pt x="183" y="5"/>
                    </a:lnTo>
                    <a:lnTo>
                      <a:pt x="183" y="5"/>
                    </a:lnTo>
                    <a:lnTo>
                      <a:pt x="169" y="2"/>
                    </a:lnTo>
                    <a:lnTo>
                      <a:pt x="169" y="2"/>
                    </a:lnTo>
                    <a:lnTo>
                      <a:pt x="145" y="1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45" y="1"/>
                    </a:lnTo>
                    <a:lnTo>
                      <a:pt x="169" y="2"/>
                    </a:lnTo>
                    <a:lnTo>
                      <a:pt x="169" y="2"/>
                    </a:lnTo>
                    <a:lnTo>
                      <a:pt x="183" y="5"/>
                    </a:lnTo>
                    <a:lnTo>
                      <a:pt x="183" y="5"/>
                    </a:lnTo>
                    <a:lnTo>
                      <a:pt x="200" y="7"/>
                    </a:lnTo>
                    <a:lnTo>
                      <a:pt x="200" y="7"/>
                    </a:lnTo>
                    <a:lnTo>
                      <a:pt x="216" y="9"/>
                    </a:lnTo>
                    <a:lnTo>
                      <a:pt x="225" y="11"/>
                    </a:lnTo>
                    <a:lnTo>
                      <a:pt x="232" y="14"/>
                    </a:lnTo>
                    <a:lnTo>
                      <a:pt x="232" y="14"/>
                    </a:lnTo>
                    <a:lnTo>
                      <a:pt x="233" y="16"/>
                    </a:lnTo>
                    <a:lnTo>
                      <a:pt x="234" y="17"/>
                    </a:lnTo>
                    <a:lnTo>
                      <a:pt x="233" y="19"/>
                    </a:lnTo>
                    <a:lnTo>
                      <a:pt x="233" y="19"/>
                    </a:lnTo>
                    <a:lnTo>
                      <a:pt x="229" y="20"/>
                    </a:lnTo>
                    <a:lnTo>
                      <a:pt x="225" y="22"/>
                    </a:lnTo>
                    <a:lnTo>
                      <a:pt x="213" y="24"/>
                    </a:lnTo>
                    <a:lnTo>
                      <a:pt x="191" y="28"/>
                    </a:lnTo>
                    <a:lnTo>
                      <a:pt x="191" y="28"/>
                    </a:lnTo>
                    <a:lnTo>
                      <a:pt x="167" y="29"/>
                    </a:lnTo>
                    <a:lnTo>
                      <a:pt x="167" y="29"/>
                    </a:lnTo>
                    <a:lnTo>
                      <a:pt x="141" y="31"/>
                    </a:lnTo>
                    <a:lnTo>
                      <a:pt x="141" y="31"/>
                    </a:lnTo>
                    <a:lnTo>
                      <a:pt x="86" y="36"/>
                    </a:lnTo>
                    <a:lnTo>
                      <a:pt x="86" y="36"/>
                    </a:lnTo>
                    <a:lnTo>
                      <a:pt x="57" y="41"/>
                    </a:lnTo>
                    <a:lnTo>
                      <a:pt x="27" y="46"/>
                    </a:lnTo>
                    <a:lnTo>
                      <a:pt x="27" y="46"/>
                    </a:lnTo>
                    <a:lnTo>
                      <a:pt x="18" y="49"/>
                    </a:lnTo>
                    <a:lnTo>
                      <a:pt x="8" y="51"/>
                    </a:lnTo>
                    <a:lnTo>
                      <a:pt x="4" y="53"/>
                    </a:lnTo>
                    <a:lnTo>
                      <a:pt x="1" y="55"/>
                    </a:lnTo>
                    <a:lnTo>
                      <a:pt x="0" y="57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3" y="62"/>
                    </a:lnTo>
                    <a:lnTo>
                      <a:pt x="6" y="64"/>
                    </a:lnTo>
                    <a:lnTo>
                      <a:pt x="15" y="66"/>
                    </a:lnTo>
                    <a:lnTo>
                      <a:pt x="33" y="69"/>
                    </a:lnTo>
                    <a:lnTo>
                      <a:pt x="33" y="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ïS1ïďe"/>
            <p:cNvSpPr/>
            <p:nvPr/>
          </p:nvSpPr>
          <p:spPr>
            <a:xfrm>
              <a:off x="2621973" y="6180740"/>
              <a:ext cx="271281" cy="211488"/>
            </a:xfrm>
            <a:custGeom>
              <a:avLst/>
              <a:gdLst>
                <a:gd name="connsiteX0" fmla="*/ 427673 w 608989"/>
                <a:gd name="connsiteY0" fmla="*/ 372781 h 474764"/>
                <a:gd name="connsiteX1" fmla="*/ 393797 w 608989"/>
                <a:gd name="connsiteY1" fmla="*/ 406614 h 474764"/>
                <a:gd name="connsiteX2" fmla="*/ 427673 w 608989"/>
                <a:gd name="connsiteY2" fmla="*/ 440448 h 474764"/>
                <a:gd name="connsiteX3" fmla="*/ 461549 w 608989"/>
                <a:gd name="connsiteY3" fmla="*/ 406614 h 474764"/>
                <a:gd name="connsiteX4" fmla="*/ 427673 w 608989"/>
                <a:gd name="connsiteY4" fmla="*/ 372781 h 474764"/>
                <a:gd name="connsiteX5" fmla="*/ 149568 w 608989"/>
                <a:gd name="connsiteY5" fmla="*/ 372781 h 474764"/>
                <a:gd name="connsiteX6" fmla="*/ 115692 w 608989"/>
                <a:gd name="connsiteY6" fmla="*/ 406614 h 474764"/>
                <a:gd name="connsiteX7" fmla="*/ 149568 w 608989"/>
                <a:gd name="connsiteY7" fmla="*/ 440448 h 474764"/>
                <a:gd name="connsiteX8" fmla="*/ 183444 w 608989"/>
                <a:gd name="connsiteY8" fmla="*/ 406614 h 474764"/>
                <a:gd name="connsiteX9" fmla="*/ 149568 w 608989"/>
                <a:gd name="connsiteY9" fmla="*/ 372781 h 474764"/>
                <a:gd name="connsiteX10" fmla="*/ 413316 w 608989"/>
                <a:gd name="connsiteY10" fmla="*/ 194754 h 474764"/>
                <a:gd name="connsiteX11" fmla="*/ 413316 w 608989"/>
                <a:gd name="connsiteY11" fmla="*/ 269348 h 474764"/>
                <a:gd name="connsiteX12" fmla="*/ 477196 w 608989"/>
                <a:gd name="connsiteY12" fmla="*/ 269348 h 474764"/>
                <a:gd name="connsiteX13" fmla="*/ 483971 w 608989"/>
                <a:gd name="connsiteY13" fmla="*/ 256137 h 474764"/>
                <a:gd name="connsiteX14" fmla="*/ 449611 w 608989"/>
                <a:gd name="connsiteY14" fmla="*/ 207965 h 474764"/>
                <a:gd name="connsiteX15" fmla="*/ 424124 w 608989"/>
                <a:gd name="connsiteY15" fmla="*/ 194754 h 474764"/>
                <a:gd name="connsiteX16" fmla="*/ 231999 w 608989"/>
                <a:gd name="connsiteY16" fmla="*/ 194754 h 474764"/>
                <a:gd name="connsiteX17" fmla="*/ 205705 w 608989"/>
                <a:gd name="connsiteY17" fmla="*/ 207321 h 474764"/>
                <a:gd name="connsiteX18" fmla="*/ 165860 w 608989"/>
                <a:gd name="connsiteY18" fmla="*/ 256782 h 474764"/>
                <a:gd name="connsiteX19" fmla="*/ 171990 w 608989"/>
                <a:gd name="connsiteY19" fmla="*/ 269348 h 474764"/>
                <a:gd name="connsiteX20" fmla="*/ 374439 w 608989"/>
                <a:gd name="connsiteY20" fmla="*/ 269348 h 474764"/>
                <a:gd name="connsiteX21" fmla="*/ 374439 w 608989"/>
                <a:gd name="connsiteY21" fmla="*/ 194754 h 474764"/>
                <a:gd name="connsiteX22" fmla="*/ 217965 w 608989"/>
                <a:gd name="connsiteY22" fmla="*/ 162371 h 474764"/>
                <a:gd name="connsiteX23" fmla="*/ 442030 w 608989"/>
                <a:gd name="connsiteY23" fmla="*/ 162371 h 474764"/>
                <a:gd name="connsiteX24" fmla="*/ 477196 w 608989"/>
                <a:gd name="connsiteY24" fmla="*/ 180577 h 474764"/>
                <a:gd name="connsiteX25" fmla="*/ 524783 w 608989"/>
                <a:gd name="connsiteY25" fmla="*/ 248243 h 474764"/>
                <a:gd name="connsiteX26" fmla="*/ 544625 w 608989"/>
                <a:gd name="connsiteY26" fmla="*/ 257910 h 474764"/>
                <a:gd name="connsiteX27" fmla="*/ 550594 w 608989"/>
                <a:gd name="connsiteY27" fmla="*/ 257104 h 474764"/>
                <a:gd name="connsiteX28" fmla="*/ 586728 w 608989"/>
                <a:gd name="connsiteY28" fmla="*/ 245826 h 474764"/>
                <a:gd name="connsiteX29" fmla="*/ 605118 w 608989"/>
                <a:gd name="connsiteY29" fmla="*/ 249693 h 474764"/>
                <a:gd name="connsiteX30" fmla="*/ 608828 w 608989"/>
                <a:gd name="connsiteY30" fmla="*/ 264354 h 474764"/>
                <a:gd name="connsiteX31" fmla="*/ 590277 w 608989"/>
                <a:gd name="connsiteY31" fmla="*/ 401942 h 474764"/>
                <a:gd name="connsiteX32" fmla="*/ 563337 w 608989"/>
                <a:gd name="connsiteY32" fmla="*/ 425625 h 474764"/>
                <a:gd name="connsiteX33" fmla="*/ 493166 w 608989"/>
                <a:gd name="connsiteY33" fmla="*/ 425625 h 474764"/>
                <a:gd name="connsiteX34" fmla="*/ 427673 w 608989"/>
                <a:gd name="connsiteY34" fmla="*/ 474764 h 474764"/>
                <a:gd name="connsiteX35" fmla="*/ 362341 w 608989"/>
                <a:gd name="connsiteY35" fmla="*/ 425625 h 474764"/>
                <a:gd name="connsiteX36" fmla="*/ 215061 w 608989"/>
                <a:gd name="connsiteY36" fmla="*/ 425625 h 474764"/>
                <a:gd name="connsiteX37" fmla="*/ 149568 w 608989"/>
                <a:gd name="connsiteY37" fmla="*/ 474764 h 474764"/>
                <a:gd name="connsiteX38" fmla="*/ 84074 w 608989"/>
                <a:gd name="connsiteY38" fmla="*/ 425625 h 474764"/>
                <a:gd name="connsiteX39" fmla="*/ 21485 w 608989"/>
                <a:gd name="connsiteY39" fmla="*/ 425625 h 474764"/>
                <a:gd name="connsiteX40" fmla="*/ 4869 w 608989"/>
                <a:gd name="connsiteY40" fmla="*/ 418214 h 474764"/>
                <a:gd name="connsiteX41" fmla="*/ 352 w 608989"/>
                <a:gd name="connsiteY41" fmla="*/ 400814 h 474764"/>
                <a:gd name="connsiteX42" fmla="*/ 15516 w 608989"/>
                <a:gd name="connsiteY42" fmla="*/ 309304 h 474764"/>
                <a:gd name="connsiteX43" fmla="*/ 41649 w 608989"/>
                <a:gd name="connsiteY43" fmla="*/ 281593 h 474764"/>
                <a:gd name="connsiteX44" fmla="*/ 95850 w 608989"/>
                <a:gd name="connsiteY44" fmla="*/ 269348 h 474764"/>
                <a:gd name="connsiteX45" fmla="*/ 125532 w 608989"/>
                <a:gd name="connsiteY45" fmla="*/ 250660 h 474764"/>
                <a:gd name="connsiteX46" fmla="*/ 181992 w 608989"/>
                <a:gd name="connsiteY46" fmla="*/ 179771 h 474764"/>
                <a:gd name="connsiteX47" fmla="*/ 217965 w 608989"/>
                <a:gd name="connsiteY47" fmla="*/ 162371 h 474764"/>
                <a:gd name="connsiteX48" fmla="*/ 168447 w 608989"/>
                <a:gd name="connsiteY48" fmla="*/ 0 h 474764"/>
                <a:gd name="connsiteX49" fmla="*/ 238143 w 608989"/>
                <a:gd name="connsiteY49" fmla="*/ 47040 h 474764"/>
                <a:gd name="connsiteX50" fmla="*/ 416257 w 608989"/>
                <a:gd name="connsiteY50" fmla="*/ 47040 h 474764"/>
                <a:gd name="connsiteX51" fmla="*/ 421743 w 608989"/>
                <a:gd name="connsiteY51" fmla="*/ 47524 h 474764"/>
                <a:gd name="connsiteX52" fmla="*/ 491762 w 608989"/>
                <a:gd name="connsiteY52" fmla="*/ 0 h 474764"/>
                <a:gd name="connsiteX53" fmla="*/ 556941 w 608989"/>
                <a:gd name="connsiteY53" fmla="*/ 37858 h 474764"/>
                <a:gd name="connsiteX54" fmla="*/ 557103 w 608989"/>
                <a:gd name="connsiteY54" fmla="*/ 46396 h 474764"/>
                <a:gd name="connsiteX55" fmla="*/ 549520 w 608989"/>
                <a:gd name="connsiteY55" fmla="*/ 50262 h 474764"/>
                <a:gd name="connsiteX56" fmla="*/ 500635 w 608989"/>
                <a:gd name="connsiteY56" fmla="*/ 50423 h 474764"/>
                <a:gd name="connsiteX57" fmla="*/ 496279 w 608989"/>
                <a:gd name="connsiteY57" fmla="*/ 52357 h 474764"/>
                <a:gd name="connsiteX58" fmla="*/ 495957 w 608989"/>
                <a:gd name="connsiteY58" fmla="*/ 52840 h 474764"/>
                <a:gd name="connsiteX59" fmla="*/ 479823 w 608989"/>
                <a:gd name="connsiteY59" fmla="*/ 75071 h 474764"/>
                <a:gd name="connsiteX60" fmla="*/ 495634 w 608989"/>
                <a:gd name="connsiteY60" fmla="*/ 97142 h 474764"/>
                <a:gd name="connsiteX61" fmla="*/ 495957 w 608989"/>
                <a:gd name="connsiteY61" fmla="*/ 97625 h 474764"/>
                <a:gd name="connsiteX62" fmla="*/ 499345 w 608989"/>
                <a:gd name="connsiteY62" fmla="*/ 99719 h 474764"/>
                <a:gd name="connsiteX63" fmla="*/ 549520 w 608989"/>
                <a:gd name="connsiteY63" fmla="*/ 99880 h 474764"/>
                <a:gd name="connsiteX64" fmla="*/ 556941 w 608989"/>
                <a:gd name="connsiteY64" fmla="*/ 104069 h 474764"/>
                <a:gd name="connsiteX65" fmla="*/ 556941 w 608989"/>
                <a:gd name="connsiteY65" fmla="*/ 112285 h 474764"/>
                <a:gd name="connsiteX66" fmla="*/ 491762 w 608989"/>
                <a:gd name="connsiteY66" fmla="*/ 150304 h 474764"/>
                <a:gd name="connsiteX67" fmla="*/ 421743 w 608989"/>
                <a:gd name="connsiteY67" fmla="*/ 102780 h 474764"/>
                <a:gd name="connsiteX68" fmla="*/ 416257 w 608989"/>
                <a:gd name="connsiteY68" fmla="*/ 103263 h 474764"/>
                <a:gd name="connsiteX69" fmla="*/ 238143 w 608989"/>
                <a:gd name="connsiteY69" fmla="*/ 103263 h 474764"/>
                <a:gd name="connsiteX70" fmla="*/ 168447 w 608989"/>
                <a:gd name="connsiteY70" fmla="*/ 150304 h 474764"/>
                <a:gd name="connsiteX71" fmla="*/ 103267 w 608989"/>
                <a:gd name="connsiteY71" fmla="*/ 112446 h 474764"/>
                <a:gd name="connsiteX72" fmla="*/ 103106 w 608989"/>
                <a:gd name="connsiteY72" fmla="*/ 103908 h 474764"/>
                <a:gd name="connsiteX73" fmla="*/ 110689 w 608989"/>
                <a:gd name="connsiteY73" fmla="*/ 99880 h 474764"/>
                <a:gd name="connsiteX74" fmla="*/ 159573 w 608989"/>
                <a:gd name="connsiteY74" fmla="*/ 99880 h 474764"/>
                <a:gd name="connsiteX75" fmla="*/ 164091 w 608989"/>
                <a:gd name="connsiteY75" fmla="*/ 97786 h 474764"/>
                <a:gd name="connsiteX76" fmla="*/ 164252 w 608989"/>
                <a:gd name="connsiteY76" fmla="*/ 97464 h 474764"/>
                <a:gd name="connsiteX77" fmla="*/ 180385 w 608989"/>
                <a:gd name="connsiteY77" fmla="*/ 75232 h 474764"/>
                <a:gd name="connsiteX78" fmla="*/ 164575 w 608989"/>
                <a:gd name="connsiteY78" fmla="*/ 53162 h 474764"/>
                <a:gd name="connsiteX79" fmla="*/ 164252 w 608989"/>
                <a:gd name="connsiteY79" fmla="*/ 52679 h 474764"/>
                <a:gd name="connsiteX80" fmla="*/ 160864 w 608989"/>
                <a:gd name="connsiteY80" fmla="*/ 50423 h 474764"/>
                <a:gd name="connsiteX81" fmla="*/ 160541 w 608989"/>
                <a:gd name="connsiteY81" fmla="*/ 50423 h 474764"/>
                <a:gd name="connsiteX82" fmla="*/ 110689 w 608989"/>
                <a:gd name="connsiteY82" fmla="*/ 50262 h 474764"/>
                <a:gd name="connsiteX83" fmla="*/ 103267 w 608989"/>
                <a:gd name="connsiteY83" fmla="*/ 46235 h 474764"/>
                <a:gd name="connsiteX84" fmla="*/ 103267 w 608989"/>
                <a:gd name="connsiteY84" fmla="*/ 37858 h 474764"/>
                <a:gd name="connsiteX85" fmla="*/ 168447 w 608989"/>
                <a:gd name="connsiteY85" fmla="*/ 0 h 47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08989" h="474764">
                  <a:moveTo>
                    <a:pt x="427673" y="372781"/>
                  </a:moveTo>
                  <a:cubicBezTo>
                    <a:pt x="408960" y="372781"/>
                    <a:pt x="393797" y="387926"/>
                    <a:pt x="393797" y="406614"/>
                  </a:cubicBezTo>
                  <a:cubicBezTo>
                    <a:pt x="393797" y="425303"/>
                    <a:pt x="408960" y="440448"/>
                    <a:pt x="427673" y="440448"/>
                  </a:cubicBezTo>
                  <a:cubicBezTo>
                    <a:pt x="446385" y="440448"/>
                    <a:pt x="461549" y="425303"/>
                    <a:pt x="461549" y="406614"/>
                  </a:cubicBezTo>
                  <a:cubicBezTo>
                    <a:pt x="461549" y="387926"/>
                    <a:pt x="446385" y="372781"/>
                    <a:pt x="427673" y="372781"/>
                  </a:cubicBezTo>
                  <a:close/>
                  <a:moveTo>
                    <a:pt x="149568" y="372781"/>
                  </a:moveTo>
                  <a:cubicBezTo>
                    <a:pt x="130855" y="372781"/>
                    <a:pt x="115692" y="387926"/>
                    <a:pt x="115692" y="406614"/>
                  </a:cubicBezTo>
                  <a:cubicBezTo>
                    <a:pt x="115692" y="425303"/>
                    <a:pt x="130855" y="440448"/>
                    <a:pt x="149568" y="440448"/>
                  </a:cubicBezTo>
                  <a:cubicBezTo>
                    <a:pt x="168280" y="440448"/>
                    <a:pt x="183444" y="425303"/>
                    <a:pt x="183444" y="406614"/>
                  </a:cubicBezTo>
                  <a:cubicBezTo>
                    <a:pt x="183444" y="387926"/>
                    <a:pt x="168280" y="372781"/>
                    <a:pt x="149568" y="372781"/>
                  </a:cubicBezTo>
                  <a:close/>
                  <a:moveTo>
                    <a:pt x="413316" y="194754"/>
                  </a:moveTo>
                  <a:lnTo>
                    <a:pt x="413316" y="269348"/>
                  </a:lnTo>
                  <a:lnTo>
                    <a:pt x="477196" y="269348"/>
                  </a:lnTo>
                  <a:cubicBezTo>
                    <a:pt x="486068" y="269348"/>
                    <a:pt x="489133" y="263387"/>
                    <a:pt x="483971" y="256137"/>
                  </a:cubicBezTo>
                  <a:lnTo>
                    <a:pt x="449611" y="207965"/>
                  </a:lnTo>
                  <a:cubicBezTo>
                    <a:pt x="444449" y="200715"/>
                    <a:pt x="432996" y="194754"/>
                    <a:pt x="424124" y="194754"/>
                  </a:cubicBezTo>
                  <a:close/>
                  <a:moveTo>
                    <a:pt x="231999" y="194754"/>
                  </a:moveTo>
                  <a:cubicBezTo>
                    <a:pt x="223127" y="194754"/>
                    <a:pt x="211351" y="200393"/>
                    <a:pt x="205705" y="207321"/>
                  </a:cubicBezTo>
                  <a:lnTo>
                    <a:pt x="165860" y="256782"/>
                  </a:lnTo>
                  <a:cubicBezTo>
                    <a:pt x="160376" y="263709"/>
                    <a:pt x="163118" y="269348"/>
                    <a:pt x="171990" y="269348"/>
                  </a:cubicBezTo>
                  <a:lnTo>
                    <a:pt x="374439" y="269348"/>
                  </a:lnTo>
                  <a:lnTo>
                    <a:pt x="374439" y="194754"/>
                  </a:lnTo>
                  <a:close/>
                  <a:moveTo>
                    <a:pt x="217965" y="162371"/>
                  </a:moveTo>
                  <a:lnTo>
                    <a:pt x="442030" y="162371"/>
                  </a:lnTo>
                  <a:cubicBezTo>
                    <a:pt x="454612" y="162371"/>
                    <a:pt x="470098" y="170427"/>
                    <a:pt x="477196" y="180577"/>
                  </a:cubicBezTo>
                  <a:lnTo>
                    <a:pt x="524783" y="248243"/>
                  </a:lnTo>
                  <a:cubicBezTo>
                    <a:pt x="528816" y="254043"/>
                    <a:pt x="536882" y="257910"/>
                    <a:pt x="544625" y="257910"/>
                  </a:cubicBezTo>
                  <a:cubicBezTo>
                    <a:pt x="546883" y="257910"/>
                    <a:pt x="548819" y="257748"/>
                    <a:pt x="550594" y="257104"/>
                  </a:cubicBezTo>
                  <a:lnTo>
                    <a:pt x="586728" y="245826"/>
                  </a:lnTo>
                  <a:cubicBezTo>
                    <a:pt x="593987" y="243571"/>
                    <a:pt x="600924" y="245021"/>
                    <a:pt x="605118" y="249693"/>
                  </a:cubicBezTo>
                  <a:cubicBezTo>
                    <a:pt x="608183" y="253398"/>
                    <a:pt x="609473" y="258554"/>
                    <a:pt x="608828" y="264354"/>
                  </a:cubicBezTo>
                  <a:lnTo>
                    <a:pt x="590277" y="401942"/>
                  </a:lnTo>
                  <a:cubicBezTo>
                    <a:pt x="588664" y="414992"/>
                    <a:pt x="576565" y="425625"/>
                    <a:pt x="563337" y="425625"/>
                  </a:cubicBezTo>
                  <a:lnTo>
                    <a:pt x="493166" y="425625"/>
                  </a:lnTo>
                  <a:cubicBezTo>
                    <a:pt x="484939" y="453981"/>
                    <a:pt x="458806" y="474764"/>
                    <a:pt x="427673" y="474764"/>
                  </a:cubicBezTo>
                  <a:cubicBezTo>
                    <a:pt x="396700" y="474764"/>
                    <a:pt x="370568" y="453981"/>
                    <a:pt x="362341" y="425625"/>
                  </a:cubicBezTo>
                  <a:lnTo>
                    <a:pt x="215061" y="425625"/>
                  </a:lnTo>
                  <a:cubicBezTo>
                    <a:pt x="206834" y="453981"/>
                    <a:pt x="180540" y="474764"/>
                    <a:pt x="149568" y="474764"/>
                  </a:cubicBezTo>
                  <a:cubicBezTo>
                    <a:pt x="118595" y="474764"/>
                    <a:pt x="92301" y="453981"/>
                    <a:pt x="84074" y="425625"/>
                  </a:cubicBezTo>
                  <a:lnTo>
                    <a:pt x="21485" y="425625"/>
                  </a:lnTo>
                  <a:cubicBezTo>
                    <a:pt x="14871" y="425625"/>
                    <a:pt x="8902" y="423048"/>
                    <a:pt x="4869" y="418214"/>
                  </a:cubicBezTo>
                  <a:cubicBezTo>
                    <a:pt x="836" y="413542"/>
                    <a:pt x="-777" y="407420"/>
                    <a:pt x="352" y="400814"/>
                  </a:cubicBezTo>
                  <a:lnTo>
                    <a:pt x="15516" y="309304"/>
                  </a:lnTo>
                  <a:cubicBezTo>
                    <a:pt x="17613" y="296576"/>
                    <a:pt x="29066" y="284332"/>
                    <a:pt x="41649" y="281593"/>
                  </a:cubicBezTo>
                  <a:lnTo>
                    <a:pt x="95850" y="269348"/>
                  </a:lnTo>
                  <a:cubicBezTo>
                    <a:pt x="105690" y="267093"/>
                    <a:pt x="119241" y="258554"/>
                    <a:pt x="125532" y="250660"/>
                  </a:cubicBezTo>
                  <a:lnTo>
                    <a:pt x="181992" y="179771"/>
                  </a:lnTo>
                  <a:cubicBezTo>
                    <a:pt x="189735" y="169943"/>
                    <a:pt x="205544" y="162371"/>
                    <a:pt x="217965" y="162371"/>
                  </a:cubicBezTo>
                  <a:close/>
                  <a:moveTo>
                    <a:pt x="168447" y="0"/>
                  </a:moveTo>
                  <a:cubicBezTo>
                    <a:pt x="200068" y="0"/>
                    <a:pt x="227011" y="19493"/>
                    <a:pt x="238143" y="47040"/>
                  </a:cubicBezTo>
                  <a:lnTo>
                    <a:pt x="416257" y="47040"/>
                  </a:lnTo>
                  <a:cubicBezTo>
                    <a:pt x="418193" y="47040"/>
                    <a:pt x="419968" y="47202"/>
                    <a:pt x="421743" y="47524"/>
                  </a:cubicBezTo>
                  <a:cubicBezTo>
                    <a:pt x="432875" y="19815"/>
                    <a:pt x="459979" y="0"/>
                    <a:pt x="491762" y="0"/>
                  </a:cubicBezTo>
                  <a:cubicBezTo>
                    <a:pt x="518543" y="0"/>
                    <a:pt x="543550" y="14499"/>
                    <a:pt x="556941" y="37858"/>
                  </a:cubicBezTo>
                  <a:cubicBezTo>
                    <a:pt x="558232" y="39952"/>
                    <a:pt x="558877" y="43335"/>
                    <a:pt x="557103" y="46396"/>
                  </a:cubicBezTo>
                  <a:cubicBezTo>
                    <a:pt x="555651" y="48812"/>
                    <a:pt x="552908" y="50262"/>
                    <a:pt x="549520" y="50262"/>
                  </a:cubicBezTo>
                  <a:cubicBezTo>
                    <a:pt x="549520" y="50262"/>
                    <a:pt x="513703" y="50423"/>
                    <a:pt x="500635" y="50423"/>
                  </a:cubicBezTo>
                  <a:cubicBezTo>
                    <a:pt x="497731" y="50423"/>
                    <a:pt x="496279" y="52357"/>
                    <a:pt x="496279" y="52357"/>
                  </a:cubicBezTo>
                  <a:lnTo>
                    <a:pt x="495957" y="52840"/>
                  </a:lnTo>
                  <a:cubicBezTo>
                    <a:pt x="489019" y="60895"/>
                    <a:pt x="481275" y="71366"/>
                    <a:pt x="479823" y="75071"/>
                  </a:cubicBezTo>
                  <a:cubicBezTo>
                    <a:pt x="481275" y="78777"/>
                    <a:pt x="489019" y="89087"/>
                    <a:pt x="495634" y="97142"/>
                  </a:cubicBezTo>
                  <a:lnTo>
                    <a:pt x="495957" y="97625"/>
                  </a:lnTo>
                  <a:cubicBezTo>
                    <a:pt x="496441" y="98269"/>
                    <a:pt x="498054" y="99719"/>
                    <a:pt x="499345" y="99719"/>
                  </a:cubicBezTo>
                  <a:cubicBezTo>
                    <a:pt x="511929" y="99719"/>
                    <a:pt x="549520" y="99880"/>
                    <a:pt x="549520" y="99880"/>
                  </a:cubicBezTo>
                  <a:cubicBezTo>
                    <a:pt x="552747" y="99880"/>
                    <a:pt x="555489" y="101491"/>
                    <a:pt x="556941" y="104069"/>
                  </a:cubicBezTo>
                  <a:cubicBezTo>
                    <a:pt x="558393" y="106485"/>
                    <a:pt x="558393" y="109868"/>
                    <a:pt x="556941" y="112285"/>
                  </a:cubicBezTo>
                  <a:cubicBezTo>
                    <a:pt x="543550" y="135644"/>
                    <a:pt x="518543" y="150304"/>
                    <a:pt x="491762" y="150304"/>
                  </a:cubicBezTo>
                  <a:cubicBezTo>
                    <a:pt x="459979" y="150304"/>
                    <a:pt x="432875" y="130489"/>
                    <a:pt x="421743" y="102780"/>
                  </a:cubicBezTo>
                  <a:cubicBezTo>
                    <a:pt x="419968" y="103102"/>
                    <a:pt x="418193" y="103263"/>
                    <a:pt x="416257" y="103263"/>
                  </a:cubicBezTo>
                  <a:lnTo>
                    <a:pt x="238143" y="103263"/>
                  </a:lnTo>
                  <a:cubicBezTo>
                    <a:pt x="227011" y="130811"/>
                    <a:pt x="200068" y="150304"/>
                    <a:pt x="168447" y="150304"/>
                  </a:cubicBezTo>
                  <a:cubicBezTo>
                    <a:pt x="141665" y="150304"/>
                    <a:pt x="116658" y="135805"/>
                    <a:pt x="103267" y="112446"/>
                  </a:cubicBezTo>
                  <a:cubicBezTo>
                    <a:pt x="101977" y="110352"/>
                    <a:pt x="101331" y="106969"/>
                    <a:pt x="103106" y="103908"/>
                  </a:cubicBezTo>
                  <a:cubicBezTo>
                    <a:pt x="104558" y="101330"/>
                    <a:pt x="107301" y="99880"/>
                    <a:pt x="110689" y="99880"/>
                  </a:cubicBezTo>
                  <a:cubicBezTo>
                    <a:pt x="110689" y="99880"/>
                    <a:pt x="146505" y="99880"/>
                    <a:pt x="159573" y="99880"/>
                  </a:cubicBezTo>
                  <a:cubicBezTo>
                    <a:pt x="162477" y="99880"/>
                    <a:pt x="163929" y="98108"/>
                    <a:pt x="164091" y="97786"/>
                  </a:cubicBezTo>
                  <a:lnTo>
                    <a:pt x="164252" y="97464"/>
                  </a:lnTo>
                  <a:cubicBezTo>
                    <a:pt x="171189" y="89248"/>
                    <a:pt x="178933" y="78777"/>
                    <a:pt x="180385" y="75232"/>
                  </a:cubicBezTo>
                  <a:cubicBezTo>
                    <a:pt x="178933" y="71527"/>
                    <a:pt x="171189" y="61217"/>
                    <a:pt x="164575" y="53162"/>
                  </a:cubicBezTo>
                  <a:lnTo>
                    <a:pt x="164252" y="52679"/>
                  </a:lnTo>
                  <a:cubicBezTo>
                    <a:pt x="163768" y="52034"/>
                    <a:pt x="162155" y="50423"/>
                    <a:pt x="160864" y="50423"/>
                  </a:cubicBezTo>
                  <a:lnTo>
                    <a:pt x="160541" y="50423"/>
                  </a:lnTo>
                  <a:cubicBezTo>
                    <a:pt x="147796" y="50423"/>
                    <a:pt x="110689" y="50262"/>
                    <a:pt x="110689" y="50262"/>
                  </a:cubicBezTo>
                  <a:cubicBezTo>
                    <a:pt x="107462" y="50262"/>
                    <a:pt x="104719" y="48812"/>
                    <a:pt x="103267" y="46235"/>
                  </a:cubicBezTo>
                  <a:cubicBezTo>
                    <a:pt x="101815" y="43657"/>
                    <a:pt x="101654" y="40435"/>
                    <a:pt x="103267" y="37858"/>
                  </a:cubicBezTo>
                  <a:cubicBezTo>
                    <a:pt x="116497" y="14499"/>
                    <a:pt x="141665" y="0"/>
                    <a:pt x="168447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ïṣ1ïḓè"/>
            <p:cNvGrpSpPr/>
            <p:nvPr/>
          </p:nvGrpSpPr>
          <p:grpSpPr>
            <a:xfrm>
              <a:off x="4564655" y="4569824"/>
              <a:ext cx="571512" cy="571512"/>
              <a:chOff x="3234078" y="2761245"/>
              <a:chExt cx="457200" cy="457200"/>
            </a:xfrm>
          </p:grpSpPr>
          <p:sp>
            <p:nvSpPr>
              <p:cNvPr id="39" name="iṣ1íḓê"/>
              <p:cNvSpPr/>
              <p:nvPr/>
            </p:nvSpPr>
            <p:spPr>
              <a:xfrm>
                <a:off x="3234078" y="2761245"/>
                <a:ext cx="457200" cy="457200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îŝļiḓè"/>
              <p:cNvSpPr/>
              <p:nvPr/>
            </p:nvSpPr>
            <p:spPr>
              <a:xfrm>
                <a:off x="3361042" y="2893978"/>
                <a:ext cx="217020" cy="169187"/>
              </a:xfrm>
              <a:custGeom>
                <a:avLst/>
                <a:gdLst>
                  <a:gd name="connsiteX0" fmla="*/ 427673 w 608989"/>
                  <a:gd name="connsiteY0" fmla="*/ 372781 h 474764"/>
                  <a:gd name="connsiteX1" fmla="*/ 393797 w 608989"/>
                  <a:gd name="connsiteY1" fmla="*/ 406614 h 474764"/>
                  <a:gd name="connsiteX2" fmla="*/ 427673 w 608989"/>
                  <a:gd name="connsiteY2" fmla="*/ 440448 h 474764"/>
                  <a:gd name="connsiteX3" fmla="*/ 461549 w 608989"/>
                  <a:gd name="connsiteY3" fmla="*/ 406614 h 474764"/>
                  <a:gd name="connsiteX4" fmla="*/ 427673 w 608989"/>
                  <a:gd name="connsiteY4" fmla="*/ 372781 h 474764"/>
                  <a:gd name="connsiteX5" fmla="*/ 149568 w 608989"/>
                  <a:gd name="connsiteY5" fmla="*/ 372781 h 474764"/>
                  <a:gd name="connsiteX6" fmla="*/ 115692 w 608989"/>
                  <a:gd name="connsiteY6" fmla="*/ 406614 h 474764"/>
                  <a:gd name="connsiteX7" fmla="*/ 149568 w 608989"/>
                  <a:gd name="connsiteY7" fmla="*/ 440448 h 474764"/>
                  <a:gd name="connsiteX8" fmla="*/ 183444 w 608989"/>
                  <a:gd name="connsiteY8" fmla="*/ 406614 h 474764"/>
                  <a:gd name="connsiteX9" fmla="*/ 149568 w 608989"/>
                  <a:gd name="connsiteY9" fmla="*/ 372781 h 474764"/>
                  <a:gd name="connsiteX10" fmla="*/ 413316 w 608989"/>
                  <a:gd name="connsiteY10" fmla="*/ 194754 h 474764"/>
                  <a:gd name="connsiteX11" fmla="*/ 413316 w 608989"/>
                  <a:gd name="connsiteY11" fmla="*/ 269348 h 474764"/>
                  <a:gd name="connsiteX12" fmla="*/ 477196 w 608989"/>
                  <a:gd name="connsiteY12" fmla="*/ 269348 h 474764"/>
                  <a:gd name="connsiteX13" fmla="*/ 483971 w 608989"/>
                  <a:gd name="connsiteY13" fmla="*/ 256137 h 474764"/>
                  <a:gd name="connsiteX14" fmla="*/ 449611 w 608989"/>
                  <a:gd name="connsiteY14" fmla="*/ 207965 h 474764"/>
                  <a:gd name="connsiteX15" fmla="*/ 424124 w 608989"/>
                  <a:gd name="connsiteY15" fmla="*/ 194754 h 474764"/>
                  <a:gd name="connsiteX16" fmla="*/ 231999 w 608989"/>
                  <a:gd name="connsiteY16" fmla="*/ 194754 h 474764"/>
                  <a:gd name="connsiteX17" fmla="*/ 205705 w 608989"/>
                  <a:gd name="connsiteY17" fmla="*/ 207321 h 474764"/>
                  <a:gd name="connsiteX18" fmla="*/ 165860 w 608989"/>
                  <a:gd name="connsiteY18" fmla="*/ 256782 h 474764"/>
                  <a:gd name="connsiteX19" fmla="*/ 171990 w 608989"/>
                  <a:gd name="connsiteY19" fmla="*/ 269348 h 474764"/>
                  <a:gd name="connsiteX20" fmla="*/ 374439 w 608989"/>
                  <a:gd name="connsiteY20" fmla="*/ 269348 h 474764"/>
                  <a:gd name="connsiteX21" fmla="*/ 374439 w 608989"/>
                  <a:gd name="connsiteY21" fmla="*/ 194754 h 474764"/>
                  <a:gd name="connsiteX22" fmla="*/ 217965 w 608989"/>
                  <a:gd name="connsiteY22" fmla="*/ 162371 h 474764"/>
                  <a:gd name="connsiteX23" fmla="*/ 442030 w 608989"/>
                  <a:gd name="connsiteY23" fmla="*/ 162371 h 474764"/>
                  <a:gd name="connsiteX24" fmla="*/ 477196 w 608989"/>
                  <a:gd name="connsiteY24" fmla="*/ 180577 h 474764"/>
                  <a:gd name="connsiteX25" fmla="*/ 524783 w 608989"/>
                  <a:gd name="connsiteY25" fmla="*/ 248243 h 474764"/>
                  <a:gd name="connsiteX26" fmla="*/ 544625 w 608989"/>
                  <a:gd name="connsiteY26" fmla="*/ 257910 h 474764"/>
                  <a:gd name="connsiteX27" fmla="*/ 550594 w 608989"/>
                  <a:gd name="connsiteY27" fmla="*/ 257104 h 474764"/>
                  <a:gd name="connsiteX28" fmla="*/ 586728 w 608989"/>
                  <a:gd name="connsiteY28" fmla="*/ 245826 h 474764"/>
                  <a:gd name="connsiteX29" fmla="*/ 605118 w 608989"/>
                  <a:gd name="connsiteY29" fmla="*/ 249693 h 474764"/>
                  <a:gd name="connsiteX30" fmla="*/ 608828 w 608989"/>
                  <a:gd name="connsiteY30" fmla="*/ 264354 h 474764"/>
                  <a:gd name="connsiteX31" fmla="*/ 590277 w 608989"/>
                  <a:gd name="connsiteY31" fmla="*/ 401942 h 474764"/>
                  <a:gd name="connsiteX32" fmla="*/ 563337 w 608989"/>
                  <a:gd name="connsiteY32" fmla="*/ 425625 h 474764"/>
                  <a:gd name="connsiteX33" fmla="*/ 493166 w 608989"/>
                  <a:gd name="connsiteY33" fmla="*/ 425625 h 474764"/>
                  <a:gd name="connsiteX34" fmla="*/ 427673 w 608989"/>
                  <a:gd name="connsiteY34" fmla="*/ 474764 h 474764"/>
                  <a:gd name="connsiteX35" fmla="*/ 362341 w 608989"/>
                  <a:gd name="connsiteY35" fmla="*/ 425625 h 474764"/>
                  <a:gd name="connsiteX36" fmla="*/ 215061 w 608989"/>
                  <a:gd name="connsiteY36" fmla="*/ 425625 h 474764"/>
                  <a:gd name="connsiteX37" fmla="*/ 149568 w 608989"/>
                  <a:gd name="connsiteY37" fmla="*/ 474764 h 474764"/>
                  <a:gd name="connsiteX38" fmla="*/ 84074 w 608989"/>
                  <a:gd name="connsiteY38" fmla="*/ 425625 h 474764"/>
                  <a:gd name="connsiteX39" fmla="*/ 21485 w 608989"/>
                  <a:gd name="connsiteY39" fmla="*/ 425625 h 474764"/>
                  <a:gd name="connsiteX40" fmla="*/ 4869 w 608989"/>
                  <a:gd name="connsiteY40" fmla="*/ 418214 h 474764"/>
                  <a:gd name="connsiteX41" fmla="*/ 352 w 608989"/>
                  <a:gd name="connsiteY41" fmla="*/ 400814 h 474764"/>
                  <a:gd name="connsiteX42" fmla="*/ 15516 w 608989"/>
                  <a:gd name="connsiteY42" fmla="*/ 309304 h 474764"/>
                  <a:gd name="connsiteX43" fmla="*/ 41649 w 608989"/>
                  <a:gd name="connsiteY43" fmla="*/ 281593 h 474764"/>
                  <a:gd name="connsiteX44" fmla="*/ 95850 w 608989"/>
                  <a:gd name="connsiteY44" fmla="*/ 269348 h 474764"/>
                  <a:gd name="connsiteX45" fmla="*/ 125532 w 608989"/>
                  <a:gd name="connsiteY45" fmla="*/ 250660 h 474764"/>
                  <a:gd name="connsiteX46" fmla="*/ 181992 w 608989"/>
                  <a:gd name="connsiteY46" fmla="*/ 179771 h 474764"/>
                  <a:gd name="connsiteX47" fmla="*/ 217965 w 608989"/>
                  <a:gd name="connsiteY47" fmla="*/ 162371 h 474764"/>
                  <a:gd name="connsiteX48" fmla="*/ 168447 w 608989"/>
                  <a:gd name="connsiteY48" fmla="*/ 0 h 474764"/>
                  <a:gd name="connsiteX49" fmla="*/ 238143 w 608989"/>
                  <a:gd name="connsiteY49" fmla="*/ 47040 h 474764"/>
                  <a:gd name="connsiteX50" fmla="*/ 416257 w 608989"/>
                  <a:gd name="connsiteY50" fmla="*/ 47040 h 474764"/>
                  <a:gd name="connsiteX51" fmla="*/ 421743 w 608989"/>
                  <a:gd name="connsiteY51" fmla="*/ 47524 h 474764"/>
                  <a:gd name="connsiteX52" fmla="*/ 491762 w 608989"/>
                  <a:gd name="connsiteY52" fmla="*/ 0 h 474764"/>
                  <a:gd name="connsiteX53" fmla="*/ 556941 w 608989"/>
                  <a:gd name="connsiteY53" fmla="*/ 37858 h 474764"/>
                  <a:gd name="connsiteX54" fmla="*/ 557103 w 608989"/>
                  <a:gd name="connsiteY54" fmla="*/ 46396 h 474764"/>
                  <a:gd name="connsiteX55" fmla="*/ 549520 w 608989"/>
                  <a:gd name="connsiteY55" fmla="*/ 50262 h 474764"/>
                  <a:gd name="connsiteX56" fmla="*/ 500635 w 608989"/>
                  <a:gd name="connsiteY56" fmla="*/ 50423 h 474764"/>
                  <a:gd name="connsiteX57" fmla="*/ 496279 w 608989"/>
                  <a:gd name="connsiteY57" fmla="*/ 52357 h 474764"/>
                  <a:gd name="connsiteX58" fmla="*/ 495957 w 608989"/>
                  <a:gd name="connsiteY58" fmla="*/ 52840 h 474764"/>
                  <a:gd name="connsiteX59" fmla="*/ 479823 w 608989"/>
                  <a:gd name="connsiteY59" fmla="*/ 75071 h 474764"/>
                  <a:gd name="connsiteX60" fmla="*/ 495634 w 608989"/>
                  <a:gd name="connsiteY60" fmla="*/ 97142 h 474764"/>
                  <a:gd name="connsiteX61" fmla="*/ 495957 w 608989"/>
                  <a:gd name="connsiteY61" fmla="*/ 97625 h 474764"/>
                  <a:gd name="connsiteX62" fmla="*/ 499345 w 608989"/>
                  <a:gd name="connsiteY62" fmla="*/ 99719 h 474764"/>
                  <a:gd name="connsiteX63" fmla="*/ 549520 w 608989"/>
                  <a:gd name="connsiteY63" fmla="*/ 99880 h 474764"/>
                  <a:gd name="connsiteX64" fmla="*/ 556941 w 608989"/>
                  <a:gd name="connsiteY64" fmla="*/ 104069 h 474764"/>
                  <a:gd name="connsiteX65" fmla="*/ 556941 w 608989"/>
                  <a:gd name="connsiteY65" fmla="*/ 112285 h 474764"/>
                  <a:gd name="connsiteX66" fmla="*/ 491762 w 608989"/>
                  <a:gd name="connsiteY66" fmla="*/ 150304 h 474764"/>
                  <a:gd name="connsiteX67" fmla="*/ 421743 w 608989"/>
                  <a:gd name="connsiteY67" fmla="*/ 102780 h 474764"/>
                  <a:gd name="connsiteX68" fmla="*/ 416257 w 608989"/>
                  <a:gd name="connsiteY68" fmla="*/ 103263 h 474764"/>
                  <a:gd name="connsiteX69" fmla="*/ 238143 w 608989"/>
                  <a:gd name="connsiteY69" fmla="*/ 103263 h 474764"/>
                  <a:gd name="connsiteX70" fmla="*/ 168447 w 608989"/>
                  <a:gd name="connsiteY70" fmla="*/ 150304 h 474764"/>
                  <a:gd name="connsiteX71" fmla="*/ 103267 w 608989"/>
                  <a:gd name="connsiteY71" fmla="*/ 112446 h 474764"/>
                  <a:gd name="connsiteX72" fmla="*/ 103106 w 608989"/>
                  <a:gd name="connsiteY72" fmla="*/ 103908 h 474764"/>
                  <a:gd name="connsiteX73" fmla="*/ 110689 w 608989"/>
                  <a:gd name="connsiteY73" fmla="*/ 99880 h 474764"/>
                  <a:gd name="connsiteX74" fmla="*/ 159573 w 608989"/>
                  <a:gd name="connsiteY74" fmla="*/ 99880 h 474764"/>
                  <a:gd name="connsiteX75" fmla="*/ 164091 w 608989"/>
                  <a:gd name="connsiteY75" fmla="*/ 97786 h 474764"/>
                  <a:gd name="connsiteX76" fmla="*/ 164252 w 608989"/>
                  <a:gd name="connsiteY76" fmla="*/ 97464 h 474764"/>
                  <a:gd name="connsiteX77" fmla="*/ 180385 w 608989"/>
                  <a:gd name="connsiteY77" fmla="*/ 75232 h 474764"/>
                  <a:gd name="connsiteX78" fmla="*/ 164575 w 608989"/>
                  <a:gd name="connsiteY78" fmla="*/ 53162 h 474764"/>
                  <a:gd name="connsiteX79" fmla="*/ 164252 w 608989"/>
                  <a:gd name="connsiteY79" fmla="*/ 52679 h 474764"/>
                  <a:gd name="connsiteX80" fmla="*/ 160864 w 608989"/>
                  <a:gd name="connsiteY80" fmla="*/ 50423 h 474764"/>
                  <a:gd name="connsiteX81" fmla="*/ 160541 w 608989"/>
                  <a:gd name="connsiteY81" fmla="*/ 50423 h 474764"/>
                  <a:gd name="connsiteX82" fmla="*/ 110689 w 608989"/>
                  <a:gd name="connsiteY82" fmla="*/ 50262 h 474764"/>
                  <a:gd name="connsiteX83" fmla="*/ 103267 w 608989"/>
                  <a:gd name="connsiteY83" fmla="*/ 46235 h 474764"/>
                  <a:gd name="connsiteX84" fmla="*/ 103267 w 608989"/>
                  <a:gd name="connsiteY84" fmla="*/ 37858 h 474764"/>
                  <a:gd name="connsiteX85" fmla="*/ 168447 w 608989"/>
                  <a:gd name="connsiteY85" fmla="*/ 0 h 47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608989" h="474764">
                    <a:moveTo>
                      <a:pt x="427673" y="372781"/>
                    </a:moveTo>
                    <a:cubicBezTo>
                      <a:pt x="408960" y="372781"/>
                      <a:pt x="393797" y="387926"/>
                      <a:pt x="393797" y="406614"/>
                    </a:cubicBezTo>
                    <a:cubicBezTo>
                      <a:pt x="393797" y="425303"/>
                      <a:pt x="408960" y="440448"/>
                      <a:pt x="427673" y="440448"/>
                    </a:cubicBezTo>
                    <a:cubicBezTo>
                      <a:pt x="446385" y="440448"/>
                      <a:pt x="461549" y="425303"/>
                      <a:pt x="461549" y="406614"/>
                    </a:cubicBezTo>
                    <a:cubicBezTo>
                      <a:pt x="461549" y="387926"/>
                      <a:pt x="446385" y="372781"/>
                      <a:pt x="427673" y="372781"/>
                    </a:cubicBezTo>
                    <a:close/>
                    <a:moveTo>
                      <a:pt x="149568" y="372781"/>
                    </a:moveTo>
                    <a:cubicBezTo>
                      <a:pt x="130855" y="372781"/>
                      <a:pt x="115692" y="387926"/>
                      <a:pt x="115692" y="406614"/>
                    </a:cubicBezTo>
                    <a:cubicBezTo>
                      <a:pt x="115692" y="425303"/>
                      <a:pt x="130855" y="440448"/>
                      <a:pt x="149568" y="440448"/>
                    </a:cubicBezTo>
                    <a:cubicBezTo>
                      <a:pt x="168280" y="440448"/>
                      <a:pt x="183444" y="425303"/>
                      <a:pt x="183444" y="406614"/>
                    </a:cubicBezTo>
                    <a:cubicBezTo>
                      <a:pt x="183444" y="387926"/>
                      <a:pt x="168280" y="372781"/>
                      <a:pt x="149568" y="372781"/>
                    </a:cubicBezTo>
                    <a:close/>
                    <a:moveTo>
                      <a:pt x="413316" y="194754"/>
                    </a:moveTo>
                    <a:lnTo>
                      <a:pt x="413316" y="269348"/>
                    </a:lnTo>
                    <a:lnTo>
                      <a:pt x="477196" y="269348"/>
                    </a:lnTo>
                    <a:cubicBezTo>
                      <a:pt x="486068" y="269348"/>
                      <a:pt x="489133" y="263387"/>
                      <a:pt x="483971" y="256137"/>
                    </a:cubicBezTo>
                    <a:lnTo>
                      <a:pt x="449611" y="207965"/>
                    </a:lnTo>
                    <a:cubicBezTo>
                      <a:pt x="444449" y="200715"/>
                      <a:pt x="432996" y="194754"/>
                      <a:pt x="424124" y="194754"/>
                    </a:cubicBezTo>
                    <a:close/>
                    <a:moveTo>
                      <a:pt x="231999" y="194754"/>
                    </a:moveTo>
                    <a:cubicBezTo>
                      <a:pt x="223127" y="194754"/>
                      <a:pt x="211351" y="200393"/>
                      <a:pt x="205705" y="207321"/>
                    </a:cubicBezTo>
                    <a:lnTo>
                      <a:pt x="165860" y="256782"/>
                    </a:lnTo>
                    <a:cubicBezTo>
                      <a:pt x="160376" y="263709"/>
                      <a:pt x="163118" y="269348"/>
                      <a:pt x="171990" y="269348"/>
                    </a:cubicBezTo>
                    <a:lnTo>
                      <a:pt x="374439" y="269348"/>
                    </a:lnTo>
                    <a:lnTo>
                      <a:pt x="374439" y="194754"/>
                    </a:lnTo>
                    <a:close/>
                    <a:moveTo>
                      <a:pt x="217965" y="162371"/>
                    </a:moveTo>
                    <a:lnTo>
                      <a:pt x="442030" y="162371"/>
                    </a:lnTo>
                    <a:cubicBezTo>
                      <a:pt x="454612" y="162371"/>
                      <a:pt x="470098" y="170427"/>
                      <a:pt x="477196" y="180577"/>
                    </a:cubicBezTo>
                    <a:lnTo>
                      <a:pt x="524783" y="248243"/>
                    </a:lnTo>
                    <a:cubicBezTo>
                      <a:pt x="528816" y="254043"/>
                      <a:pt x="536882" y="257910"/>
                      <a:pt x="544625" y="257910"/>
                    </a:cubicBezTo>
                    <a:cubicBezTo>
                      <a:pt x="546883" y="257910"/>
                      <a:pt x="548819" y="257748"/>
                      <a:pt x="550594" y="257104"/>
                    </a:cubicBezTo>
                    <a:lnTo>
                      <a:pt x="586728" y="245826"/>
                    </a:lnTo>
                    <a:cubicBezTo>
                      <a:pt x="593987" y="243571"/>
                      <a:pt x="600924" y="245021"/>
                      <a:pt x="605118" y="249693"/>
                    </a:cubicBezTo>
                    <a:cubicBezTo>
                      <a:pt x="608183" y="253398"/>
                      <a:pt x="609473" y="258554"/>
                      <a:pt x="608828" y="264354"/>
                    </a:cubicBezTo>
                    <a:lnTo>
                      <a:pt x="590277" y="401942"/>
                    </a:lnTo>
                    <a:cubicBezTo>
                      <a:pt x="588664" y="414992"/>
                      <a:pt x="576565" y="425625"/>
                      <a:pt x="563337" y="425625"/>
                    </a:cubicBezTo>
                    <a:lnTo>
                      <a:pt x="493166" y="425625"/>
                    </a:lnTo>
                    <a:cubicBezTo>
                      <a:pt x="484939" y="453981"/>
                      <a:pt x="458806" y="474764"/>
                      <a:pt x="427673" y="474764"/>
                    </a:cubicBezTo>
                    <a:cubicBezTo>
                      <a:pt x="396700" y="474764"/>
                      <a:pt x="370568" y="453981"/>
                      <a:pt x="362341" y="425625"/>
                    </a:cubicBezTo>
                    <a:lnTo>
                      <a:pt x="215061" y="425625"/>
                    </a:lnTo>
                    <a:cubicBezTo>
                      <a:pt x="206834" y="453981"/>
                      <a:pt x="180540" y="474764"/>
                      <a:pt x="149568" y="474764"/>
                    </a:cubicBezTo>
                    <a:cubicBezTo>
                      <a:pt x="118595" y="474764"/>
                      <a:pt x="92301" y="453981"/>
                      <a:pt x="84074" y="425625"/>
                    </a:cubicBezTo>
                    <a:lnTo>
                      <a:pt x="21485" y="425625"/>
                    </a:lnTo>
                    <a:cubicBezTo>
                      <a:pt x="14871" y="425625"/>
                      <a:pt x="8902" y="423048"/>
                      <a:pt x="4869" y="418214"/>
                    </a:cubicBezTo>
                    <a:cubicBezTo>
                      <a:pt x="836" y="413542"/>
                      <a:pt x="-777" y="407420"/>
                      <a:pt x="352" y="400814"/>
                    </a:cubicBezTo>
                    <a:lnTo>
                      <a:pt x="15516" y="309304"/>
                    </a:lnTo>
                    <a:cubicBezTo>
                      <a:pt x="17613" y="296576"/>
                      <a:pt x="29066" y="284332"/>
                      <a:pt x="41649" y="281593"/>
                    </a:cubicBezTo>
                    <a:lnTo>
                      <a:pt x="95850" y="269348"/>
                    </a:lnTo>
                    <a:cubicBezTo>
                      <a:pt x="105690" y="267093"/>
                      <a:pt x="119241" y="258554"/>
                      <a:pt x="125532" y="250660"/>
                    </a:cubicBezTo>
                    <a:lnTo>
                      <a:pt x="181992" y="179771"/>
                    </a:lnTo>
                    <a:cubicBezTo>
                      <a:pt x="189735" y="169943"/>
                      <a:pt x="205544" y="162371"/>
                      <a:pt x="217965" y="162371"/>
                    </a:cubicBezTo>
                    <a:close/>
                    <a:moveTo>
                      <a:pt x="168447" y="0"/>
                    </a:moveTo>
                    <a:cubicBezTo>
                      <a:pt x="200068" y="0"/>
                      <a:pt x="227011" y="19493"/>
                      <a:pt x="238143" y="47040"/>
                    </a:cubicBezTo>
                    <a:lnTo>
                      <a:pt x="416257" y="47040"/>
                    </a:lnTo>
                    <a:cubicBezTo>
                      <a:pt x="418193" y="47040"/>
                      <a:pt x="419968" y="47202"/>
                      <a:pt x="421743" y="47524"/>
                    </a:cubicBezTo>
                    <a:cubicBezTo>
                      <a:pt x="432875" y="19815"/>
                      <a:pt x="459979" y="0"/>
                      <a:pt x="491762" y="0"/>
                    </a:cubicBezTo>
                    <a:cubicBezTo>
                      <a:pt x="518543" y="0"/>
                      <a:pt x="543550" y="14499"/>
                      <a:pt x="556941" y="37858"/>
                    </a:cubicBezTo>
                    <a:cubicBezTo>
                      <a:pt x="558232" y="39952"/>
                      <a:pt x="558877" y="43335"/>
                      <a:pt x="557103" y="46396"/>
                    </a:cubicBezTo>
                    <a:cubicBezTo>
                      <a:pt x="555651" y="48812"/>
                      <a:pt x="552908" y="50262"/>
                      <a:pt x="549520" y="50262"/>
                    </a:cubicBezTo>
                    <a:cubicBezTo>
                      <a:pt x="549520" y="50262"/>
                      <a:pt x="513703" y="50423"/>
                      <a:pt x="500635" y="50423"/>
                    </a:cubicBezTo>
                    <a:cubicBezTo>
                      <a:pt x="497731" y="50423"/>
                      <a:pt x="496279" y="52357"/>
                      <a:pt x="496279" y="52357"/>
                    </a:cubicBezTo>
                    <a:lnTo>
                      <a:pt x="495957" y="52840"/>
                    </a:lnTo>
                    <a:cubicBezTo>
                      <a:pt x="489019" y="60895"/>
                      <a:pt x="481275" y="71366"/>
                      <a:pt x="479823" y="75071"/>
                    </a:cubicBezTo>
                    <a:cubicBezTo>
                      <a:pt x="481275" y="78777"/>
                      <a:pt x="489019" y="89087"/>
                      <a:pt x="495634" y="97142"/>
                    </a:cubicBezTo>
                    <a:lnTo>
                      <a:pt x="495957" y="97625"/>
                    </a:lnTo>
                    <a:cubicBezTo>
                      <a:pt x="496441" y="98269"/>
                      <a:pt x="498054" y="99719"/>
                      <a:pt x="499345" y="99719"/>
                    </a:cubicBezTo>
                    <a:cubicBezTo>
                      <a:pt x="511929" y="99719"/>
                      <a:pt x="549520" y="99880"/>
                      <a:pt x="549520" y="99880"/>
                    </a:cubicBezTo>
                    <a:cubicBezTo>
                      <a:pt x="552747" y="99880"/>
                      <a:pt x="555489" y="101491"/>
                      <a:pt x="556941" y="104069"/>
                    </a:cubicBezTo>
                    <a:cubicBezTo>
                      <a:pt x="558393" y="106485"/>
                      <a:pt x="558393" y="109868"/>
                      <a:pt x="556941" y="112285"/>
                    </a:cubicBezTo>
                    <a:cubicBezTo>
                      <a:pt x="543550" y="135644"/>
                      <a:pt x="518543" y="150304"/>
                      <a:pt x="491762" y="150304"/>
                    </a:cubicBezTo>
                    <a:cubicBezTo>
                      <a:pt x="459979" y="150304"/>
                      <a:pt x="432875" y="130489"/>
                      <a:pt x="421743" y="102780"/>
                    </a:cubicBezTo>
                    <a:cubicBezTo>
                      <a:pt x="419968" y="103102"/>
                      <a:pt x="418193" y="103263"/>
                      <a:pt x="416257" y="103263"/>
                    </a:cubicBezTo>
                    <a:lnTo>
                      <a:pt x="238143" y="103263"/>
                    </a:lnTo>
                    <a:cubicBezTo>
                      <a:pt x="227011" y="130811"/>
                      <a:pt x="200068" y="150304"/>
                      <a:pt x="168447" y="150304"/>
                    </a:cubicBezTo>
                    <a:cubicBezTo>
                      <a:pt x="141665" y="150304"/>
                      <a:pt x="116658" y="135805"/>
                      <a:pt x="103267" y="112446"/>
                    </a:cubicBezTo>
                    <a:cubicBezTo>
                      <a:pt x="101977" y="110352"/>
                      <a:pt x="101331" y="106969"/>
                      <a:pt x="103106" y="103908"/>
                    </a:cubicBezTo>
                    <a:cubicBezTo>
                      <a:pt x="104558" y="101330"/>
                      <a:pt x="107301" y="99880"/>
                      <a:pt x="110689" y="99880"/>
                    </a:cubicBezTo>
                    <a:cubicBezTo>
                      <a:pt x="110689" y="99880"/>
                      <a:pt x="146505" y="99880"/>
                      <a:pt x="159573" y="99880"/>
                    </a:cubicBezTo>
                    <a:cubicBezTo>
                      <a:pt x="162477" y="99880"/>
                      <a:pt x="163929" y="98108"/>
                      <a:pt x="164091" y="97786"/>
                    </a:cubicBezTo>
                    <a:lnTo>
                      <a:pt x="164252" y="97464"/>
                    </a:lnTo>
                    <a:cubicBezTo>
                      <a:pt x="171189" y="89248"/>
                      <a:pt x="178933" y="78777"/>
                      <a:pt x="180385" y="75232"/>
                    </a:cubicBezTo>
                    <a:cubicBezTo>
                      <a:pt x="178933" y="71527"/>
                      <a:pt x="171189" y="61217"/>
                      <a:pt x="164575" y="53162"/>
                    </a:cubicBezTo>
                    <a:lnTo>
                      <a:pt x="164252" y="52679"/>
                    </a:lnTo>
                    <a:cubicBezTo>
                      <a:pt x="163768" y="52034"/>
                      <a:pt x="162155" y="50423"/>
                      <a:pt x="160864" y="50423"/>
                    </a:cubicBezTo>
                    <a:lnTo>
                      <a:pt x="160541" y="50423"/>
                    </a:lnTo>
                    <a:cubicBezTo>
                      <a:pt x="147796" y="50423"/>
                      <a:pt x="110689" y="50262"/>
                      <a:pt x="110689" y="50262"/>
                    </a:cubicBezTo>
                    <a:cubicBezTo>
                      <a:pt x="107462" y="50262"/>
                      <a:pt x="104719" y="48812"/>
                      <a:pt x="103267" y="46235"/>
                    </a:cubicBezTo>
                    <a:cubicBezTo>
                      <a:pt x="101815" y="43657"/>
                      <a:pt x="101654" y="40435"/>
                      <a:pt x="103267" y="37858"/>
                    </a:cubicBezTo>
                    <a:cubicBezTo>
                      <a:pt x="116497" y="14499"/>
                      <a:pt x="141665" y="0"/>
                      <a:pt x="1684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2" name="iSļîḑè"/>
            <p:cNvGrpSpPr/>
            <p:nvPr/>
          </p:nvGrpSpPr>
          <p:grpSpPr>
            <a:xfrm>
              <a:off x="5696184" y="1887858"/>
              <a:ext cx="571512" cy="571512"/>
              <a:chOff x="5275332" y="2191225"/>
              <a:chExt cx="457200" cy="457200"/>
            </a:xfrm>
          </p:grpSpPr>
          <p:sp>
            <p:nvSpPr>
              <p:cNvPr id="33" name="isḻiḋê"/>
              <p:cNvSpPr/>
              <p:nvPr/>
            </p:nvSpPr>
            <p:spPr>
              <a:xfrm>
                <a:off x="5275332" y="2191225"/>
                <a:ext cx="457200" cy="457200"/>
              </a:xfrm>
              <a:prstGeom prst="ellipse">
                <a:avLst/>
              </a:prstGeom>
              <a:solidFill>
                <a:srgbClr val="62767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is1îḑé"/>
              <p:cNvSpPr/>
              <p:nvPr/>
            </p:nvSpPr>
            <p:spPr>
              <a:xfrm>
                <a:off x="5395423" y="2335229"/>
                <a:ext cx="217020" cy="169187"/>
              </a:xfrm>
              <a:custGeom>
                <a:avLst/>
                <a:gdLst>
                  <a:gd name="connsiteX0" fmla="*/ 427673 w 608989"/>
                  <a:gd name="connsiteY0" fmla="*/ 372781 h 474764"/>
                  <a:gd name="connsiteX1" fmla="*/ 393797 w 608989"/>
                  <a:gd name="connsiteY1" fmla="*/ 406614 h 474764"/>
                  <a:gd name="connsiteX2" fmla="*/ 427673 w 608989"/>
                  <a:gd name="connsiteY2" fmla="*/ 440448 h 474764"/>
                  <a:gd name="connsiteX3" fmla="*/ 461549 w 608989"/>
                  <a:gd name="connsiteY3" fmla="*/ 406614 h 474764"/>
                  <a:gd name="connsiteX4" fmla="*/ 427673 w 608989"/>
                  <a:gd name="connsiteY4" fmla="*/ 372781 h 474764"/>
                  <a:gd name="connsiteX5" fmla="*/ 149568 w 608989"/>
                  <a:gd name="connsiteY5" fmla="*/ 372781 h 474764"/>
                  <a:gd name="connsiteX6" fmla="*/ 115692 w 608989"/>
                  <a:gd name="connsiteY6" fmla="*/ 406614 h 474764"/>
                  <a:gd name="connsiteX7" fmla="*/ 149568 w 608989"/>
                  <a:gd name="connsiteY7" fmla="*/ 440448 h 474764"/>
                  <a:gd name="connsiteX8" fmla="*/ 183444 w 608989"/>
                  <a:gd name="connsiteY8" fmla="*/ 406614 h 474764"/>
                  <a:gd name="connsiteX9" fmla="*/ 149568 w 608989"/>
                  <a:gd name="connsiteY9" fmla="*/ 372781 h 474764"/>
                  <a:gd name="connsiteX10" fmla="*/ 413316 w 608989"/>
                  <a:gd name="connsiteY10" fmla="*/ 194754 h 474764"/>
                  <a:gd name="connsiteX11" fmla="*/ 413316 w 608989"/>
                  <a:gd name="connsiteY11" fmla="*/ 269348 h 474764"/>
                  <a:gd name="connsiteX12" fmla="*/ 477196 w 608989"/>
                  <a:gd name="connsiteY12" fmla="*/ 269348 h 474764"/>
                  <a:gd name="connsiteX13" fmla="*/ 483971 w 608989"/>
                  <a:gd name="connsiteY13" fmla="*/ 256137 h 474764"/>
                  <a:gd name="connsiteX14" fmla="*/ 449611 w 608989"/>
                  <a:gd name="connsiteY14" fmla="*/ 207965 h 474764"/>
                  <a:gd name="connsiteX15" fmla="*/ 424124 w 608989"/>
                  <a:gd name="connsiteY15" fmla="*/ 194754 h 474764"/>
                  <a:gd name="connsiteX16" fmla="*/ 231999 w 608989"/>
                  <a:gd name="connsiteY16" fmla="*/ 194754 h 474764"/>
                  <a:gd name="connsiteX17" fmla="*/ 205705 w 608989"/>
                  <a:gd name="connsiteY17" fmla="*/ 207321 h 474764"/>
                  <a:gd name="connsiteX18" fmla="*/ 165860 w 608989"/>
                  <a:gd name="connsiteY18" fmla="*/ 256782 h 474764"/>
                  <a:gd name="connsiteX19" fmla="*/ 171990 w 608989"/>
                  <a:gd name="connsiteY19" fmla="*/ 269348 h 474764"/>
                  <a:gd name="connsiteX20" fmla="*/ 374439 w 608989"/>
                  <a:gd name="connsiteY20" fmla="*/ 269348 h 474764"/>
                  <a:gd name="connsiteX21" fmla="*/ 374439 w 608989"/>
                  <a:gd name="connsiteY21" fmla="*/ 194754 h 474764"/>
                  <a:gd name="connsiteX22" fmla="*/ 217965 w 608989"/>
                  <a:gd name="connsiteY22" fmla="*/ 162371 h 474764"/>
                  <a:gd name="connsiteX23" fmla="*/ 442030 w 608989"/>
                  <a:gd name="connsiteY23" fmla="*/ 162371 h 474764"/>
                  <a:gd name="connsiteX24" fmla="*/ 477196 w 608989"/>
                  <a:gd name="connsiteY24" fmla="*/ 180577 h 474764"/>
                  <a:gd name="connsiteX25" fmla="*/ 524783 w 608989"/>
                  <a:gd name="connsiteY25" fmla="*/ 248243 h 474764"/>
                  <a:gd name="connsiteX26" fmla="*/ 544625 w 608989"/>
                  <a:gd name="connsiteY26" fmla="*/ 257910 h 474764"/>
                  <a:gd name="connsiteX27" fmla="*/ 550594 w 608989"/>
                  <a:gd name="connsiteY27" fmla="*/ 257104 h 474764"/>
                  <a:gd name="connsiteX28" fmla="*/ 586728 w 608989"/>
                  <a:gd name="connsiteY28" fmla="*/ 245826 h 474764"/>
                  <a:gd name="connsiteX29" fmla="*/ 605118 w 608989"/>
                  <a:gd name="connsiteY29" fmla="*/ 249693 h 474764"/>
                  <a:gd name="connsiteX30" fmla="*/ 608828 w 608989"/>
                  <a:gd name="connsiteY30" fmla="*/ 264354 h 474764"/>
                  <a:gd name="connsiteX31" fmla="*/ 590277 w 608989"/>
                  <a:gd name="connsiteY31" fmla="*/ 401942 h 474764"/>
                  <a:gd name="connsiteX32" fmla="*/ 563337 w 608989"/>
                  <a:gd name="connsiteY32" fmla="*/ 425625 h 474764"/>
                  <a:gd name="connsiteX33" fmla="*/ 493166 w 608989"/>
                  <a:gd name="connsiteY33" fmla="*/ 425625 h 474764"/>
                  <a:gd name="connsiteX34" fmla="*/ 427673 w 608989"/>
                  <a:gd name="connsiteY34" fmla="*/ 474764 h 474764"/>
                  <a:gd name="connsiteX35" fmla="*/ 362341 w 608989"/>
                  <a:gd name="connsiteY35" fmla="*/ 425625 h 474764"/>
                  <a:gd name="connsiteX36" fmla="*/ 215061 w 608989"/>
                  <a:gd name="connsiteY36" fmla="*/ 425625 h 474764"/>
                  <a:gd name="connsiteX37" fmla="*/ 149568 w 608989"/>
                  <a:gd name="connsiteY37" fmla="*/ 474764 h 474764"/>
                  <a:gd name="connsiteX38" fmla="*/ 84074 w 608989"/>
                  <a:gd name="connsiteY38" fmla="*/ 425625 h 474764"/>
                  <a:gd name="connsiteX39" fmla="*/ 21485 w 608989"/>
                  <a:gd name="connsiteY39" fmla="*/ 425625 h 474764"/>
                  <a:gd name="connsiteX40" fmla="*/ 4869 w 608989"/>
                  <a:gd name="connsiteY40" fmla="*/ 418214 h 474764"/>
                  <a:gd name="connsiteX41" fmla="*/ 352 w 608989"/>
                  <a:gd name="connsiteY41" fmla="*/ 400814 h 474764"/>
                  <a:gd name="connsiteX42" fmla="*/ 15516 w 608989"/>
                  <a:gd name="connsiteY42" fmla="*/ 309304 h 474764"/>
                  <a:gd name="connsiteX43" fmla="*/ 41649 w 608989"/>
                  <a:gd name="connsiteY43" fmla="*/ 281593 h 474764"/>
                  <a:gd name="connsiteX44" fmla="*/ 95850 w 608989"/>
                  <a:gd name="connsiteY44" fmla="*/ 269348 h 474764"/>
                  <a:gd name="connsiteX45" fmla="*/ 125532 w 608989"/>
                  <a:gd name="connsiteY45" fmla="*/ 250660 h 474764"/>
                  <a:gd name="connsiteX46" fmla="*/ 181992 w 608989"/>
                  <a:gd name="connsiteY46" fmla="*/ 179771 h 474764"/>
                  <a:gd name="connsiteX47" fmla="*/ 217965 w 608989"/>
                  <a:gd name="connsiteY47" fmla="*/ 162371 h 474764"/>
                  <a:gd name="connsiteX48" fmla="*/ 168447 w 608989"/>
                  <a:gd name="connsiteY48" fmla="*/ 0 h 474764"/>
                  <a:gd name="connsiteX49" fmla="*/ 238143 w 608989"/>
                  <a:gd name="connsiteY49" fmla="*/ 47040 h 474764"/>
                  <a:gd name="connsiteX50" fmla="*/ 416257 w 608989"/>
                  <a:gd name="connsiteY50" fmla="*/ 47040 h 474764"/>
                  <a:gd name="connsiteX51" fmla="*/ 421743 w 608989"/>
                  <a:gd name="connsiteY51" fmla="*/ 47524 h 474764"/>
                  <a:gd name="connsiteX52" fmla="*/ 491762 w 608989"/>
                  <a:gd name="connsiteY52" fmla="*/ 0 h 474764"/>
                  <a:gd name="connsiteX53" fmla="*/ 556941 w 608989"/>
                  <a:gd name="connsiteY53" fmla="*/ 37858 h 474764"/>
                  <a:gd name="connsiteX54" fmla="*/ 557103 w 608989"/>
                  <a:gd name="connsiteY54" fmla="*/ 46396 h 474764"/>
                  <a:gd name="connsiteX55" fmla="*/ 549520 w 608989"/>
                  <a:gd name="connsiteY55" fmla="*/ 50262 h 474764"/>
                  <a:gd name="connsiteX56" fmla="*/ 500635 w 608989"/>
                  <a:gd name="connsiteY56" fmla="*/ 50423 h 474764"/>
                  <a:gd name="connsiteX57" fmla="*/ 496279 w 608989"/>
                  <a:gd name="connsiteY57" fmla="*/ 52357 h 474764"/>
                  <a:gd name="connsiteX58" fmla="*/ 495957 w 608989"/>
                  <a:gd name="connsiteY58" fmla="*/ 52840 h 474764"/>
                  <a:gd name="connsiteX59" fmla="*/ 479823 w 608989"/>
                  <a:gd name="connsiteY59" fmla="*/ 75071 h 474764"/>
                  <a:gd name="connsiteX60" fmla="*/ 495634 w 608989"/>
                  <a:gd name="connsiteY60" fmla="*/ 97142 h 474764"/>
                  <a:gd name="connsiteX61" fmla="*/ 495957 w 608989"/>
                  <a:gd name="connsiteY61" fmla="*/ 97625 h 474764"/>
                  <a:gd name="connsiteX62" fmla="*/ 499345 w 608989"/>
                  <a:gd name="connsiteY62" fmla="*/ 99719 h 474764"/>
                  <a:gd name="connsiteX63" fmla="*/ 549520 w 608989"/>
                  <a:gd name="connsiteY63" fmla="*/ 99880 h 474764"/>
                  <a:gd name="connsiteX64" fmla="*/ 556941 w 608989"/>
                  <a:gd name="connsiteY64" fmla="*/ 104069 h 474764"/>
                  <a:gd name="connsiteX65" fmla="*/ 556941 w 608989"/>
                  <a:gd name="connsiteY65" fmla="*/ 112285 h 474764"/>
                  <a:gd name="connsiteX66" fmla="*/ 491762 w 608989"/>
                  <a:gd name="connsiteY66" fmla="*/ 150304 h 474764"/>
                  <a:gd name="connsiteX67" fmla="*/ 421743 w 608989"/>
                  <a:gd name="connsiteY67" fmla="*/ 102780 h 474764"/>
                  <a:gd name="connsiteX68" fmla="*/ 416257 w 608989"/>
                  <a:gd name="connsiteY68" fmla="*/ 103263 h 474764"/>
                  <a:gd name="connsiteX69" fmla="*/ 238143 w 608989"/>
                  <a:gd name="connsiteY69" fmla="*/ 103263 h 474764"/>
                  <a:gd name="connsiteX70" fmla="*/ 168447 w 608989"/>
                  <a:gd name="connsiteY70" fmla="*/ 150304 h 474764"/>
                  <a:gd name="connsiteX71" fmla="*/ 103267 w 608989"/>
                  <a:gd name="connsiteY71" fmla="*/ 112446 h 474764"/>
                  <a:gd name="connsiteX72" fmla="*/ 103106 w 608989"/>
                  <a:gd name="connsiteY72" fmla="*/ 103908 h 474764"/>
                  <a:gd name="connsiteX73" fmla="*/ 110689 w 608989"/>
                  <a:gd name="connsiteY73" fmla="*/ 99880 h 474764"/>
                  <a:gd name="connsiteX74" fmla="*/ 159573 w 608989"/>
                  <a:gd name="connsiteY74" fmla="*/ 99880 h 474764"/>
                  <a:gd name="connsiteX75" fmla="*/ 164091 w 608989"/>
                  <a:gd name="connsiteY75" fmla="*/ 97786 h 474764"/>
                  <a:gd name="connsiteX76" fmla="*/ 164252 w 608989"/>
                  <a:gd name="connsiteY76" fmla="*/ 97464 h 474764"/>
                  <a:gd name="connsiteX77" fmla="*/ 180385 w 608989"/>
                  <a:gd name="connsiteY77" fmla="*/ 75232 h 474764"/>
                  <a:gd name="connsiteX78" fmla="*/ 164575 w 608989"/>
                  <a:gd name="connsiteY78" fmla="*/ 53162 h 474764"/>
                  <a:gd name="connsiteX79" fmla="*/ 164252 w 608989"/>
                  <a:gd name="connsiteY79" fmla="*/ 52679 h 474764"/>
                  <a:gd name="connsiteX80" fmla="*/ 160864 w 608989"/>
                  <a:gd name="connsiteY80" fmla="*/ 50423 h 474764"/>
                  <a:gd name="connsiteX81" fmla="*/ 160541 w 608989"/>
                  <a:gd name="connsiteY81" fmla="*/ 50423 h 474764"/>
                  <a:gd name="connsiteX82" fmla="*/ 110689 w 608989"/>
                  <a:gd name="connsiteY82" fmla="*/ 50262 h 474764"/>
                  <a:gd name="connsiteX83" fmla="*/ 103267 w 608989"/>
                  <a:gd name="connsiteY83" fmla="*/ 46235 h 474764"/>
                  <a:gd name="connsiteX84" fmla="*/ 103267 w 608989"/>
                  <a:gd name="connsiteY84" fmla="*/ 37858 h 474764"/>
                  <a:gd name="connsiteX85" fmla="*/ 168447 w 608989"/>
                  <a:gd name="connsiteY85" fmla="*/ 0 h 47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608989" h="474764">
                    <a:moveTo>
                      <a:pt x="427673" y="372781"/>
                    </a:moveTo>
                    <a:cubicBezTo>
                      <a:pt x="408960" y="372781"/>
                      <a:pt x="393797" y="387926"/>
                      <a:pt x="393797" y="406614"/>
                    </a:cubicBezTo>
                    <a:cubicBezTo>
                      <a:pt x="393797" y="425303"/>
                      <a:pt x="408960" y="440448"/>
                      <a:pt x="427673" y="440448"/>
                    </a:cubicBezTo>
                    <a:cubicBezTo>
                      <a:pt x="446385" y="440448"/>
                      <a:pt x="461549" y="425303"/>
                      <a:pt x="461549" y="406614"/>
                    </a:cubicBezTo>
                    <a:cubicBezTo>
                      <a:pt x="461549" y="387926"/>
                      <a:pt x="446385" y="372781"/>
                      <a:pt x="427673" y="372781"/>
                    </a:cubicBezTo>
                    <a:close/>
                    <a:moveTo>
                      <a:pt x="149568" y="372781"/>
                    </a:moveTo>
                    <a:cubicBezTo>
                      <a:pt x="130855" y="372781"/>
                      <a:pt x="115692" y="387926"/>
                      <a:pt x="115692" y="406614"/>
                    </a:cubicBezTo>
                    <a:cubicBezTo>
                      <a:pt x="115692" y="425303"/>
                      <a:pt x="130855" y="440448"/>
                      <a:pt x="149568" y="440448"/>
                    </a:cubicBezTo>
                    <a:cubicBezTo>
                      <a:pt x="168280" y="440448"/>
                      <a:pt x="183444" y="425303"/>
                      <a:pt x="183444" y="406614"/>
                    </a:cubicBezTo>
                    <a:cubicBezTo>
                      <a:pt x="183444" y="387926"/>
                      <a:pt x="168280" y="372781"/>
                      <a:pt x="149568" y="372781"/>
                    </a:cubicBezTo>
                    <a:close/>
                    <a:moveTo>
                      <a:pt x="413316" y="194754"/>
                    </a:moveTo>
                    <a:lnTo>
                      <a:pt x="413316" y="269348"/>
                    </a:lnTo>
                    <a:lnTo>
                      <a:pt x="477196" y="269348"/>
                    </a:lnTo>
                    <a:cubicBezTo>
                      <a:pt x="486068" y="269348"/>
                      <a:pt x="489133" y="263387"/>
                      <a:pt x="483971" y="256137"/>
                    </a:cubicBezTo>
                    <a:lnTo>
                      <a:pt x="449611" y="207965"/>
                    </a:lnTo>
                    <a:cubicBezTo>
                      <a:pt x="444449" y="200715"/>
                      <a:pt x="432996" y="194754"/>
                      <a:pt x="424124" y="194754"/>
                    </a:cubicBezTo>
                    <a:close/>
                    <a:moveTo>
                      <a:pt x="231999" y="194754"/>
                    </a:moveTo>
                    <a:cubicBezTo>
                      <a:pt x="223127" y="194754"/>
                      <a:pt x="211351" y="200393"/>
                      <a:pt x="205705" y="207321"/>
                    </a:cubicBezTo>
                    <a:lnTo>
                      <a:pt x="165860" y="256782"/>
                    </a:lnTo>
                    <a:cubicBezTo>
                      <a:pt x="160376" y="263709"/>
                      <a:pt x="163118" y="269348"/>
                      <a:pt x="171990" y="269348"/>
                    </a:cubicBezTo>
                    <a:lnTo>
                      <a:pt x="374439" y="269348"/>
                    </a:lnTo>
                    <a:lnTo>
                      <a:pt x="374439" y="194754"/>
                    </a:lnTo>
                    <a:close/>
                    <a:moveTo>
                      <a:pt x="217965" y="162371"/>
                    </a:moveTo>
                    <a:lnTo>
                      <a:pt x="442030" y="162371"/>
                    </a:lnTo>
                    <a:cubicBezTo>
                      <a:pt x="454612" y="162371"/>
                      <a:pt x="470098" y="170427"/>
                      <a:pt x="477196" y="180577"/>
                    </a:cubicBezTo>
                    <a:lnTo>
                      <a:pt x="524783" y="248243"/>
                    </a:lnTo>
                    <a:cubicBezTo>
                      <a:pt x="528816" y="254043"/>
                      <a:pt x="536882" y="257910"/>
                      <a:pt x="544625" y="257910"/>
                    </a:cubicBezTo>
                    <a:cubicBezTo>
                      <a:pt x="546883" y="257910"/>
                      <a:pt x="548819" y="257748"/>
                      <a:pt x="550594" y="257104"/>
                    </a:cubicBezTo>
                    <a:lnTo>
                      <a:pt x="586728" y="245826"/>
                    </a:lnTo>
                    <a:cubicBezTo>
                      <a:pt x="593987" y="243571"/>
                      <a:pt x="600924" y="245021"/>
                      <a:pt x="605118" y="249693"/>
                    </a:cubicBezTo>
                    <a:cubicBezTo>
                      <a:pt x="608183" y="253398"/>
                      <a:pt x="609473" y="258554"/>
                      <a:pt x="608828" y="264354"/>
                    </a:cubicBezTo>
                    <a:lnTo>
                      <a:pt x="590277" y="401942"/>
                    </a:lnTo>
                    <a:cubicBezTo>
                      <a:pt x="588664" y="414992"/>
                      <a:pt x="576565" y="425625"/>
                      <a:pt x="563337" y="425625"/>
                    </a:cubicBezTo>
                    <a:lnTo>
                      <a:pt x="493166" y="425625"/>
                    </a:lnTo>
                    <a:cubicBezTo>
                      <a:pt x="484939" y="453981"/>
                      <a:pt x="458806" y="474764"/>
                      <a:pt x="427673" y="474764"/>
                    </a:cubicBezTo>
                    <a:cubicBezTo>
                      <a:pt x="396700" y="474764"/>
                      <a:pt x="370568" y="453981"/>
                      <a:pt x="362341" y="425625"/>
                    </a:cubicBezTo>
                    <a:lnTo>
                      <a:pt x="215061" y="425625"/>
                    </a:lnTo>
                    <a:cubicBezTo>
                      <a:pt x="206834" y="453981"/>
                      <a:pt x="180540" y="474764"/>
                      <a:pt x="149568" y="474764"/>
                    </a:cubicBezTo>
                    <a:cubicBezTo>
                      <a:pt x="118595" y="474764"/>
                      <a:pt x="92301" y="453981"/>
                      <a:pt x="84074" y="425625"/>
                    </a:cubicBezTo>
                    <a:lnTo>
                      <a:pt x="21485" y="425625"/>
                    </a:lnTo>
                    <a:cubicBezTo>
                      <a:pt x="14871" y="425625"/>
                      <a:pt x="8902" y="423048"/>
                      <a:pt x="4869" y="418214"/>
                    </a:cubicBezTo>
                    <a:cubicBezTo>
                      <a:pt x="836" y="413542"/>
                      <a:pt x="-777" y="407420"/>
                      <a:pt x="352" y="400814"/>
                    </a:cubicBezTo>
                    <a:lnTo>
                      <a:pt x="15516" y="309304"/>
                    </a:lnTo>
                    <a:cubicBezTo>
                      <a:pt x="17613" y="296576"/>
                      <a:pt x="29066" y="284332"/>
                      <a:pt x="41649" y="281593"/>
                    </a:cubicBezTo>
                    <a:lnTo>
                      <a:pt x="95850" y="269348"/>
                    </a:lnTo>
                    <a:cubicBezTo>
                      <a:pt x="105690" y="267093"/>
                      <a:pt x="119241" y="258554"/>
                      <a:pt x="125532" y="250660"/>
                    </a:cubicBezTo>
                    <a:lnTo>
                      <a:pt x="181992" y="179771"/>
                    </a:lnTo>
                    <a:cubicBezTo>
                      <a:pt x="189735" y="169943"/>
                      <a:pt x="205544" y="162371"/>
                      <a:pt x="217965" y="162371"/>
                    </a:cubicBezTo>
                    <a:close/>
                    <a:moveTo>
                      <a:pt x="168447" y="0"/>
                    </a:moveTo>
                    <a:cubicBezTo>
                      <a:pt x="200068" y="0"/>
                      <a:pt x="227011" y="19493"/>
                      <a:pt x="238143" y="47040"/>
                    </a:cubicBezTo>
                    <a:lnTo>
                      <a:pt x="416257" y="47040"/>
                    </a:lnTo>
                    <a:cubicBezTo>
                      <a:pt x="418193" y="47040"/>
                      <a:pt x="419968" y="47202"/>
                      <a:pt x="421743" y="47524"/>
                    </a:cubicBezTo>
                    <a:cubicBezTo>
                      <a:pt x="432875" y="19815"/>
                      <a:pt x="459979" y="0"/>
                      <a:pt x="491762" y="0"/>
                    </a:cubicBezTo>
                    <a:cubicBezTo>
                      <a:pt x="518543" y="0"/>
                      <a:pt x="543550" y="14499"/>
                      <a:pt x="556941" y="37858"/>
                    </a:cubicBezTo>
                    <a:cubicBezTo>
                      <a:pt x="558232" y="39952"/>
                      <a:pt x="558877" y="43335"/>
                      <a:pt x="557103" y="46396"/>
                    </a:cubicBezTo>
                    <a:cubicBezTo>
                      <a:pt x="555651" y="48812"/>
                      <a:pt x="552908" y="50262"/>
                      <a:pt x="549520" y="50262"/>
                    </a:cubicBezTo>
                    <a:cubicBezTo>
                      <a:pt x="549520" y="50262"/>
                      <a:pt x="513703" y="50423"/>
                      <a:pt x="500635" y="50423"/>
                    </a:cubicBezTo>
                    <a:cubicBezTo>
                      <a:pt x="497731" y="50423"/>
                      <a:pt x="496279" y="52357"/>
                      <a:pt x="496279" y="52357"/>
                    </a:cubicBezTo>
                    <a:lnTo>
                      <a:pt x="495957" y="52840"/>
                    </a:lnTo>
                    <a:cubicBezTo>
                      <a:pt x="489019" y="60895"/>
                      <a:pt x="481275" y="71366"/>
                      <a:pt x="479823" y="75071"/>
                    </a:cubicBezTo>
                    <a:cubicBezTo>
                      <a:pt x="481275" y="78777"/>
                      <a:pt x="489019" y="89087"/>
                      <a:pt x="495634" y="97142"/>
                    </a:cubicBezTo>
                    <a:lnTo>
                      <a:pt x="495957" y="97625"/>
                    </a:lnTo>
                    <a:cubicBezTo>
                      <a:pt x="496441" y="98269"/>
                      <a:pt x="498054" y="99719"/>
                      <a:pt x="499345" y="99719"/>
                    </a:cubicBezTo>
                    <a:cubicBezTo>
                      <a:pt x="511929" y="99719"/>
                      <a:pt x="549520" y="99880"/>
                      <a:pt x="549520" y="99880"/>
                    </a:cubicBezTo>
                    <a:cubicBezTo>
                      <a:pt x="552747" y="99880"/>
                      <a:pt x="555489" y="101491"/>
                      <a:pt x="556941" y="104069"/>
                    </a:cubicBezTo>
                    <a:cubicBezTo>
                      <a:pt x="558393" y="106485"/>
                      <a:pt x="558393" y="109868"/>
                      <a:pt x="556941" y="112285"/>
                    </a:cubicBezTo>
                    <a:cubicBezTo>
                      <a:pt x="543550" y="135644"/>
                      <a:pt x="518543" y="150304"/>
                      <a:pt x="491762" y="150304"/>
                    </a:cubicBezTo>
                    <a:cubicBezTo>
                      <a:pt x="459979" y="150304"/>
                      <a:pt x="432875" y="130489"/>
                      <a:pt x="421743" y="102780"/>
                    </a:cubicBezTo>
                    <a:cubicBezTo>
                      <a:pt x="419968" y="103102"/>
                      <a:pt x="418193" y="103263"/>
                      <a:pt x="416257" y="103263"/>
                    </a:cubicBezTo>
                    <a:lnTo>
                      <a:pt x="238143" y="103263"/>
                    </a:lnTo>
                    <a:cubicBezTo>
                      <a:pt x="227011" y="130811"/>
                      <a:pt x="200068" y="150304"/>
                      <a:pt x="168447" y="150304"/>
                    </a:cubicBezTo>
                    <a:cubicBezTo>
                      <a:pt x="141665" y="150304"/>
                      <a:pt x="116658" y="135805"/>
                      <a:pt x="103267" y="112446"/>
                    </a:cubicBezTo>
                    <a:cubicBezTo>
                      <a:pt x="101977" y="110352"/>
                      <a:pt x="101331" y="106969"/>
                      <a:pt x="103106" y="103908"/>
                    </a:cubicBezTo>
                    <a:cubicBezTo>
                      <a:pt x="104558" y="101330"/>
                      <a:pt x="107301" y="99880"/>
                      <a:pt x="110689" y="99880"/>
                    </a:cubicBezTo>
                    <a:cubicBezTo>
                      <a:pt x="110689" y="99880"/>
                      <a:pt x="146505" y="99880"/>
                      <a:pt x="159573" y="99880"/>
                    </a:cubicBezTo>
                    <a:cubicBezTo>
                      <a:pt x="162477" y="99880"/>
                      <a:pt x="163929" y="98108"/>
                      <a:pt x="164091" y="97786"/>
                    </a:cubicBezTo>
                    <a:lnTo>
                      <a:pt x="164252" y="97464"/>
                    </a:lnTo>
                    <a:cubicBezTo>
                      <a:pt x="171189" y="89248"/>
                      <a:pt x="178933" y="78777"/>
                      <a:pt x="180385" y="75232"/>
                    </a:cubicBezTo>
                    <a:cubicBezTo>
                      <a:pt x="178933" y="71527"/>
                      <a:pt x="171189" y="61217"/>
                      <a:pt x="164575" y="53162"/>
                    </a:cubicBezTo>
                    <a:lnTo>
                      <a:pt x="164252" y="52679"/>
                    </a:lnTo>
                    <a:cubicBezTo>
                      <a:pt x="163768" y="52034"/>
                      <a:pt x="162155" y="50423"/>
                      <a:pt x="160864" y="50423"/>
                    </a:cubicBezTo>
                    <a:lnTo>
                      <a:pt x="160541" y="50423"/>
                    </a:lnTo>
                    <a:cubicBezTo>
                      <a:pt x="147796" y="50423"/>
                      <a:pt x="110689" y="50262"/>
                      <a:pt x="110689" y="50262"/>
                    </a:cubicBezTo>
                    <a:cubicBezTo>
                      <a:pt x="107462" y="50262"/>
                      <a:pt x="104719" y="48812"/>
                      <a:pt x="103267" y="46235"/>
                    </a:cubicBezTo>
                    <a:cubicBezTo>
                      <a:pt x="101815" y="43657"/>
                      <a:pt x="101654" y="40435"/>
                      <a:pt x="103267" y="37858"/>
                    </a:cubicBezTo>
                    <a:cubicBezTo>
                      <a:pt x="116497" y="14499"/>
                      <a:pt x="141665" y="0"/>
                      <a:pt x="1684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ïŝļïdê"/>
            <p:cNvGrpSpPr/>
            <p:nvPr/>
          </p:nvGrpSpPr>
          <p:grpSpPr>
            <a:xfrm>
              <a:off x="6249421" y="5831737"/>
              <a:ext cx="571511" cy="571511"/>
              <a:chOff x="3898616" y="2542960"/>
              <a:chExt cx="457199" cy="457200"/>
            </a:xfrm>
          </p:grpSpPr>
          <p:sp>
            <p:nvSpPr>
              <p:cNvPr id="27" name="íşḻïďè"/>
              <p:cNvSpPr/>
              <p:nvPr/>
            </p:nvSpPr>
            <p:spPr>
              <a:xfrm>
                <a:off x="3898616" y="2542960"/>
                <a:ext cx="457199" cy="457200"/>
              </a:xfrm>
              <a:prstGeom prst="ellipse">
                <a:avLst/>
              </a:prstGeom>
              <a:solidFill>
                <a:srgbClr val="62767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ïṧḻîḍé"/>
              <p:cNvSpPr/>
              <p:nvPr/>
            </p:nvSpPr>
            <p:spPr>
              <a:xfrm>
                <a:off x="4018708" y="2686963"/>
                <a:ext cx="217020" cy="169187"/>
              </a:xfrm>
              <a:custGeom>
                <a:avLst/>
                <a:gdLst>
                  <a:gd name="connsiteX0" fmla="*/ 427673 w 608989"/>
                  <a:gd name="connsiteY0" fmla="*/ 372781 h 474764"/>
                  <a:gd name="connsiteX1" fmla="*/ 393797 w 608989"/>
                  <a:gd name="connsiteY1" fmla="*/ 406614 h 474764"/>
                  <a:gd name="connsiteX2" fmla="*/ 427673 w 608989"/>
                  <a:gd name="connsiteY2" fmla="*/ 440448 h 474764"/>
                  <a:gd name="connsiteX3" fmla="*/ 461549 w 608989"/>
                  <a:gd name="connsiteY3" fmla="*/ 406614 h 474764"/>
                  <a:gd name="connsiteX4" fmla="*/ 427673 w 608989"/>
                  <a:gd name="connsiteY4" fmla="*/ 372781 h 474764"/>
                  <a:gd name="connsiteX5" fmla="*/ 149568 w 608989"/>
                  <a:gd name="connsiteY5" fmla="*/ 372781 h 474764"/>
                  <a:gd name="connsiteX6" fmla="*/ 115692 w 608989"/>
                  <a:gd name="connsiteY6" fmla="*/ 406614 h 474764"/>
                  <a:gd name="connsiteX7" fmla="*/ 149568 w 608989"/>
                  <a:gd name="connsiteY7" fmla="*/ 440448 h 474764"/>
                  <a:gd name="connsiteX8" fmla="*/ 183444 w 608989"/>
                  <a:gd name="connsiteY8" fmla="*/ 406614 h 474764"/>
                  <a:gd name="connsiteX9" fmla="*/ 149568 w 608989"/>
                  <a:gd name="connsiteY9" fmla="*/ 372781 h 474764"/>
                  <a:gd name="connsiteX10" fmla="*/ 413316 w 608989"/>
                  <a:gd name="connsiteY10" fmla="*/ 194754 h 474764"/>
                  <a:gd name="connsiteX11" fmla="*/ 413316 w 608989"/>
                  <a:gd name="connsiteY11" fmla="*/ 269348 h 474764"/>
                  <a:gd name="connsiteX12" fmla="*/ 477196 w 608989"/>
                  <a:gd name="connsiteY12" fmla="*/ 269348 h 474764"/>
                  <a:gd name="connsiteX13" fmla="*/ 483971 w 608989"/>
                  <a:gd name="connsiteY13" fmla="*/ 256137 h 474764"/>
                  <a:gd name="connsiteX14" fmla="*/ 449611 w 608989"/>
                  <a:gd name="connsiteY14" fmla="*/ 207965 h 474764"/>
                  <a:gd name="connsiteX15" fmla="*/ 424124 w 608989"/>
                  <a:gd name="connsiteY15" fmla="*/ 194754 h 474764"/>
                  <a:gd name="connsiteX16" fmla="*/ 231999 w 608989"/>
                  <a:gd name="connsiteY16" fmla="*/ 194754 h 474764"/>
                  <a:gd name="connsiteX17" fmla="*/ 205705 w 608989"/>
                  <a:gd name="connsiteY17" fmla="*/ 207321 h 474764"/>
                  <a:gd name="connsiteX18" fmla="*/ 165860 w 608989"/>
                  <a:gd name="connsiteY18" fmla="*/ 256782 h 474764"/>
                  <a:gd name="connsiteX19" fmla="*/ 171990 w 608989"/>
                  <a:gd name="connsiteY19" fmla="*/ 269348 h 474764"/>
                  <a:gd name="connsiteX20" fmla="*/ 374439 w 608989"/>
                  <a:gd name="connsiteY20" fmla="*/ 269348 h 474764"/>
                  <a:gd name="connsiteX21" fmla="*/ 374439 w 608989"/>
                  <a:gd name="connsiteY21" fmla="*/ 194754 h 474764"/>
                  <a:gd name="connsiteX22" fmla="*/ 217965 w 608989"/>
                  <a:gd name="connsiteY22" fmla="*/ 162371 h 474764"/>
                  <a:gd name="connsiteX23" fmla="*/ 442030 w 608989"/>
                  <a:gd name="connsiteY23" fmla="*/ 162371 h 474764"/>
                  <a:gd name="connsiteX24" fmla="*/ 477196 w 608989"/>
                  <a:gd name="connsiteY24" fmla="*/ 180577 h 474764"/>
                  <a:gd name="connsiteX25" fmla="*/ 524783 w 608989"/>
                  <a:gd name="connsiteY25" fmla="*/ 248243 h 474764"/>
                  <a:gd name="connsiteX26" fmla="*/ 544625 w 608989"/>
                  <a:gd name="connsiteY26" fmla="*/ 257910 h 474764"/>
                  <a:gd name="connsiteX27" fmla="*/ 550594 w 608989"/>
                  <a:gd name="connsiteY27" fmla="*/ 257104 h 474764"/>
                  <a:gd name="connsiteX28" fmla="*/ 586728 w 608989"/>
                  <a:gd name="connsiteY28" fmla="*/ 245826 h 474764"/>
                  <a:gd name="connsiteX29" fmla="*/ 605118 w 608989"/>
                  <a:gd name="connsiteY29" fmla="*/ 249693 h 474764"/>
                  <a:gd name="connsiteX30" fmla="*/ 608828 w 608989"/>
                  <a:gd name="connsiteY30" fmla="*/ 264354 h 474764"/>
                  <a:gd name="connsiteX31" fmla="*/ 590277 w 608989"/>
                  <a:gd name="connsiteY31" fmla="*/ 401942 h 474764"/>
                  <a:gd name="connsiteX32" fmla="*/ 563337 w 608989"/>
                  <a:gd name="connsiteY32" fmla="*/ 425625 h 474764"/>
                  <a:gd name="connsiteX33" fmla="*/ 493166 w 608989"/>
                  <a:gd name="connsiteY33" fmla="*/ 425625 h 474764"/>
                  <a:gd name="connsiteX34" fmla="*/ 427673 w 608989"/>
                  <a:gd name="connsiteY34" fmla="*/ 474764 h 474764"/>
                  <a:gd name="connsiteX35" fmla="*/ 362341 w 608989"/>
                  <a:gd name="connsiteY35" fmla="*/ 425625 h 474764"/>
                  <a:gd name="connsiteX36" fmla="*/ 215061 w 608989"/>
                  <a:gd name="connsiteY36" fmla="*/ 425625 h 474764"/>
                  <a:gd name="connsiteX37" fmla="*/ 149568 w 608989"/>
                  <a:gd name="connsiteY37" fmla="*/ 474764 h 474764"/>
                  <a:gd name="connsiteX38" fmla="*/ 84074 w 608989"/>
                  <a:gd name="connsiteY38" fmla="*/ 425625 h 474764"/>
                  <a:gd name="connsiteX39" fmla="*/ 21485 w 608989"/>
                  <a:gd name="connsiteY39" fmla="*/ 425625 h 474764"/>
                  <a:gd name="connsiteX40" fmla="*/ 4869 w 608989"/>
                  <a:gd name="connsiteY40" fmla="*/ 418214 h 474764"/>
                  <a:gd name="connsiteX41" fmla="*/ 352 w 608989"/>
                  <a:gd name="connsiteY41" fmla="*/ 400814 h 474764"/>
                  <a:gd name="connsiteX42" fmla="*/ 15516 w 608989"/>
                  <a:gd name="connsiteY42" fmla="*/ 309304 h 474764"/>
                  <a:gd name="connsiteX43" fmla="*/ 41649 w 608989"/>
                  <a:gd name="connsiteY43" fmla="*/ 281593 h 474764"/>
                  <a:gd name="connsiteX44" fmla="*/ 95850 w 608989"/>
                  <a:gd name="connsiteY44" fmla="*/ 269348 h 474764"/>
                  <a:gd name="connsiteX45" fmla="*/ 125532 w 608989"/>
                  <a:gd name="connsiteY45" fmla="*/ 250660 h 474764"/>
                  <a:gd name="connsiteX46" fmla="*/ 181992 w 608989"/>
                  <a:gd name="connsiteY46" fmla="*/ 179771 h 474764"/>
                  <a:gd name="connsiteX47" fmla="*/ 217965 w 608989"/>
                  <a:gd name="connsiteY47" fmla="*/ 162371 h 474764"/>
                  <a:gd name="connsiteX48" fmla="*/ 168447 w 608989"/>
                  <a:gd name="connsiteY48" fmla="*/ 0 h 474764"/>
                  <a:gd name="connsiteX49" fmla="*/ 238143 w 608989"/>
                  <a:gd name="connsiteY49" fmla="*/ 47040 h 474764"/>
                  <a:gd name="connsiteX50" fmla="*/ 416257 w 608989"/>
                  <a:gd name="connsiteY50" fmla="*/ 47040 h 474764"/>
                  <a:gd name="connsiteX51" fmla="*/ 421743 w 608989"/>
                  <a:gd name="connsiteY51" fmla="*/ 47524 h 474764"/>
                  <a:gd name="connsiteX52" fmla="*/ 491762 w 608989"/>
                  <a:gd name="connsiteY52" fmla="*/ 0 h 474764"/>
                  <a:gd name="connsiteX53" fmla="*/ 556941 w 608989"/>
                  <a:gd name="connsiteY53" fmla="*/ 37858 h 474764"/>
                  <a:gd name="connsiteX54" fmla="*/ 557103 w 608989"/>
                  <a:gd name="connsiteY54" fmla="*/ 46396 h 474764"/>
                  <a:gd name="connsiteX55" fmla="*/ 549520 w 608989"/>
                  <a:gd name="connsiteY55" fmla="*/ 50262 h 474764"/>
                  <a:gd name="connsiteX56" fmla="*/ 500635 w 608989"/>
                  <a:gd name="connsiteY56" fmla="*/ 50423 h 474764"/>
                  <a:gd name="connsiteX57" fmla="*/ 496279 w 608989"/>
                  <a:gd name="connsiteY57" fmla="*/ 52357 h 474764"/>
                  <a:gd name="connsiteX58" fmla="*/ 495957 w 608989"/>
                  <a:gd name="connsiteY58" fmla="*/ 52840 h 474764"/>
                  <a:gd name="connsiteX59" fmla="*/ 479823 w 608989"/>
                  <a:gd name="connsiteY59" fmla="*/ 75071 h 474764"/>
                  <a:gd name="connsiteX60" fmla="*/ 495634 w 608989"/>
                  <a:gd name="connsiteY60" fmla="*/ 97142 h 474764"/>
                  <a:gd name="connsiteX61" fmla="*/ 495957 w 608989"/>
                  <a:gd name="connsiteY61" fmla="*/ 97625 h 474764"/>
                  <a:gd name="connsiteX62" fmla="*/ 499345 w 608989"/>
                  <a:gd name="connsiteY62" fmla="*/ 99719 h 474764"/>
                  <a:gd name="connsiteX63" fmla="*/ 549520 w 608989"/>
                  <a:gd name="connsiteY63" fmla="*/ 99880 h 474764"/>
                  <a:gd name="connsiteX64" fmla="*/ 556941 w 608989"/>
                  <a:gd name="connsiteY64" fmla="*/ 104069 h 474764"/>
                  <a:gd name="connsiteX65" fmla="*/ 556941 w 608989"/>
                  <a:gd name="connsiteY65" fmla="*/ 112285 h 474764"/>
                  <a:gd name="connsiteX66" fmla="*/ 491762 w 608989"/>
                  <a:gd name="connsiteY66" fmla="*/ 150304 h 474764"/>
                  <a:gd name="connsiteX67" fmla="*/ 421743 w 608989"/>
                  <a:gd name="connsiteY67" fmla="*/ 102780 h 474764"/>
                  <a:gd name="connsiteX68" fmla="*/ 416257 w 608989"/>
                  <a:gd name="connsiteY68" fmla="*/ 103263 h 474764"/>
                  <a:gd name="connsiteX69" fmla="*/ 238143 w 608989"/>
                  <a:gd name="connsiteY69" fmla="*/ 103263 h 474764"/>
                  <a:gd name="connsiteX70" fmla="*/ 168447 w 608989"/>
                  <a:gd name="connsiteY70" fmla="*/ 150304 h 474764"/>
                  <a:gd name="connsiteX71" fmla="*/ 103267 w 608989"/>
                  <a:gd name="connsiteY71" fmla="*/ 112446 h 474764"/>
                  <a:gd name="connsiteX72" fmla="*/ 103106 w 608989"/>
                  <a:gd name="connsiteY72" fmla="*/ 103908 h 474764"/>
                  <a:gd name="connsiteX73" fmla="*/ 110689 w 608989"/>
                  <a:gd name="connsiteY73" fmla="*/ 99880 h 474764"/>
                  <a:gd name="connsiteX74" fmla="*/ 159573 w 608989"/>
                  <a:gd name="connsiteY74" fmla="*/ 99880 h 474764"/>
                  <a:gd name="connsiteX75" fmla="*/ 164091 w 608989"/>
                  <a:gd name="connsiteY75" fmla="*/ 97786 h 474764"/>
                  <a:gd name="connsiteX76" fmla="*/ 164252 w 608989"/>
                  <a:gd name="connsiteY76" fmla="*/ 97464 h 474764"/>
                  <a:gd name="connsiteX77" fmla="*/ 180385 w 608989"/>
                  <a:gd name="connsiteY77" fmla="*/ 75232 h 474764"/>
                  <a:gd name="connsiteX78" fmla="*/ 164575 w 608989"/>
                  <a:gd name="connsiteY78" fmla="*/ 53162 h 474764"/>
                  <a:gd name="connsiteX79" fmla="*/ 164252 w 608989"/>
                  <a:gd name="connsiteY79" fmla="*/ 52679 h 474764"/>
                  <a:gd name="connsiteX80" fmla="*/ 160864 w 608989"/>
                  <a:gd name="connsiteY80" fmla="*/ 50423 h 474764"/>
                  <a:gd name="connsiteX81" fmla="*/ 160541 w 608989"/>
                  <a:gd name="connsiteY81" fmla="*/ 50423 h 474764"/>
                  <a:gd name="connsiteX82" fmla="*/ 110689 w 608989"/>
                  <a:gd name="connsiteY82" fmla="*/ 50262 h 474764"/>
                  <a:gd name="connsiteX83" fmla="*/ 103267 w 608989"/>
                  <a:gd name="connsiteY83" fmla="*/ 46235 h 474764"/>
                  <a:gd name="connsiteX84" fmla="*/ 103267 w 608989"/>
                  <a:gd name="connsiteY84" fmla="*/ 37858 h 474764"/>
                  <a:gd name="connsiteX85" fmla="*/ 168447 w 608989"/>
                  <a:gd name="connsiteY85" fmla="*/ 0 h 47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608989" h="474764">
                    <a:moveTo>
                      <a:pt x="427673" y="372781"/>
                    </a:moveTo>
                    <a:cubicBezTo>
                      <a:pt x="408960" y="372781"/>
                      <a:pt x="393797" y="387926"/>
                      <a:pt x="393797" y="406614"/>
                    </a:cubicBezTo>
                    <a:cubicBezTo>
                      <a:pt x="393797" y="425303"/>
                      <a:pt x="408960" y="440448"/>
                      <a:pt x="427673" y="440448"/>
                    </a:cubicBezTo>
                    <a:cubicBezTo>
                      <a:pt x="446385" y="440448"/>
                      <a:pt x="461549" y="425303"/>
                      <a:pt x="461549" y="406614"/>
                    </a:cubicBezTo>
                    <a:cubicBezTo>
                      <a:pt x="461549" y="387926"/>
                      <a:pt x="446385" y="372781"/>
                      <a:pt x="427673" y="372781"/>
                    </a:cubicBezTo>
                    <a:close/>
                    <a:moveTo>
                      <a:pt x="149568" y="372781"/>
                    </a:moveTo>
                    <a:cubicBezTo>
                      <a:pt x="130855" y="372781"/>
                      <a:pt x="115692" y="387926"/>
                      <a:pt x="115692" y="406614"/>
                    </a:cubicBezTo>
                    <a:cubicBezTo>
                      <a:pt x="115692" y="425303"/>
                      <a:pt x="130855" y="440448"/>
                      <a:pt x="149568" y="440448"/>
                    </a:cubicBezTo>
                    <a:cubicBezTo>
                      <a:pt x="168280" y="440448"/>
                      <a:pt x="183444" y="425303"/>
                      <a:pt x="183444" y="406614"/>
                    </a:cubicBezTo>
                    <a:cubicBezTo>
                      <a:pt x="183444" y="387926"/>
                      <a:pt x="168280" y="372781"/>
                      <a:pt x="149568" y="372781"/>
                    </a:cubicBezTo>
                    <a:close/>
                    <a:moveTo>
                      <a:pt x="413316" y="194754"/>
                    </a:moveTo>
                    <a:lnTo>
                      <a:pt x="413316" y="269348"/>
                    </a:lnTo>
                    <a:lnTo>
                      <a:pt x="477196" y="269348"/>
                    </a:lnTo>
                    <a:cubicBezTo>
                      <a:pt x="486068" y="269348"/>
                      <a:pt x="489133" y="263387"/>
                      <a:pt x="483971" y="256137"/>
                    </a:cubicBezTo>
                    <a:lnTo>
                      <a:pt x="449611" y="207965"/>
                    </a:lnTo>
                    <a:cubicBezTo>
                      <a:pt x="444449" y="200715"/>
                      <a:pt x="432996" y="194754"/>
                      <a:pt x="424124" y="194754"/>
                    </a:cubicBezTo>
                    <a:close/>
                    <a:moveTo>
                      <a:pt x="231999" y="194754"/>
                    </a:moveTo>
                    <a:cubicBezTo>
                      <a:pt x="223127" y="194754"/>
                      <a:pt x="211351" y="200393"/>
                      <a:pt x="205705" y="207321"/>
                    </a:cubicBezTo>
                    <a:lnTo>
                      <a:pt x="165860" y="256782"/>
                    </a:lnTo>
                    <a:cubicBezTo>
                      <a:pt x="160376" y="263709"/>
                      <a:pt x="163118" y="269348"/>
                      <a:pt x="171990" y="269348"/>
                    </a:cubicBezTo>
                    <a:lnTo>
                      <a:pt x="374439" y="269348"/>
                    </a:lnTo>
                    <a:lnTo>
                      <a:pt x="374439" y="194754"/>
                    </a:lnTo>
                    <a:close/>
                    <a:moveTo>
                      <a:pt x="217965" y="162371"/>
                    </a:moveTo>
                    <a:lnTo>
                      <a:pt x="442030" y="162371"/>
                    </a:lnTo>
                    <a:cubicBezTo>
                      <a:pt x="454612" y="162371"/>
                      <a:pt x="470098" y="170427"/>
                      <a:pt x="477196" y="180577"/>
                    </a:cubicBezTo>
                    <a:lnTo>
                      <a:pt x="524783" y="248243"/>
                    </a:lnTo>
                    <a:cubicBezTo>
                      <a:pt x="528816" y="254043"/>
                      <a:pt x="536882" y="257910"/>
                      <a:pt x="544625" y="257910"/>
                    </a:cubicBezTo>
                    <a:cubicBezTo>
                      <a:pt x="546883" y="257910"/>
                      <a:pt x="548819" y="257748"/>
                      <a:pt x="550594" y="257104"/>
                    </a:cubicBezTo>
                    <a:lnTo>
                      <a:pt x="586728" y="245826"/>
                    </a:lnTo>
                    <a:cubicBezTo>
                      <a:pt x="593987" y="243571"/>
                      <a:pt x="600924" y="245021"/>
                      <a:pt x="605118" y="249693"/>
                    </a:cubicBezTo>
                    <a:cubicBezTo>
                      <a:pt x="608183" y="253398"/>
                      <a:pt x="609473" y="258554"/>
                      <a:pt x="608828" y="264354"/>
                    </a:cubicBezTo>
                    <a:lnTo>
                      <a:pt x="590277" y="401942"/>
                    </a:lnTo>
                    <a:cubicBezTo>
                      <a:pt x="588664" y="414992"/>
                      <a:pt x="576565" y="425625"/>
                      <a:pt x="563337" y="425625"/>
                    </a:cubicBezTo>
                    <a:lnTo>
                      <a:pt x="493166" y="425625"/>
                    </a:lnTo>
                    <a:cubicBezTo>
                      <a:pt x="484939" y="453981"/>
                      <a:pt x="458806" y="474764"/>
                      <a:pt x="427673" y="474764"/>
                    </a:cubicBezTo>
                    <a:cubicBezTo>
                      <a:pt x="396700" y="474764"/>
                      <a:pt x="370568" y="453981"/>
                      <a:pt x="362341" y="425625"/>
                    </a:cubicBezTo>
                    <a:lnTo>
                      <a:pt x="215061" y="425625"/>
                    </a:lnTo>
                    <a:cubicBezTo>
                      <a:pt x="206834" y="453981"/>
                      <a:pt x="180540" y="474764"/>
                      <a:pt x="149568" y="474764"/>
                    </a:cubicBezTo>
                    <a:cubicBezTo>
                      <a:pt x="118595" y="474764"/>
                      <a:pt x="92301" y="453981"/>
                      <a:pt x="84074" y="425625"/>
                    </a:cubicBezTo>
                    <a:lnTo>
                      <a:pt x="21485" y="425625"/>
                    </a:lnTo>
                    <a:cubicBezTo>
                      <a:pt x="14871" y="425625"/>
                      <a:pt x="8902" y="423048"/>
                      <a:pt x="4869" y="418214"/>
                    </a:cubicBezTo>
                    <a:cubicBezTo>
                      <a:pt x="836" y="413542"/>
                      <a:pt x="-777" y="407420"/>
                      <a:pt x="352" y="400814"/>
                    </a:cubicBezTo>
                    <a:lnTo>
                      <a:pt x="15516" y="309304"/>
                    </a:lnTo>
                    <a:cubicBezTo>
                      <a:pt x="17613" y="296576"/>
                      <a:pt x="29066" y="284332"/>
                      <a:pt x="41649" y="281593"/>
                    </a:cubicBezTo>
                    <a:lnTo>
                      <a:pt x="95850" y="269348"/>
                    </a:lnTo>
                    <a:cubicBezTo>
                      <a:pt x="105690" y="267093"/>
                      <a:pt x="119241" y="258554"/>
                      <a:pt x="125532" y="250660"/>
                    </a:cubicBezTo>
                    <a:lnTo>
                      <a:pt x="181992" y="179771"/>
                    </a:lnTo>
                    <a:cubicBezTo>
                      <a:pt x="189735" y="169943"/>
                      <a:pt x="205544" y="162371"/>
                      <a:pt x="217965" y="162371"/>
                    </a:cubicBezTo>
                    <a:close/>
                    <a:moveTo>
                      <a:pt x="168447" y="0"/>
                    </a:moveTo>
                    <a:cubicBezTo>
                      <a:pt x="200068" y="0"/>
                      <a:pt x="227011" y="19493"/>
                      <a:pt x="238143" y="47040"/>
                    </a:cubicBezTo>
                    <a:lnTo>
                      <a:pt x="416257" y="47040"/>
                    </a:lnTo>
                    <a:cubicBezTo>
                      <a:pt x="418193" y="47040"/>
                      <a:pt x="419968" y="47202"/>
                      <a:pt x="421743" y="47524"/>
                    </a:cubicBezTo>
                    <a:cubicBezTo>
                      <a:pt x="432875" y="19815"/>
                      <a:pt x="459979" y="0"/>
                      <a:pt x="491762" y="0"/>
                    </a:cubicBezTo>
                    <a:cubicBezTo>
                      <a:pt x="518543" y="0"/>
                      <a:pt x="543550" y="14499"/>
                      <a:pt x="556941" y="37858"/>
                    </a:cubicBezTo>
                    <a:cubicBezTo>
                      <a:pt x="558232" y="39952"/>
                      <a:pt x="558877" y="43335"/>
                      <a:pt x="557103" y="46396"/>
                    </a:cubicBezTo>
                    <a:cubicBezTo>
                      <a:pt x="555651" y="48812"/>
                      <a:pt x="552908" y="50262"/>
                      <a:pt x="549520" y="50262"/>
                    </a:cubicBezTo>
                    <a:cubicBezTo>
                      <a:pt x="549520" y="50262"/>
                      <a:pt x="513703" y="50423"/>
                      <a:pt x="500635" y="50423"/>
                    </a:cubicBezTo>
                    <a:cubicBezTo>
                      <a:pt x="497731" y="50423"/>
                      <a:pt x="496279" y="52357"/>
                      <a:pt x="496279" y="52357"/>
                    </a:cubicBezTo>
                    <a:lnTo>
                      <a:pt x="495957" y="52840"/>
                    </a:lnTo>
                    <a:cubicBezTo>
                      <a:pt x="489019" y="60895"/>
                      <a:pt x="481275" y="71366"/>
                      <a:pt x="479823" y="75071"/>
                    </a:cubicBezTo>
                    <a:cubicBezTo>
                      <a:pt x="481275" y="78777"/>
                      <a:pt x="489019" y="89087"/>
                      <a:pt x="495634" y="97142"/>
                    </a:cubicBezTo>
                    <a:lnTo>
                      <a:pt x="495957" y="97625"/>
                    </a:lnTo>
                    <a:cubicBezTo>
                      <a:pt x="496441" y="98269"/>
                      <a:pt x="498054" y="99719"/>
                      <a:pt x="499345" y="99719"/>
                    </a:cubicBezTo>
                    <a:cubicBezTo>
                      <a:pt x="511929" y="99719"/>
                      <a:pt x="549520" y="99880"/>
                      <a:pt x="549520" y="99880"/>
                    </a:cubicBezTo>
                    <a:cubicBezTo>
                      <a:pt x="552747" y="99880"/>
                      <a:pt x="555489" y="101491"/>
                      <a:pt x="556941" y="104069"/>
                    </a:cubicBezTo>
                    <a:cubicBezTo>
                      <a:pt x="558393" y="106485"/>
                      <a:pt x="558393" y="109868"/>
                      <a:pt x="556941" y="112285"/>
                    </a:cubicBezTo>
                    <a:cubicBezTo>
                      <a:pt x="543550" y="135644"/>
                      <a:pt x="518543" y="150304"/>
                      <a:pt x="491762" y="150304"/>
                    </a:cubicBezTo>
                    <a:cubicBezTo>
                      <a:pt x="459979" y="150304"/>
                      <a:pt x="432875" y="130489"/>
                      <a:pt x="421743" y="102780"/>
                    </a:cubicBezTo>
                    <a:cubicBezTo>
                      <a:pt x="419968" y="103102"/>
                      <a:pt x="418193" y="103263"/>
                      <a:pt x="416257" y="103263"/>
                    </a:cubicBezTo>
                    <a:lnTo>
                      <a:pt x="238143" y="103263"/>
                    </a:lnTo>
                    <a:cubicBezTo>
                      <a:pt x="227011" y="130811"/>
                      <a:pt x="200068" y="150304"/>
                      <a:pt x="168447" y="150304"/>
                    </a:cubicBezTo>
                    <a:cubicBezTo>
                      <a:pt x="141665" y="150304"/>
                      <a:pt x="116658" y="135805"/>
                      <a:pt x="103267" y="112446"/>
                    </a:cubicBezTo>
                    <a:cubicBezTo>
                      <a:pt x="101977" y="110352"/>
                      <a:pt x="101331" y="106969"/>
                      <a:pt x="103106" y="103908"/>
                    </a:cubicBezTo>
                    <a:cubicBezTo>
                      <a:pt x="104558" y="101330"/>
                      <a:pt x="107301" y="99880"/>
                      <a:pt x="110689" y="99880"/>
                    </a:cubicBezTo>
                    <a:cubicBezTo>
                      <a:pt x="110689" y="99880"/>
                      <a:pt x="146505" y="99880"/>
                      <a:pt x="159573" y="99880"/>
                    </a:cubicBezTo>
                    <a:cubicBezTo>
                      <a:pt x="162477" y="99880"/>
                      <a:pt x="163929" y="98108"/>
                      <a:pt x="164091" y="97786"/>
                    </a:cubicBezTo>
                    <a:lnTo>
                      <a:pt x="164252" y="97464"/>
                    </a:lnTo>
                    <a:cubicBezTo>
                      <a:pt x="171189" y="89248"/>
                      <a:pt x="178933" y="78777"/>
                      <a:pt x="180385" y="75232"/>
                    </a:cubicBezTo>
                    <a:cubicBezTo>
                      <a:pt x="178933" y="71527"/>
                      <a:pt x="171189" y="61217"/>
                      <a:pt x="164575" y="53162"/>
                    </a:cubicBezTo>
                    <a:lnTo>
                      <a:pt x="164252" y="52679"/>
                    </a:lnTo>
                    <a:cubicBezTo>
                      <a:pt x="163768" y="52034"/>
                      <a:pt x="162155" y="50423"/>
                      <a:pt x="160864" y="50423"/>
                    </a:cubicBezTo>
                    <a:lnTo>
                      <a:pt x="160541" y="50423"/>
                    </a:lnTo>
                    <a:cubicBezTo>
                      <a:pt x="147796" y="50423"/>
                      <a:pt x="110689" y="50262"/>
                      <a:pt x="110689" y="50262"/>
                    </a:cubicBezTo>
                    <a:cubicBezTo>
                      <a:pt x="107462" y="50262"/>
                      <a:pt x="104719" y="48812"/>
                      <a:pt x="103267" y="46235"/>
                    </a:cubicBezTo>
                    <a:cubicBezTo>
                      <a:pt x="101815" y="43657"/>
                      <a:pt x="101654" y="40435"/>
                      <a:pt x="103267" y="37858"/>
                    </a:cubicBezTo>
                    <a:cubicBezTo>
                      <a:pt x="116497" y="14499"/>
                      <a:pt x="141665" y="0"/>
                      <a:pt x="1684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" name="íṩ1îḑe"/>
            <p:cNvGrpSpPr/>
            <p:nvPr/>
          </p:nvGrpSpPr>
          <p:grpSpPr>
            <a:xfrm>
              <a:off x="7807485" y="3933771"/>
              <a:ext cx="571511" cy="571511"/>
              <a:chOff x="3914752" y="2821633"/>
              <a:chExt cx="457199" cy="457200"/>
            </a:xfrm>
          </p:grpSpPr>
          <p:sp>
            <p:nvSpPr>
              <p:cNvPr id="21" name="íšḷiḓé"/>
              <p:cNvSpPr/>
              <p:nvPr/>
            </p:nvSpPr>
            <p:spPr>
              <a:xfrm>
                <a:off x="3914752" y="2821633"/>
                <a:ext cx="457199" cy="457200"/>
              </a:xfrm>
              <a:prstGeom prst="ellipse">
                <a:avLst/>
              </a:prstGeom>
              <a:solidFill>
                <a:srgbClr val="62767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îşļïḓè"/>
              <p:cNvSpPr/>
              <p:nvPr/>
            </p:nvSpPr>
            <p:spPr>
              <a:xfrm>
                <a:off x="4034842" y="2965634"/>
                <a:ext cx="217020" cy="169187"/>
              </a:xfrm>
              <a:custGeom>
                <a:avLst/>
                <a:gdLst>
                  <a:gd name="connsiteX0" fmla="*/ 427673 w 608989"/>
                  <a:gd name="connsiteY0" fmla="*/ 372781 h 474764"/>
                  <a:gd name="connsiteX1" fmla="*/ 393797 w 608989"/>
                  <a:gd name="connsiteY1" fmla="*/ 406614 h 474764"/>
                  <a:gd name="connsiteX2" fmla="*/ 427673 w 608989"/>
                  <a:gd name="connsiteY2" fmla="*/ 440448 h 474764"/>
                  <a:gd name="connsiteX3" fmla="*/ 461549 w 608989"/>
                  <a:gd name="connsiteY3" fmla="*/ 406614 h 474764"/>
                  <a:gd name="connsiteX4" fmla="*/ 427673 w 608989"/>
                  <a:gd name="connsiteY4" fmla="*/ 372781 h 474764"/>
                  <a:gd name="connsiteX5" fmla="*/ 149568 w 608989"/>
                  <a:gd name="connsiteY5" fmla="*/ 372781 h 474764"/>
                  <a:gd name="connsiteX6" fmla="*/ 115692 w 608989"/>
                  <a:gd name="connsiteY6" fmla="*/ 406614 h 474764"/>
                  <a:gd name="connsiteX7" fmla="*/ 149568 w 608989"/>
                  <a:gd name="connsiteY7" fmla="*/ 440448 h 474764"/>
                  <a:gd name="connsiteX8" fmla="*/ 183444 w 608989"/>
                  <a:gd name="connsiteY8" fmla="*/ 406614 h 474764"/>
                  <a:gd name="connsiteX9" fmla="*/ 149568 w 608989"/>
                  <a:gd name="connsiteY9" fmla="*/ 372781 h 474764"/>
                  <a:gd name="connsiteX10" fmla="*/ 413316 w 608989"/>
                  <a:gd name="connsiteY10" fmla="*/ 194754 h 474764"/>
                  <a:gd name="connsiteX11" fmla="*/ 413316 w 608989"/>
                  <a:gd name="connsiteY11" fmla="*/ 269348 h 474764"/>
                  <a:gd name="connsiteX12" fmla="*/ 477196 w 608989"/>
                  <a:gd name="connsiteY12" fmla="*/ 269348 h 474764"/>
                  <a:gd name="connsiteX13" fmla="*/ 483971 w 608989"/>
                  <a:gd name="connsiteY13" fmla="*/ 256137 h 474764"/>
                  <a:gd name="connsiteX14" fmla="*/ 449611 w 608989"/>
                  <a:gd name="connsiteY14" fmla="*/ 207965 h 474764"/>
                  <a:gd name="connsiteX15" fmla="*/ 424124 w 608989"/>
                  <a:gd name="connsiteY15" fmla="*/ 194754 h 474764"/>
                  <a:gd name="connsiteX16" fmla="*/ 231999 w 608989"/>
                  <a:gd name="connsiteY16" fmla="*/ 194754 h 474764"/>
                  <a:gd name="connsiteX17" fmla="*/ 205705 w 608989"/>
                  <a:gd name="connsiteY17" fmla="*/ 207321 h 474764"/>
                  <a:gd name="connsiteX18" fmla="*/ 165860 w 608989"/>
                  <a:gd name="connsiteY18" fmla="*/ 256782 h 474764"/>
                  <a:gd name="connsiteX19" fmla="*/ 171990 w 608989"/>
                  <a:gd name="connsiteY19" fmla="*/ 269348 h 474764"/>
                  <a:gd name="connsiteX20" fmla="*/ 374439 w 608989"/>
                  <a:gd name="connsiteY20" fmla="*/ 269348 h 474764"/>
                  <a:gd name="connsiteX21" fmla="*/ 374439 w 608989"/>
                  <a:gd name="connsiteY21" fmla="*/ 194754 h 474764"/>
                  <a:gd name="connsiteX22" fmla="*/ 217965 w 608989"/>
                  <a:gd name="connsiteY22" fmla="*/ 162371 h 474764"/>
                  <a:gd name="connsiteX23" fmla="*/ 442030 w 608989"/>
                  <a:gd name="connsiteY23" fmla="*/ 162371 h 474764"/>
                  <a:gd name="connsiteX24" fmla="*/ 477196 w 608989"/>
                  <a:gd name="connsiteY24" fmla="*/ 180577 h 474764"/>
                  <a:gd name="connsiteX25" fmla="*/ 524783 w 608989"/>
                  <a:gd name="connsiteY25" fmla="*/ 248243 h 474764"/>
                  <a:gd name="connsiteX26" fmla="*/ 544625 w 608989"/>
                  <a:gd name="connsiteY26" fmla="*/ 257910 h 474764"/>
                  <a:gd name="connsiteX27" fmla="*/ 550594 w 608989"/>
                  <a:gd name="connsiteY27" fmla="*/ 257104 h 474764"/>
                  <a:gd name="connsiteX28" fmla="*/ 586728 w 608989"/>
                  <a:gd name="connsiteY28" fmla="*/ 245826 h 474764"/>
                  <a:gd name="connsiteX29" fmla="*/ 605118 w 608989"/>
                  <a:gd name="connsiteY29" fmla="*/ 249693 h 474764"/>
                  <a:gd name="connsiteX30" fmla="*/ 608828 w 608989"/>
                  <a:gd name="connsiteY30" fmla="*/ 264354 h 474764"/>
                  <a:gd name="connsiteX31" fmla="*/ 590277 w 608989"/>
                  <a:gd name="connsiteY31" fmla="*/ 401942 h 474764"/>
                  <a:gd name="connsiteX32" fmla="*/ 563337 w 608989"/>
                  <a:gd name="connsiteY32" fmla="*/ 425625 h 474764"/>
                  <a:gd name="connsiteX33" fmla="*/ 493166 w 608989"/>
                  <a:gd name="connsiteY33" fmla="*/ 425625 h 474764"/>
                  <a:gd name="connsiteX34" fmla="*/ 427673 w 608989"/>
                  <a:gd name="connsiteY34" fmla="*/ 474764 h 474764"/>
                  <a:gd name="connsiteX35" fmla="*/ 362341 w 608989"/>
                  <a:gd name="connsiteY35" fmla="*/ 425625 h 474764"/>
                  <a:gd name="connsiteX36" fmla="*/ 215061 w 608989"/>
                  <a:gd name="connsiteY36" fmla="*/ 425625 h 474764"/>
                  <a:gd name="connsiteX37" fmla="*/ 149568 w 608989"/>
                  <a:gd name="connsiteY37" fmla="*/ 474764 h 474764"/>
                  <a:gd name="connsiteX38" fmla="*/ 84074 w 608989"/>
                  <a:gd name="connsiteY38" fmla="*/ 425625 h 474764"/>
                  <a:gd name="connsiteX39" fmla="*/ 21485 w 608989"/>
                  <a:gd name="connsiteY39" fmla="*/ 425625 h 474764"/>
                  <a:gd name="connsiteX40" fmla="*/ 4869 w 608989"/>
                  <a:gd name="connsiteY40" fmla="*/ 418214 h 474764"/>
                  <a:gd name="connsiteX41" fmla="*/ 352 w 608989"/>
                  <a:gd name="connsiteY41" fmla="*/ 400814 h 474764"/>
                  <a:gd name="connsiteX42" fmla="*/ 15516 w 608989"/>
                  <a:gd name="connsiteY42" fmla="*/ 309304 h 474764"/>
                  <a:gd name="connsiteX43" fmla="*/ 41649 w 608989"/>
                  <a:gd name="connsiteY43" fmla="*/ 281593 h 474764"/>
                  <a:gd name="connsiteX44" fmla="*/ 95850 w 608989"/>
                  <a:gd name="connsiteY44" fmla="*/ 269348 h 474764"/>
                  <a:gd name="connsiteX45" fmla="*/ 125532 w 608989"/>
                  <a:gd name="connsiteY45" fmla="*/ 250660 h 474764"/>
                  <a:gd name="connsiteX46" fmla="*/ 181992 w 608989"/>
                  <a:gd name="connsiteY46" fmla="*/ 179771 h 474764"/>
                  <a:gd name="connsiteX47" fmla="*/ 217965 w 608989"/>
                  <a:gd name="connsiteY47" fmla="*/ 162371 h 474764"/>
                  <a:gd name="connsiteX48" fmla="*/ 168447 w 608989"/>
                  <a:gd name="connsiteY48" fmla="*/ 0 h 474764"/>
                  <a:gd name="connsiteX49" fmla="*/ 238143 w 608989"/>
                  <a:gd name="connsiteY49" fmla="*/ 47040 h 474764"/>
                  <a:gd name="connsiteX50" fmla="*/ 416257 w 608989"/>
                  <a:gd name="connsiteY50" fmla="*/ 47040 h 474764"/>
                  <a:gd name="connsiteX51" fmla="*/ 421743 w 608989"/>
                  <a:gd name="connsiteY51" fmla="*/ 47524 h 474764"/>
                  <a:gd name="connsiteX52" fmla="*/ 491762 w 608989"/>
                  <a:gd name="connsiteY52" fmla="*/ 0 h 474764"/>
                  <a:gd name="connsiteX53" fmla="*/ 556941 w 608989"/>
                  <a:gd name="connsiteY53" fmla="*/ 37858 h 474764"/>
                  <a:gd name="connsiteX54" fmla="*/ 557103 w 608989"/>
                  <a:gd name="connsiteY54" fmla="*/ 46396 h 474764"/>
                  <a:gd name="connsiteX55" fmla="*/ 549520 w 608989"/>
                  <a:gd name="connsiteY55" fmla="*/ 50262 h 474764"/>
                  <a:gd name="connsiteX56" fmla="*/ 500635 w 608989"/>
                  <a:gd name="connsiteY56" fmla="*/ 50423 h 474764"/>
                  <a:gd name="connsiteX57" fmla="*/ 496279 w 608989"/>
                  <a:gd name="connsiteY57" fmla="*/ 52357 h 474764"/>
                  <a:gd name="connsiteX58" fmla="*/ 495957 w 608989"/>
                  <a:gd name="connsiteY58" fmla="*/ 52840 h 474764"/>
                  <a:gd name="connsiteX59" fmla="*/ 479823 w 608989"/>
                  <a:gd name="connsiteY59" fmla="*/ 75071 h 474764"/>
                  <a:gd name="connsiteX60" fmla="*/ 495634 w 608989"/>
                  <a:gd name="connsiteY60" fmla="*/ 97142 h 474764"/>
                  <a:gd name="connsiteX61" fmla="*/ 495957 w 608989"/>
                  <a:gd name="connsiteY61" fmla="*/ 97625 h 474764"/>
                  <a:gd name="connsiteX62" fmla="*/ 499345 w 608989"/>
                  <a:gd name="connsiteY62" fmla="*/ 99719 h 474764"/>
                  <a:gd name="connsiteX63" fmla="*/ 549520 w 608989"/>
                  <a:gd name="connsiteY63" fmla="*/ 99880 h 474764"/>
                  <a:gd name="connsiteX64" fmla="*/ 556941 w 608989"/>
                  <a:gd name="connsiteY64" fmla="*/ 104069 h 474764"/>
                  <a:gd name="connsiteX65" fmla="*/ 556941 w 608989"/>
                  <a:gd name="connsiteY65" fmla="*/ 112285 h 474764"/>
                  <a:gd name="connsiteX66" fmla="*/ 491762 w 608989"/>
                  <a:gd name="connsiteY66" fmla="*/ 150304 h 474764"/>
                  <a:gd name="connsiteX67" fmla="*/ 421743 w 608989"/>
                  <a:gd name="connsiteY67" fmla="*/ 102780 h 474764"/>
                  <a:gd name="connsiteX68" fmla="*/ 416257 w 608989"/>
                  <a:gd name="connsiteY68" fmla="*/ 103263 h 474764"/>
                  <a:gd name="connsiteX69" fmla="*/ 238143 w 608989"/>
                  <a:gd name="connsiteY69" fmla="*/ 103263 h 474764"/>
                  <a:gd name="connsiteX70" fmla="*/ 168447 w 608989"/>
                  <a:gd name="connsiteY70" fmla="*/ 150304 h 474764"/>
                  <a:gd name="connsiteX71" fmla="*/ 103267 w 608989"/>
                  <a:gd name="connsiteY71" fmla="*/ 112446 h 474764"/>
                  <a:gd name="connsiteX72" fmla="*/ 103106 w 608989"/>
                  <a:gd name="connsiteY72" fmla="*/ 103908 h 474764"/>
                  <a:gd name="connsiteX73" fmla="*/ 110689 w 608989"/>
                  <a:gd name="connsiteY73" fmla="*/ 99880 h 474764"/>
                  <a:gd name="connsiteX74" fmla="*/ 159573 w 608989"/>
                  <a:gd name="connsiteY74" fmla="*/ 99880 h 474764"/>
                  <a:gd name="connsiteX75" fmla="*/ 164091 w 608989"/>
                  <a:gd name="connsiteY75" fmla="*/ 97786 h 474764"/>
                  <a:gd name="connsiteX76" fmla="*/ 164252 w 608989"/>
                  <a:gd name="connsiteY76" fmla="*/ 97464 h 474764"/>
                  <a:gd name="connsiteX77" fmla="*/ 180385 w 608989"/>
                  <a:gd name="connsiteY77" fmla="*/ 75232 h 474764"/>
                  <a:gd name="connsiteX78" fmla="*/ 164575 w 608989"/>
                  <a:gd name="connsiteY78" fmla="*/ 53162 h 474764"/>
                  <a:gd name="connsiteX79" fmla="*/ 164252 w 608989"/>
                  <a:gd name="connsiteY79" fmla="*/ 52679 h 474764"/>
                  <a:gd name="connsiteX80" fmla="*/ 160864 w 608989"/>
                  <a:gd name="connsiteY80" fmla="*/ 50423 h 474764"/>
                  <a:gd name="connsiteX81" fmla="*/ 160541 w 608989"/>
                  <a:gd name="connsiteY81" fmla="*/ 50423 h 474764"/>
                  <a:gd name="connsiteX82" fmla="*/ 110689 w 608989"/>
                  <a:gd name="connsiteY82" fmla="*/ 50262 h 474764"/>
                  <a:gd name="connsiteX83" fmla="*/ 103267 w 608989"/>
                  <a:gd name="connsiteY83" fmla="*/ 46235 h 474764"/>
                  <a:gd name="connsiteX84" fmla="*/ 103267 w 608989"/>
                  <a:gd name="connsiteY84" fmla="*/ 37858 h 474764"/>
                  <a:gd name="connsiteX85" fmla="*/ 168447 w 608989"/>
                  <a:gd name="connsiteY85" fmla="*/ 0 h 47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608989" h="474764">
                    <a:moveTo>
                      <a:pt x="427673" y="372781"/>
                    </a:moveTo>
                    <a:cubicBezTo>
                      <a:pt x="408960" y="372781"/>
                      <a:pt x="393797" y="387926"/>
                      <a:pt x="393797" y="406614"/>
                    </a:cubicBezTo>
                    <a:cubicBezTo>
                      <a:pt x="393797" y="425303"/>
                      <a:pt x="408960" y="440448"/>
                      <a:pt x="427673" y="440448"/>
                    </a:cubicBezTo>
                    <a:cubicBezTo>
                      <a:pt x="446385" y="440448"/>
                      <a:pt x="461549" y="425303"/>
                      <a:pt x="461549" y="406614"/>
                    </a:cubicBezTo>
                    <a:cubicBezTo>
                      <a:pt x="461549" y="387926"/>
                      <a:pt x="446385" y="372781"/>
                      <a:pt x="427673" y="372781"/>
                    </a:cubicBezTo>
                    <a:close/>
                    <a:moveTo>
                      <a:pt x="149568" y="372781"/>
                    </a:moveTo>
                    <a:cubicBezTo>
                      <a:pt x="130855" y="372781"/>
                      <a:pt x="115692" y="387926"/>
                      <a:pt x="115692" y="406614"/>
                    </a:cubicBezTo>
                    <a:cubicBezTo>
                      <a:pt x="115692" y="425303"/>
                      <a:pt x="130855" y="440448"/>
                      <a:pt x="149568" y="440448"/>
                    </a:cubicBezTo>
                    <a:cubicBezTo>
                      <a:pt x="168280" y="440448"/>
                      <a:pt x="183444" y="425303"/>
                      <a:pt x="183444" y="406614"/>
                    </a:cubicBezTo>
                    <a:cubicBezTo>
                      <a:pt x="183444" y="387926"/>
                      <a:pt x="168280" y="372781"/>
                      <a:pt x="149568" y="372781"/>
                    </a:cubicBezTo>
                    <a:close/>
                    <a:moveTo>
                      <a:pt x="413316" y="194754"/>
                    </a:moveTo>
                    <a:lnTo>
                      <a:pt x="413316" y="269348"/>
                    </a:lnTo>
                    <a:lnTo>
                      <a:pt x="477196" y="269348"/>
                    </a:lnTo>
                    <a:cubicBezTo>
                      <a:pt x="486068" y="269348"/>
                      <a:pt x="489133" y="263387"/>
                      <a:pt x="483971" y="256137"/>
                    </a:cubicBezTo>
                    <a:lnTo>
                      <a:pt x="449611" y="207965"/>
                    </a:lnTo>
                    <a:cubicBezTo>
                      <a:pt x="444449" y="200715"/>
                      <a:pt x="432996" y="194754"/>
                      <a:pt x="424124" y="194754"/>
                    </a:cubicBezTo>
                    <a:close/>
                    <a:moveTo>
                      <a:pt x="231999" y="194754"/>
                    </a:moveTo>
                    <a:cubicBezTo>
                      <a:pt x="223127" y="194754"/>
                      <a:pt x="211351" y="200393"/>
                      <a:pt x="205705" y="207321"/>
                    </a:cubicBezTo>
                    <a:lnTo>
                      <a:pt x="165860" y="256782"/>
                    </a:lnTo>
                    <a:cubicBezTo>
                      <a:pt x="160376" y="263709"/>
                      <a:pt x="163118" y="269348"/>
                      <a:pt x="171990" y="269348"/>
                    </a:cubicBezTo>
                    <a:lnTo>
                      <a:pt x="374439" y="269348"/>
                    </a:lnTo>
                    <a:lnTo>
                      <a:pt x="374439" y="194754"/>
                    </a:lnTo>
                    <a:close/>
                    <a:moveTo>
                      <a:pt x="217965" y="162371"/>
                    </a:moveTo>
                    <a:lnTo>
                      <a:pt x="442030" y="162371"/>
                    </a:lnTo>
                    <a:cubicBezTo>
                      <a:pt x="454612" y="162371"/>
                      <a:pt x="470098" y="170427"/>
                      <a:pt x="477196" y="180577"/>
                    </a:cubicBezTo>
                    <a:lnTo>
                      <a:pt x="524783" y="248243"/>
                    </a:lnTo>
                    <a:cubicBezTo>
                      <a:pt x="528816" y="254043"/>
                      <a:pt x="536882" y="257910"/>
                      <a:pt x="544625" y="257910"/>
                    </a:cubicBezTo>
                    <a:cubicBezTo>
                      <a:pt x="546883" y="257910"/>
                      <a:pt x="548819" y="257748"/>
                      <a:pt x="550594" y="257104"/>
                    </a:cubicBezTo>
                    <a:lnTo>
                      <a:pt x="586728" y="245826"/>
                    </a:lnTo>
                    <a:cubicBezTo>
                      <a:pt x="593987" y="243571"/>
                      <a:pt x="600924" y="245021"/>
                      <a:pt x="605118" y="249693"/>
                    </a:cubicBezTo>
                    <a:cubicBezTo>
                      <a:pt x="608183" y="253398"/>
                      <a:pt x="609473" y="258554"/>
                      <a:pt x="608828" y="264354"/>
                    </a:cubicBezTo>
                    <a:lnTo>
                      <a:pt x="590277" y="401942"/>
                    </a:lnTo>
                    <a:cubicBezTo>
                      <a:pt x="588664" y="414992"/>
                      <a:pt x="576565" y="425625"/>
                      <a:pt x="563337" y="425625"/>
                    </a:cubicBezTo>
                    <a:lnTo>
                      <a:pt x="493166" y="425625"/>
                    </a:lnTo>
                    <a:cubicBezTo>
                      <a:pt x="484939" y="453981"/>
                      <a:pt x="458806" y="474764"/>
                      <a:pt x="427673" y="474764"/>
                    </a:cubicBezTo>
                    <a:cubicBezTo>
                      <a:pt x="396700" y="474764"/>
                      <a:pt x="370568" y="453981"/>
                      <a:pt x="362341" y="425625"/>
                    </a:cubicBezTo>
                    <a:lnTo>
                      <a:pt x="215061" y="425625"/>
                    </a:lnTo>
                    <a:cubicBezTo>
                      <a:pt x="206834" y="453981"/>
                      <a:pt x="180540" y="474764"/>
                      <a:pt x="149568" y="474764"/>
                    </a:cubicBezTo>
                    <a:cubicBezTo>
                      <a:pt x="118595" y="474764"/>
                      <a:pt x="92301" y="453981"/>
                      <a:pt x="84074" y="425625"/>
                    </a:cubicBezTo>
                    <a:lnTo>
                      <a:pt x="21485" y="425625"/>
                    </a:lnTo>
                    <a:cubicBezTo>
                      <a:pt x="14871" y="425625"/>
                      <a:pt x="8902" y="423048"/>
                      <a:pt x="4869" y="418214"/>
                    </a:cubicBezTo>
                    <a:cubicBezTo>
                      <a:pt x="836" y="413542"/>
                      <a:pt x="-777" y="407420"/>
                      <a:pt x="352" y="400814"/>
                    </a:cubicBezTo>
                    <a:lnTo>
                      <a:pt x="15516" y="309304"/>
                    </a:lnTo>
                    <a:cubicBezTo>
                      <a:pt x="17613" y="296576"/>
                      <a:pt x="29066" y="284332"/>
                      <a:pt x="41649" y="281593"/>
                    </a:cubicBezTo>
                    <a:lnTo>
                      <a:pt x="95850" y="269348"/>
                    </a:lnTo>
                    <a:cubicBezTo>
                      <a:pt x="105690" y="267093"/>
                      <a:pt x="119241" y="258554"/>
                      <a:pt x="125532" y="250660"/>
                    </a:cubicBezTo>
                    <a:lnTo>
                      <a:pt x="181992" y="179771"/>
                    </a:lnTo>
                    <a:cubicBezTo>
                      <a:pt x="189735" y="169943"/>
                      <a:pt x="205544" y="162371"/>
                      <a:pt x="217965" y="162371"/>
                    </a:cubicBezTo>
                    <a:close/>
                    <a:moveTo>
                      <a:pt x="168447" y="0"/>
                    </a:moveTo>
                    <a:cubicBezTo>
                      <a:pt x="200068" y="0"/>
                      <a:pt x="227011" y="19493"/>
                      <a:pt x="238143" y="47040"/>
                    </a:cubicBezTo>
                    <a:lnTo>
                      <a:pt x="416257" y="47040"/>
                    </a:lnTo>
                    <a:cubicBezTo>
                      <a:pt x="418193" y="47040"/>
                      <a:pt x="419968" y="47202"/>
                      <a:pt x="421743" y="47524"/>
                    </a:cubicBezTo>
                    <a:cubicBezTo>
                      <a:pt x="432875" y="19815"/>
                      <a:pt x="459979" y="0"/>
                      <a:pt x="491762" y="0"/>
                    </a:cubicBezTo>
                    <a:cubicBezTo>
                      <a:pt x="518543" y="0"/>
                      <a:pt x="543550" y="14499"/>
                      <a:pt x="556941" y="37858"/>
                    </a:cubicBezTo>
                    <a:cubicBezTo>
                      <a:pt x="558232" y="39952"/>
                      <a:pt x="558877" y="43335"/>
                      <a:pt x="557103" y="46396"/>
                    </a:cubicBezTo>
                    <a:cubicBezTo>
                      <a:pt x="555651" y="48812"/>
                      <a:pt x="552908" y="50262"/>
                      <a:pt x="549520" y="50262"/>
                    </a:cubicBezTo>
                    <a:cubicBezTo>
                      <a:pt x="549520" y="50262"/>
                      <a:pt x="513703" y="50423"/>
                      <a:pt x="500635" y="50423"/>
                    </a:cubicBezTo>
                    <a:cubicBezTo>
                      <a:pt x="497731" y="50423"/>
                      <a:pt x="496279" y="52357"/>
                      <a:pt x="496279" y="52357"/>
                    </a:cubicBezTo>
                    <a:lnTo>
                      <a:pt x="495957" y="52840"/>
                    </a:lnTo>
                    <a:cubicBezTo>
                      <a:pt x="489019" y="60895"/>
                      <a:pt x="481275" y="71366"/>
                      <a:pt x="479823" y="75071"/>
                    </a:cubicBezTo>
                    <a:cubicBezTo>
                      <a:pt x="481275" y="78777"/>
                      <a:pt x="489019" y="89087"/>
                      <a:pt x="495634" y="97142"/>
                    </a:cubicBezTo>
                    <a:lnTo>
                      <a:pt x="495957" y="97625"/>
                    </a:lnTo>
                    <a:cubicBezTo>
                      <a:pt x="496441" y="98269"/>
                      <a:pt x="498054" y="99719"/>
                      <a:pt x="499345" y="99719"/>
                    </a:cubicBezTo>
                    <a:cubicBezTo>
                      <a:pt x="511929" y="99719"/>
                      <a:pt x="549520" y="99880"/>
                      <a:pt x="549520" y="99880"/>
                    </a:cubicBezTo>
                    <a:cubicBezTo>
                      <a:pt x="552747" y="99880"/>
                      <a:pt x="555489" y="101491"/>
                      <a:pt x="556941" y="104069"/>
                    </a:cubicBezTo>
                    <a:cubicBezTo>
                      <a:pt x="558393" y="106485"/>
                      <a:pt x="558393" y="109868"/>
                      <a:pt x="556941" y="112285"/>
                    </a:cubicBezTo>
                    <a:cubicBezTo>
                      <a:pt x="543550" y="135644"/>
                      <a:pt x="518543" y="150304"/>
                      <a:pt x="491762" y="150304"/>
                    </a:cubicBezTo>
                    <a:cubicBezTo>
                      <a:pt x="459979" y="150304"/>
                      <a:pt x="432875" y="130489"/>
                      <a:pt x="421743" y="102780"/>
                    </a:cubicBezTo>
                    <a:cubicBezTo>
                      <a:pt x="419968" y="103102"/>
                      <a:pt x="418193" y="103263"/>
                      <a:pt x="416257" y="103263"/>
                    </a:cubicBezTo>
                    <a:lnTo>
                      <a:pt x="238143" y="103263"/>
                    </a:lnTo>
                    <a:cubicBezTo>
                      <a:pt x="227011" y="130811"/>
                      <a:pt x="200068" y="150304"/>
                      <a:pt x="168447" y="150304"/>
                    </a:cubicBezTo>
                    <a:cubicBezTo>
                      <a:pt x="141665" y="150304"/>
                      <a:pt x="116658" y="135805"/>
                      <a:pt x="103267" y="112446"/>
                    </a:cubicBezTo>
                    <a:cubicBezTo>
                      <a:pt x="101977" y="110352"/>
                      <a:pt x="101331" y="106969"/>
                      <a:pt x="103106" y="103908"/>
                    </a:cubicBezTo>
                    <a:cubicBezTo>
                      <a:pt x="104558" y="101330"/>
                      <a:pt x="107301" y="99880"/>
                      <a:pt x="110689" y="99880"/>
                    </a:cubicBezTo>
                    <a:cubicBezTo>
                      <a:pt x="110689" y="99880"/>
                      <a:pt x="146505" y="99880"/>
                      <a:pt x="159573" y="99880"/>
                    </a:cubicBezTo>
                    <a:cubicBezTo>
                      <a:pt x="162477" y="99880"/>
                      <a:pt x="163929" y="98108"/>
                      <a:pt x="164091" y="97786"/>
                    </a:cubicBezTo>
                    <a:lnTo>
                      <a:pt x="164252" y="97464"/>
                    </a:lnTo>
                    <a:cubicBezTo>
                      <a:pt x="171189" y="89248"/>
                      <a:pt x="178933" y="78777"/>
                      <a:pt x="180385" y="75232"/>
                    </a:cubicBezTo>
                    <a:cubicBezTo>
                      <a:pt x="178933" y="71527"/>
                      <a:pt x="171189" y="61217"/>
                      <a:pt x="164575" y="53162"/>
                    </a:cubicBezTo>
                    <a:lnTo>
                      <a:pt x="164252" y="52679"/>
                    </a:lnTo>
                    <a:cubicBezTo>
                      <a:pt x="163768" y="52034"/>
                      <a:pt x="162155" y="50423"/>
                      <a:pt x="160864" y="50423"/>
                    </a:cubicBezTo>
                    <a:lnTo>
                      <a:pt x="160541" y="50423"/>
                    </a:lnTo>
                    <a:cubicBezTo>
                      <a:pt x="147796" y="50423"/>
                      <a:pt x="110689" y="50262"/>
                      <a:pt x="110689" y="50262"/>
                    </a:cubicBezTo>
                    <a:cubicBezTo>
                      <a:pt x="107462" y="50262"/>
                      <a:pt x="104719" y="48812"/>
                      <a:pt x="103267" y="46235"/>
                    </a:cubicBezTo>
                    <a:cubicBezTo>
                      <a:pt x="101815" y="43657"/>
                      <a:pt x="101654" y="40435"/>
                      <a:pt x="103267" y="37858"/>
                    </a:cubicBezTo>
                    <a:cubicBezTo>
                      <a:pt x="116497" y="14499"/>
                      <a:pt x="141665" y="0"/>
                      <a:pt x="1684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iśḻîḓé"/>
            <p:cNvGrpSpPr/>
            <p:nvPr/>
          </p:nvGrpSpPr>
          <p:grpSpPr>
            <a:xfrm>
              <a:off x="6382189" y="2967503"/>
              <a:ext cx="571511" cy="571511"/>
              <a:chOff x="4633773" y="3360713"/>
              <a:chExt cx="457199" cy="457200"/>
            </a:xfrm>
          </p:grpSpPr>
          <p:sp>
            <p:nvSpPr>
              <p:cNvPr id="15" name="ïṧḻiḓè"/>
              <p:cNvSpPr/>
              <p:nvPr/>
            </p:nvSpPr>
            <p:spPr>
              <a:xfrm>
                <a:off x="4633773" y="3360713"/>
                <a:ext cx="457199" cy="457200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íṥḷïḍe"/>
              <p:cNvSpPr/>
              <p:nvPr/>
            </p:nvSpPr>
            <p:spPr>
              <a:xfrm>
                <a:off x="4753866" y="3504716"/>
                <a:ext cx="217020" cy="169187"/>
              </a:xfrm>
              <a:custGeom>
                <a:avLst/>
                <a:gdLst>
                  <a:gd name="connsiteX0" fmla="*/ 427673 w 608989"/>
                  <a:gd name="connsiteY0" fmla="*/ 372781 h 474764"/>
                  <a:gd name="connsiteX1" fmla="*/ 393797 w 608989"/>
                  <a:gd name="connsiteY1" fmla="*/ 406614 h 474764"/>
                  <a:gd name="connsiteX2" fmla="*/ 427673 w 608989"/>
                  <a:gd name="connsiteY2" fmla="*/ 440448 h 474764"/>
                  <a:gd name="connsiteX3" fmla="*/ 461549 w 608989"/>
                  <a:gd name="connsiteY3" fmla="*/ 406614 h 474764"/>
                  <a:gd name="connsiteX4" fmla="*/ 427673 w 608989"/>
                  <a:gd name="connsiteY4" fmla="*/ 372781 h 474764"/>
                  <a:gd name="connsiteX5" fmla="*/ 149568 w 608989"/>
                  <a:gd name="connsiteY5" fmla="*/ 372781 h 474764"/>
                  <a:gd name="connsiteX6" fmla="*/ 115692 w 608989"/>
                  <a:gd name="connsiteY6" fmla="*/ 406614 h 474764"/>
                  <a:gd name="connsiteX7" fmla="*/ 149568 w 608989"/>
                  <a:gd name="connsiteY7" fmla="*/ 440448 h 474764"/>
                  <a:gd name="connsiteX8" fmla="*/ 183444 w 608989"/>
                  <a:gd name="connsiteY8" fmla="*/ 406614 h 474764"/>
                  <a:gd name="connsiteX9" fmla="*/ 149568 w 608989"/>
                  <a:gd name="connsiteY9" fmla="*/ 372781 h 474764"/>
                  <a:gd name="connsiteX10" fmla="*/ 413316 w 608989"/>
                  <a:gd name="connsiteY10" fmla="*/ 194754 h 474764"/>
                  <a:gd name="connsiteX11" fmla="*/ 413316 w 608989"/>
                  <a:gd name="connsiteY11" fmla="*/ 269348 h 474764"/>
                  <a:gd name="connsiteX12" fmla="*/ 477196 w 608989"/>
                  <a:gd name="connsiteY12" fmla="*/ 269348 h 474764"/>
                  <a:gd name="connsiteX13" fmla="*/ 483971 w 608989"/>
                  <a:gd name="connsiteY13" fmla="*/ 256137 h 474764"/>
                  <a:gd name="connsiteX14" fmla="*/ 449611 w 608989"/>
                  <a:gd name="connsiteY14" fmla="*/ 207965 h 474764"/>
                  <a:gd name="connsiteX15" fmla="*/ 424124 w 608989"/>
                  <a:gd name="connsiteY15" fmla="*/ 194754 h 474764"/>
                  <a:gd name="connsiteX16" fmla="*/ 231999 w 608989"/>
                  <a:gd name="connsiteY16" fmla="*/ 194754 h 474764"/>
                  <a:gd name="connsiteX17" fmla="*/ 205705 w 608989"/>
                  <a:gd name="connsiteY17" fmla="*/ 207321 h 474764"/>
                  <a:gd name="connsiteX18" fmla="*/ 165860 w 608989"/>
                  <a:gd name="connsiteY18" fmla="*/ 256782 h 474764"/>
                  <a:gd name="connsiteX19" fmla="*/ 171990 w 608989"/>
                  <a:gd name="connsiteY19" fmla="*/ 269348 h 474764"/>
                  <a:gd name="connsiteX20" fmla="*/ 374439 w 608989"/>
                  <a:gd name="connsiteY20" fmla="*/ 269348 h 474764"/>
                  <a:gd name="connsiteX21" fmla="*/ 374439 w 608989"/>
                  <a:gd name="connsiteY21" fmla="*/ 194754 h 474764"/>
                  <a:gd name="connsiteX22" fmla="*/ 217965 w 608989"/>
                  <a:gd name="connsiteY22" fmla="*/ 162371 h 474764"/>
                  <a:gd name="connsiteX23" fmla="*/ 442030 w 608989"/>
                  <a:gd name="connsiteY23" fmla="*/ 162371 h 474764"/>
                  <a:gd name="connsiteX24" fmla="*/ 477196 w 608989"/>
                  <a:gd name="connsiteY24" fmla="*/ 180577 h 474764"/>
                  <a:gd name="connsiteX25" fmla="*/ 524783 w 608989"/>
                  <a:gd name="connsiteY25" fmla="*/ 248243 h 474764"/>
                  <a:gd name="connsiteX26" fmla="*/ 544625 w 608989"/>
                  <a:gd name="connsiteY26" fmla="*/ 257910 h 474764"/>
                  <a:gd name="connsiteX27" fmla="*/ 550594 w 608989"/>
                  <a:gd name="connsiteY27" fmla="*/ 257104 h 474764"/>
                  <a:gd name="connsiteX28" fmla="*/ 586728 w 608989"/>
                  <a:gd name="connsiteY28" fmla="*/ 245826 h 474764"/>
                  <a:gd name="connsiteX29" fmla="*/ 605118 w 608989"/>
                  <a:gd name="connsiteY29" fmla="*/ 249693 h 474764"/>
                  <a:gd name="connsiteX30" fmla="*/ 608828 w 608989"/>
                  <a:gd name="connsiteY30" fmla="*/ 264354 h 474764"/>
                  <a:gd name="connsiteX31" fmla="*/ 590277 w 608989"/>
                  <a:gd name="connsiteY31" fmla="*/ 401942 h 474764"/>
                  <a:gd name="connsiteX32" fmla="*/ 563337 w 608989"/>
                  <a:gd name="connsiteY32" fmla="*/ 425625 h 474764"/>
                  <a:gd name="connsiteX33" fmla="*/ 493166 w 608989"/>
                  <a:gd name="connsiteY33" fmla="*/ 425625 h 474764"/>
                  <a:gd name="connsiteX34" fmla="*/ 427673 w 608989"/>
                  <a:gd name="connsiteY34" fmla="*/ 474764 h 474764"/>
                  <a:gd name="connsiteX35" fmla="*/ 362341 w 608989"/>
                  <a:gd name="connsiteY35" fmla="*/ 425625 h 474764"/>
                  <a:gd name="connsiteX36" fmla="*/ 215061 w 608989"/>
                  <a:gd name="connsiteY36" fmla="*/ 425625 h 474764"/>
                  <a:gd name="connsiteX37" fmla="*/ 149568 w 608989"/>
                  <a:gd name="connsiteY37" fmla="*/ 474764 h 474764"/>
                  <a:gd name="connsiteX38" fmla="*/ 84074 w 608989"/>
                  <a:gd name="connsiteY38" fmla="*/ 425625 h 474764"/>
                  <a:gd name="connsiteX39" fmla="*/ 21485 w 608989"/>
                  <a:gd name="connsiteY39" fmla="*/ 425625 h 474764"/>
                  <a:gd name="connsiteX40" fmla="*/ 4869 w 608989"/>
                  <a:gd name="connsiteY40" fmla="*/ 418214 h 474764"/>
                  <a:gd name="connsiteX41" fmla="*/ 352 w 608989"/>
                  <a:gd name="connsiteY41" fmla="*/ 400814 h 474764"/>
                  <a:gd name="connsiteX42" fmla="*/ 15516 w 608989"/>
                  <a:gd name="connsiteY42" fmla="*/ 309304 h 474764"/>
                  <a:gd name="connsiteX43" fmla="*/ 41649 w 608989"/>
                  <a:gd name="connsiteY43" fmla="*/ 281593 h 474764"/>
                  <a:gd name="connsiteX44" fmla="*/ 95850 w 608989"/>
                  <a:gd name="connsiteY44" fmla="*/ 269348 h 474764"/>
                  <a:gd name="connsiteX45" fmla="*/ 125532 w 608989"/>
                  <a:gd name="connsiteY45" fmla="*/ 250660 h 474764"/>
                  <a:gd name="connsiteX46" fmla="*/ 181992 w 608989"/>
                  <a:gd name="connsiteY46" fmla="*/ 179771 h 474764"/>
                  <a:gd name="connsiteX47" fmla="*/ 217965 w 608989"/>
                  <a:gd name="connsiteY47" fmla="*/ 162371 h 474764"/>
                  <a:gd name="connsiteX48" fmla="*/ 168447 w 608989"/>
                  <a:gd name="connsiteY48" fmla="*/ 0 h 474764"/>
                  <a:gd name="connsiteX49" fmla="*/ 238143 w 608989"/>
                  <a:gd name="connsiteY49" fmla="*/ 47040 h 474764"/>
                  <a:gd name="connsiteX50" fmla="*/ 416257 w 608989"/>
                  <a:gd name="connsiteY50" fmla="*/ 47040 h 474764"/>
                  <a:gd name="connsiteX51" fmla="*/ 421743 w 608989"/>
                  <a:gd name="connsiteY51" fmla="*/ 47524 h 474764"/>
                  <a:gd name="connsiteX52" fmla="*/ 491762 w 608989"/>
                  <a:gd name="connsiteY52" fmla="*/ 0 h 474764"/>
                  <a:gd name="connsiteX53" fmla="*/ 556941 w 608989"/>
                  <a:gd name="connsiteY53" fmla="*/ 37858 h 474764"/>
                  <a:gd name="connsiteX54" fmla="*/ 557103 w 608989"/>
                  <a:gd name="connsiteY54" fmla="*/ 46396 h 474764"/>
                  <a:gd name="connsiteX55" fmla="*/ 549520 w 608989"/>
                  <a:gd name="connsiteY55" fmla="*/ 50262 h 474764"/>
                  <a:gd name="connsiteX56" fmla="*/ 500635 w 608989"/>
                  <a:gd name="connsiteY56" fmla="*/ 50423 h 474764"/>
                  <a:gd name="connsiteX57" fmla="*/ 496279 w 608989"/>
                  <a:gd name="connsiteY57" fmla="*/ 52357 h 474764"/>
                  <a:gd name="connsiteX58" fmla="*/ 495957 w 608989"/>
                  <a:gd name="connsiteY58" fmla="*/ 52840 h 474764"/>
                  <a:gd name="connsiteX59" fmla="*/ 479823 w 608989"/>
                  <a:gd name="connsiteY59" fmla="*/ 75071 h 474764"/>
                  <a:gd name="connsiteX60" fmla="*/ 495634 w 608989"/>
                  <a:gd name="connsiteY60" fmla="*/ 97142 h 474764"/>
                  <a:gd name="connsiteX61" fmla="*/ 495957 w 608989"/>
                  <a:gd name="connsiteY61" fmla="*/ 97625 h 474764"/>
                  <a:gd name="connsiteX62" fmla="*/ 499345 w 608989"/>
                  <a:gd name="connsiteY62" fmla="*/ 99719 h 474764"/>
                  <a:gd name="connsiteX63" fmla="*/ 549520 w 608989"/>
                  <a:gd name="connsiteY63" fmla="*/ 99880 h 474764"/>
                  <a:gd name="connsiteX64" fmla="*/ 556941 w 608989"/>
                  <a:gd name="connsiteY64" fmla="*/ 104069 h 474764"/>
                  <a:gd name="connsiteX65" fmla="*/ 556941 w 608989"/>
                  <a:gd name="connsiteY65" fmla="*/ 112285 h 474764"/>
                  <a:gd name="connsiteX66" fmla="*/ 491762 w 608989"/>
                  <a:gd name="connsiteY66" fmla="*/ 150304 h 474764"/>
                  <a:gd name="connsiteX67" fmla="*/ 421743 w 608989"/>
                  <a:gd name="connsiteY67" fmla="*/ 102780 h 474764"/>
                  <a:gd name="connsiteX68" fmla="*/ 416257 w 608989"/>
                  <a:gd name="connsiteY68" fmla="*/ 103263 h 474764"/>
                  <a:gd name="connsiteX69" fmla="*/ 238143 w 608989"/>
                  <a:gd name="connsiteY69" fmla="*/ 103263 h 474764"/>
                  <a:gd name="connsiteX70" fmla="*/ 168447 w 608989"/>
                  <a:gd name="connsiteY70" fmla="*/ 150304 h 474764"/>
                  <a:gd name="connsiteX71" fmla="*/ 103267 w 608989"/>
                  <a:gd name="connsiteY71" fmla="*/ 112446 h 474764"/>
                  <a:gd name="connsiteX72" fmla="*/ 103106 w 608989"/>
                  <a:gd name="connsiteY72" fmla="*/ 103908 h 474764"/>
                  <a:gd name="connsiteX73" fmla="*/ 110689 w 608989"/>
                  <a:gd name="connsiteY73" fmla="*/ 99880 h 474764"/>
                  <a:gd name="connsiteX74" fmla="*/ 159573 w 608989"/>
                  <a:gd name="connsiteY74" fmla="*/ 99880 h 474764"/>
                  <a:gd name="connsiteX75" fmla="*/ 164091 w 608989"/>
                  <a:gd name="connsiteY75" fmla="*/ 97786 h 474764"/>
                  <a:gd name="connsiteX76" fmla="*/ 164252 w 608989"/>
                  <a:gd name="connsiteY76" fmla="*/ 97464 h 474764"/>
                  <a:gd name="connsiteX77" fmla="*/ 180385 w 608989"/>
                  <a:gd name="connsiteY77" fmla="*/ 75232 h 474764"/>
                  <a:gd name="connsiteX78" fmla="*/ 164575 w 608989"/>
                  <a:gd name="connsiteY78" fmla="*/ 53162 h 474764"/>
                  <a:gd name="connsiteX79" fmla="*/ 164252 w 608989"/>
                  <a:gd name="connsiteY79" fmla="*/ 52679 h 474764"/>
                  <a:gd name="connsiteX80" fmla="*/ 160864 w 608989"/>
                  <a:gd name="connsiteY80" fmla="*/ 50423 h 474764"/>
                  <a:gd name="connsiteX81" fmla="*/ 160541 w 608989"/>
                  <a:gd name="connsiteY81" fmla="*/ 50423 h 474764"/>
                  <a:gd name="connsiteX82" fmla="*/ 110689 w 608989"/>
                  <a:gd name="connsiteY82" fmla="*/ 50262 h 474764"/>
                  <a:gd name="connsiteX83" fmla="*/ 103267 w 608989"/>
                  <a:gd name="connsiteY83" fmla="*/ 46235 h 474764"/>
                  <a:gd name="connsiteX84" fmla="*/ 103267 w 608989"/>
                  <a:gd name="connsiteY84" fmla="*/ 37858 h 474764"/>
                  <a:gd name="connsiteX85" fmla="*/ 168447 w 608989"/>
                  <a:gd name="connsiteY85" fmla="*/ 0 h 47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608989" h="474764">
                    <a:moveTo>
                      <a:pt x="427673" y="372781"/>
                    </a:moveTo>
                    <a:cubicBezTo>
                      <a:pt x="408960" y="372781"/>
                      <a:pt x="393797" y="387926"/>
                      <a:pt x="393797" y="406614"/>
                    </a:cubicBezTo>
                    <a:cubicBezTo>
                      <a:pt x="393797" y="425303"/>
                      <a:pt x="408960" y="440448"/>
                      <a:pt x="427673" y="440448"/>
                    </a:cubicBezTo>
                    <a:cubicBezTo>
                      <a:pt x="446385" y="440448"/>
                      <a:pt x="461549" y="425303"/>
                      <a:pt x="461549" y="406614"/>
                    </a:cubicBezTo>
                    <a:cubicBezTo>
                      <a:pt x="461549" y="387926"/>
                      <a:pt x="446385" y="372781"/>
                      <a:pt x="427673" y="372781"/>
                    </a:cubicBezTo>
                    <a:close/>
                    <a:moveTo>
                      <a:pt x="149568" y="372781"/>
                    </a:moveTo>
                    <a:cubicBezTo>
                      <a:pt x="130855" y="372781"/>
                      <a:pt x="115692" y="387926"/>
                      <a:pt x="115692" y="406614"/>
                    </a:cubicBezTo>
                    <a:cubicBezTo>
                      <a:pt x="115692" y="425303"/>
                      <a:pt x="130855" y="440448"/>
                      <a:pt x="149568" y="440448"/>
                    </a:cubicBezTo>
                    <a:cubicBezTo>
                      <a:pt x="168280" y="440448"/>
                      <a:pt x="183444" y="425303"/>
                      <a:pt x="183444" y="406614"/>
                    </a:cubicBezTo>
                    <a:cubicBezTo>
                      <a:pt x="183444" y="387926"/>
                      <a:pt x="168280" y="372781"/>
                      <a:pt x="149568" y="372781"/>
                    </a:cubicBezTo>
                    <a:close/>
                    <a:moveTo>
                      <a:pt x="413316" y="194754"/>
                    </a:moveTo>
                    <a:lnTo>
                      <a:pt x="413316" y="269348"/>
                    </a:lnTo>
                    <a:lnTo>
                      <a:pt x="477196" y="269348"/>
                    </a:lnTo>
                    <a:cubicBezTo>
                      <a:pt x="486068" y="269348"/>
                      <a:pt x="489133" y="263387"/>
                      <a:pt x="483971" y="256137"/>
                    </a:cubicBezTo>
                    <a:lnTo>
                      <a:pt x="449611" y="207965"/>
                    </a:lnTo>
                    <a:cubicBezTo>
                      <a:pt x="444449" y="200715"/>
                      <a:pt x="432996" y="194754"/>
                      <a:pt x="424124" y="194754"/>
                    </a:cubicBezTo>
                    <a:close/>
                    <a:moveTo>
                      <a:pt x="231999" y="194754"/>
                    </a:moveTo>
                    <a:cubicBezTo>
                      <a:pt x="223127" y="194754"/>
                      <a:pt x="211351" y="200393"/>
                      <a:pt x="205705" y="207321"/>
                    </a:cubicBezTo>
                    <a:lnTo>
                      <a:pt x="165860" y="256782"/>
                    </a:lnTo>
                    <a:cubicBezTo>
                      <a:pt x="160376" y="263709"/>
                      <a:pt x="163118" y="269348"/>
                      <a:pt x="171990" y="269348"/>
                    </a:cubicBezTo>
                    <a:lnTo>
                      <a:pt x="374439" y="269348"/>
                    </a:lnTo>
                    <a:lnTo>
                      <a:pt x="374439" y="194754"/>
                    </a:lnTo>
                    <a:close/>
                    <a:moveTo>
                      <a:pt x="217965" y="162371"/>
                    </a:moveTo>
                    <a:lnTo>
                      <a:pt x="442030" y="162371"/>
                    </a:lnTo>
                    <a:cubicBezTo>
                      <a:pt x="454612" y="162371"/>
                      <a:pt x="470098" y="170427"/>
                      <a:pt x="477196" y="180577"/>
                    </a:cubicBezTo>
                    <a:lnTo>
                      <a:pt x="524783" y="248243"/>
                    </a:lnTo>
                    <a:cubicBezTo>
                      <a:pt x="528816" y="254043"/>
                      <a:pt x="536882" y="257910"/>
                      <a:pt x="544625" y="257910"/>
                    </a:cubicBezTo>
                    <a:cubicBezTo>
                      <a:pt x="546883" y="257910"/>
                      <a:pt x="548819" y="257748"/>
                      <a:pt x="550594" y="257104"/>
                    </a:cubicBezTo>
                    <a:lnTo>
                      <a:pt x="586728" y="245826"/>
                    </a:lnTo>
                    <a:cubicBezTo>
                      <a:pt x="593987" y="243571"/>
                      <a:pt x="600924" y="245021"/>
                      <a:pt x="605118" y="249693"/>
                    </a:cubicBezTo>
                    <a:cubicBezTo>
                      <a:pt x="608183" y="253398"/>
                      <a:pt x="609473" y="258554"/>
                      <a:pt x="608828" y="264354"/>
                    </a:cubicBezTo>
                    <a:lnTo>
                      <a:pt x="590277" y="401942"/>
                    </a:lnTo>
                    <a:cubicBezTo>
                      <a:pt x="588664" y="414992"/>
                      <a:pt x="576565" y="425625"/>
                      <a:pt x="563337" y="425625"/>
                    </a:cubicBezTo>
                    <a:lnTo>
                      <a:pt x="493166" y="425625"/>
                    </a:lnTo>
                    <a:cubicBezTo>
                      <a:pt x="484939" y="453981"/>
                      <a:pt x="458806" y="474764"/>
                      <a:pt x="427673" y="474764"/>
                    </a:cubicBezTo>
                    <a:cubicBezTo>
                      <a:pt x="396700" y="474764"/>
                      <a:pt x="370568" y="453981"/>
                      <a:pt x="362341" y="425625"/>
                    </a:cubicBezTo>
                    <a:lnTo>
                      <a:pt x="215061" y="425625"/>
                    </a:lnTo>
                    <a:cubicBezTo>
                      <a:pt x="206834" y="453981"/>
                      <a:pt x="180540" y="474764"/>
                      <a:pt x="149568" y="474764"/>
                    </a:cubicBezTo>
                    <a:cubicBezTo>
                      <a:pt x="118595" y="474764"/>
                      <a:pt x="92301" y="453981"/>
                      <a:pt x="84074" y="425625"/>
                    </a:cubicBezTo>
                    <a:lnTo>
                      <a:pt x="21485" y="425625"/>
                    </a:lnTo>
                    <a:cubicBezTo>
                      <a:pt x="14871" y="425625"/>
                      <a:pt x="8902" y="423048"/>
                      <a:pt x="4869" y="418214"/>
                    </a:cubicBezTo>
                    <a:cubicBezTo>
                      <a:pt x="836" y="413542"/>
                      <a:pt x="-777" y="407420"/>
                      <a:pt x="352" y="400814"/>
                    </a:cubicBezTo>
                    <a:lnTo>
                      <a:pt x="15516" y="309304"/>
                    </a:lnTo>
                    <a:cubicBezTo>
                      <a:pt x="17613" y="296576"/>
                      <a:pt x="29066" y="284332"/>
                      <a:pt x="41649" y="281593"/>
                    </a:cubicBezTo>
                    <a:lnTo>
                      <a:pt x="95850" y="269348"/>
                    </a:lnTo>
                    <a:cubicBezTo>
                      <a:pt x="105690" y="267093"/>
                      <a:pt x="119241" y="258554"/>
                      <a:pt x="125532" y="250660"/>
                    </a:cubicBezTo>
                    <a:lnTo>
                      <a:pt x="181992" y="179771"/>
                    </a:lnTo>
                    <a:cubicBezTo>
                      <a:pt x="189735" y="169943"/>
                      <a:pt x="205544" y="162371"/>
                      <a:pt x="217965" y="162371"/>
                    </a:cubicBezTo>
                    <a:close/>
                    <a:moveTo>
                      <a:pt x="168447" y="0"/>
                    </a:moveTo>
                    <a:cubicBezTo>
                      <a:pt x="200068" y="0"/>
                      <a:pt x="227011" y="19493"/>
                      <a:pt x="238143" y="47040"/>
                    </a:cubicBezTo>
                    <a:lnTo>
                      <a:pt x="416257" y="47040"/>
                    </a:lnTo>
                    <a:cubicBezTo>
                      <a:pt x="418193" y="47040"/>
                      <a:pt x="419968" y="47202"/>
                      <a:pt x="421743" y="47524"/>
                    </a:cubicBezTo>
                    <a:cubicBezTo>
                      <a:pt x="432875" y="19815"/>
                      <a:pt x="459979" y="0"/>
                      <a:pt x="491762" y="0"/>
                    </a:cubicBezTo>
                    <a:cubicBezTo>
                      <a:pt x="518543" y="0"/>
                      <a:pt x="543550" y="14499"/>
                      <a:pt x="556941" y="37858"/>
                    </a:cubicBezTo>
                    <a:cubicBezTo>
                      <a:pt x="558232" y="39952"/>
                      <a:pt x="558877" y="43335"/>
                      <a:pt x="557103" y="46396"/>
                    </a:cubicBezTo>
                    <a:cubicBezTo>
                      <a:pt x="555651" y="48812"/>
                      <a:pt x="552908" y="50262"/>
                      <a:pt x="549520" y="50262"/>
                    </a:cubicBezTo>
                    <a:cubicBezTo>
                      <a:pt x="549520" y="50262"/>
                      <a:pt x="513703" y="50423"/>
                      <a:pt x="500635" y="50423"/>
                    </a:cubicBezTo>
                    <a:cubicBezTo>
                      <a:pt x="497731" y="50423"/>
                      <a:pt x="496279" y="52357"/>
                      <a:pt x="496279" y="52357"/>
                    </a:cubicBezTo>
                    <a:lnTo>
                      <a:pt x="495957" y="52840"/>
                    </a:lnTo>
                    <a:cubicBezTo>
                      <a:pt x="489019" y="60895"/>
                      <a:pt x="481275" y="71366"/>
                      <a:pt x="479823" y="75071"/>
                    </a:cubicBezTo>
                    <a:cubicBezTo>
                      <a:pt x="481275" y="78777"/>
                      <a:pt x="489019" y="89087"/>
                      <a:pt x="495634" y="97142"/>
                    </a:cubicBezTo>
                    <a:lnTo>
                      <a:pt x="495957" y="97625"/>
                    </a:lnTo>
                    <a:cubicBezTo>
                      <a:pt x="496441" y="98269"/>
                      <a:pt x="498054" y="99719"/>
                      <a:pt x="499345" y="99719"/>
                    </a:cubicBezTo>
                    <a:cubicBezTo>
                      <a:pt x="511929" y="99719"/>
                      <a:pt x="549520" y="99880"/>
                      <a:pt x="549520" y="99880"/>
                    </a:cubicBezTo>
                    <a:cubicBezTo>
                      <a:pt x="552747" y="99880"/>
                      <a:pt x="555489" y="101491"/>
                      <a:pt x="556941" y="104069"/>
                    </a:cubicBezTo>
                    <a:cubicBezTo>
                      <a:pt x="558393" y="106485"/>
                      <a:pt x="558393" y="109868"/>
                      <a:pt x="556941" y="112285"/>
                    </a:cubicBezTo>
                    <a:cubicBezTo>
                      <a:pt x="543550" y="135644"/>
                      <a:pt x="518543" y="150304"/>
                      <a:pt x="491762" y="150304"/>
                    </a:cubicBezTo>
                    <a:cubicBezTo>
                      <a:pt x="459979" y="150304"/>
                      <a:pt x="432875" y="130489"/>
                      <a:pt x="421743" y="102780"/>
                    </a:cubicBezTo>
                    <a:cubicBezTo>
                      <a:pt x="419968" y="103102"/>
                      <a:pt x="418193" y="103263"/>
                      <a:pt x="416257" y="103263"/>
                    </a:cubicBezTo>
                    <a:lnTo>
                      <a:pt x="238143" y="103263"/>
                    </a:lnTo>
                    <a:cubicBezTo>
                      <a:pt x="227011" y="130811"/>
                      <a:pt x="200068" y="150304"/>
                      <a:pt x="168447" y="150304"/>
                    </a:cubicBezTo>
                    <a:cubicBezTo>
                      <a:pt x="141665" y="150304"/>
                      <a:pt x="116658" y="135805"/>
                      <a:pt x="103267" y="112446"/>
                    </a:cubicBezTo>
                    <a:cubicBezTo>
                      <a:pt x="101977" y="110352"/>
                      <a:pt x="101331" y="106969"/>
                      <a:pt x="103106" y="103908"/>
                    </a:cubicBezTo>
                    <a:cubicBezTo>
                      <a:pt x="104558" y="101330"/>
                      <a:pt x="107301" y="99880"/>
                      <a:pt x="110689" y="99880"/>
                    </a:cubicBezTo>
                    <a:cubicBezTo>
                      <a:pt x="110689" y="99880"/>
                      <a:pt x="146505" y="99880"/>
                      <a:pt x="159573" y="99880"/>
                    </a:cubicBezTo>
                    <a:cubicBezTo>
                      <a:pt x="162477" y="99880"/>
                      <a:pt x="163929" y="98108"/>
                      <a:pt x="164091" y="97786"/>
                    </a:cubicBezTo>
                    <a:lnTo>
                      <a:pt x="164252" y="97464"/>
                    </a:lnTo>
                    <a:cubicBezTo>
                      <a:pt x="171189" y="89248"/>
                      <a:pt x="178933" y="78777"/>
                      <a:pt x="180385" y="75232"/>
                    </a:cubicBezTo>
                    <a:cubicBezTo>
                      <a:pt x="178933" y="71527"/>
                      <a:pt x="171189" y="61217"/>
                      <a:pt x="164575" y="53162"/>
                    </a:cubicBezTo>
                    <a:lnTo>
                      <a:pt x="164252" y="52679"/>
                    </a:lnTo>
                    <a:cubicBezTo>
                      <a:pt x="163768" y="52034"/>
                      <a:pt x="162155" y="50423"/>
                      <a:pt x="160864" y="50423"/>
                    </a:cubicBezTo>
                    <a:lnTo>
                      <a:pt x="160541" y="50423"/>
                    </a:lnTo>
                    <a:cubicBezTo>
                      <a:pt x="147796" y="50423"/>
                      <a:pt x="110689" y="50262"/>
                      <a:pt x="110689" y="50262"/>
                    </a:cubicBezTo>
                    <a:cubicBezTo>
                      <a:pt x="107462" y="50262"/>
                      <a:pt x="104719" y="48812"/>
                      <a:pt x="103267" y="46235"/>
                    </a:cubicBezTo>
                    <a:cubicBezTo>
                      <a:pt x="101815" y="43657"/>
                      <a:pt x="101654" y="40435"/>
                      <a:pt x="103267" y="37858"/>
                    </a:cubicBezTo>
                    <a:cubicBezTo>
                      <a:pt x="116497" y="14499"/>
                      <a:pt x="141665" y="0"/>
                      <a:pt x="1684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67" name="iṣ1íḓê"/>
          <p:cNvSpPr/>
          <p:nvPr/>
        </p:nvSpPr>
        <p:spPr>
          <a:xfrm>
            <a:off x="4127387" y="1239251"/>
            <a:ext cx="571512" cy="571512"/>
          </a:xfrm>
          <a:prstGeom prst="ellipse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îŝļiḓè"/>
          <p:cNvSpPr/>
          <p:nvPr/>
        </p:nvSpPr>
        <p:spPr>
          <a:xfrm>
            <a:off x="4286095" y="1405171"/>
            <a:ext cx="271281" cy="211488"/>
          </a:xfrm>
          <a:custGeom>
            <a:avLst/>
            <a:gdLst>
              <a:gd name="connsiteX0" fmla="*/ 427673 w 608989"/>
              <a:gd name="connsiteY0" fmla="*/ 372781 h 474764"/>
              <a:gd name="connsiteX1" fmla="*/ 393797 w 608989"/>
              <a:gd name="connsiteY1" fmla="*/ 406614 h 474764"/>
              <a:gd name="connsiteX2" fmla="*/ 427673 w 608989"/>
              <a:gd name="connsiteY2" fmla="*/ 440448 h 474764"/>
              <a:gd name="connsiteX3" fmla="*/ 461549 w 608989"/>
              <a:gd name="connsiteY3" fmla="*/ 406614 h 474764"/>
              <a:gd name="connsiteX4" fmla="*/ 427673 w 608989"/>
              <a:gd name="connsiteY4" fmla="*/ 372781 h 474764"/>
              <a:gd name="connsiteX5" fmla="*/ 149568 w 608989"/>
              <a:gd name="connsiteY5" fmla="*/ 372781 h 474764"/>
              <a:gd name="connsiteX6" fmla="*/ 115692 w 608989"/>
              <a:gd name="connsiteY6" fmla="*/ 406614 h 474764"/>
              <a:gd name="connsiteX7" fmla="*/ 149568 w 608989"/>
              <a:gd name="connsiteY7" fmla="*/ 440448 h 474764"/>
              <a:gd name="connsiteX8" fmla="*/ 183444 w 608989"/>
              <a:gd name="connsiteY8" fmla="*/ 406614 h 474764"/>
              <a:gd name="connsiteX9" fmla="*/ 149568 w 608989"/>
              <a:gd name="connsiteY9" fmla="*/ 372781 h 474764"/>
              <a:gd name="connsiteX10" fmla="*/ 413316 w 608989"/>
              <a:gd name="connsiteY10" fmla="*/ 194754 h 474764"/>
              <a:gd name="connsiteX11" fmla="*/ 413316 w 608989"/>
              <a:gd name="connsiteY11" fmla="*/ 269348 h 474764"/>
              <a:gd name="connsiteX12" fmla="*/ 477196 w 608989"/>
              <a:gd name="connsiteY12" fmla="*/ 269348 h 474764"/>
              <a:gd name="connsiteX13" fmla="*/ 483971 w 608989"/>
              <a:gd name="connsiteY13" fmla="*/ 256137 h 474764"/>
              <a:gd name="connsiteX14" fmla="*/ 449611 w 608989"/>
              <a:gd name="connsiteY14" fmla="*/ 207965 h 474764"/>
              <a:gd name="connsiteX15" fmla="*/ 424124 w 608989"/>
              <a:gd name="connsiteY15" fmla="*/ 194754 h 474764"/>
              <a:gd name="connsiteX16" fmla="*/ 231999 w 608989"/>
              <a:gd name="connsiteY16" fmla="*/ 194754 h 474764"/>
              <a:gd name="connsiteX17" fmla="*/ 205705 w 608989"/>
              <a:gd name="connsiteY17" fmla="*/ 207321 h 474764"/>
              <a:gd name="connsiteX18" fmla="*/ 165860 w 608989"/>
              <a:gd name="connsiteY18" fmla="*/ 256782 h 474764"/>
              <a:gd name="connsiteX19" fmla="*/ 171990 w 608989"/>
              <a:gd name="connsiteY19" fmla="*/ 269348 h 474764"/>
              <a:gd name="connsiteX20" fmla="*/ 374439 w 608989"/>
              <a:gd name="connsiteY20" fmla="*/ 269348 h 474764"/>
              <a:gd name="connsiteX21" fmla="*/ 374439 w 608989"/>
              <a:gd name="connsiteY21" fmla="*/ 194754 h 474764"/>
              <a:gd name="connsiteX22" fmla="*/ 217965 w 608989"/>
              <a:gd name="connsiteY22" fmla="*/ 162371 h 474764"/>
              <a:gd name="connsiteX23" fmla="*/ 442030 w 608989"/>
              <a:gd name="connsiteY23" fmla="*/ 162371 h 474764"/>
              <a:gd name="connsiteX24" fmla="*/ 477196 w 608989"/>
              <a:gd name="connsiteY24" fmla="*/ 180577 h 474764"/>
              <a:gd name="connsiteX25" fmla="*/ 524783 w 608989"/>
              <a:gd name="connsiteY25" fmla="*/ 248243 h 474764"/>
              <a:gd name="connsiteX26" fmla="*/ 544625 w 608989"/>
              <a:gd name="connsiteY26" fmla="*/ 257910 h 474764"/>
              <a:gd name="connsiteX27" fmla="*/ 550594 w 608989"/>
              <a:gd name="connsiteY27" fmla="*/ 257104 h 474764"/>
              <a:gd name="connsiteX28" fmla="*/ 586728 w 608989"/>
              <a:gd name="connsiteY28" fmla="*/ 245826 h 474764"/>
              <a:gd name="connsiteX29" fmla="*/ 605118 w 608989"/>
              <a:gd name="connsiteY29" fmla="*/ 249693 h 474764"/>
              <a:gd name="connsiteX30" fmla="*/ 608828 w 608989"/>
              <a:gd name="connsiteY30" fmla="*/ 264354 h 474764"/>
              <a:gd name="connsiteX31" fmla="*/ 590277 w 608989"/>
              <a:gd name="connsiteY31" fmla="*/ 401942 h 474764"/>
              <a:gd name="connsiteX32" fmla="*/ 563337 w 608989"/>
              <a:gd name="connsiteY32" fmla="*/ 425625 h 474764"/>
              <a:gd name="connsiteX33" fmla="*/ 493166 w 608989"/>
              <a:gd name="connsiteY33" fmla="*/ 425625 h 474764"/>
              <a:gd name="connsiteX34" fmla="*/ 427673 w 608989"/>
              <a:gd name="connsiteY34" fmla="*/ 474764 h 474764"/>
              <a:gd name="connsiteX35" fmla="*/ 362341 w 608989"/>
              <a:gd name="connsiteY35" fmla="*/ 425625 h 474764"/>
              <a:gd name="connsiteX36" fmla="*/ 215061 w 608989"/>
              <a:gd name="connsiteY36" fmla="*/ 425625 h 474764"/>
              <a:gd name="connsiteX37" fmla="*/ 149568 w 608989"/>
              <a:gd name="connsiteY37" fmla="*/ 474764 h 474764"/>
              <a:gd name="connsiteX38" fmla="*/ 84074 w 608989"/>
              <a:gd name="connsiteY38" fmla="*/ 425625 h 474764"/>
              <a:gd name="connsiteX39" fmla="*/ 21485 w 608989"/>
              <a:gd name="connsiteY39" fmla="*/ 425625 h 474764"/>
              <a:gd name="connsiteX40" fmla="*/ 4869 w 608989"/>
              <a:gd name="connsiteY40" fmla="*/ 418214 h 474764"/>
              <a:gd name="connsiteX41" fmla="*/ 352 w 608989"/>
              <a:gd name="connsiteY41" fmla="*/ 400814 h 474764"/>
              <a:gd name="connsiteX42" fmla="*/ 15516 w 608989"/>
              <a:gd name="connsiteY42" fmla="*/ 309304 h 474764"/>
              <a:gd name="connsiteX43" fmla="*/ 41649 w 608989"/>
              <a:gd name="connsiteY43" fmla="*/ 281593 h 474764"/>
              <a:gd name="connsiteX44" fmla="*/ 95850 w 608989"/>
              <a:gd name="connsiteY44" fmla="*/ 269348 h 474764"/>
              <a:gd name="connsiteX45" fmla="*/ 125532 w 608989"/>
              <a:gd name="connsiteY45" fmla="*/ 250660 h 474764"/>
              <a:gd name="connsiteX46" fmla="*/ 181992 w 608989"/>
              <a:gd name="connsiteY46" fmla="*/ 179771 h 474764"/>
              <a:gd name="connsiteX47" fmla="*/ 217965 w 608989"/>
              <a:gd name="connsiteY47" fmla="*/ 162371 h 474764"/>
              <a:gd name="connsiteX48" fmla="*/ 168447 w 608989"/>
              <a:gd name="connsiteY48" fmla="*/ 0 h 474764"/>
              <a:gd name="connsiteX49" fmla="*/ 238143 w 608989"/>
              <a:gd name="connsiteY49" fmla="*/ 47040 h 474764"/>
              <a:gd name="connsiteX50" fmla="*/ 416257 w 608989"/>
              <a:gd name="connsiteY50" fmla="*/ 47040 h 474764"/>
              <a:gd name="connsiteX51" fmla="*/ 421743 w 608989"/>
              <a:gd name="connsiteY51" fmla="*/ 47524 h 474764"/>
              <a:gd name="connsiteX52" fmla="*/ 491762 w 608989"/>
              <a:gd name="connsiteY52" fmla="*/ 0 h 474764"/>
              <a:gd name="connsiteX53" fmla="*/ 556941 w 608989"/>
              <a:gd name="connsiteY53" fmla="*/ 37858 h 474764"/>
              <a:gd name="connsiteX54" fmla="*/ 557103 w 608989"/>
              <a:gd name="connsiteY54" fmla="*/ 46396 h 474764"/>
              <a:gd name="connsiteX55" fmla="*/ 549520 w 608989"/>
              <a:gd name="connsiteY55" fmla="*/ 50262 h 474764"/>
              <a:gd name="connsiteX56" fmla="*/ 500635 w 608989"/>
              <a:gd name="connsiteY56" fmla="*/ 50423 h 474764"/>
              <a:gd name="connsiteX57" fmla="*/ 496279 w 608989"/>
              <a:gd name="connsiteY57" fmla="*/ 52357 h 474764"/>
              <a:gd name="connsiteX58" fmla="*/ 495957 w 608989"/>
              <a:gd name="connsiteY58" fmla="*/ 52840 h 474764"/>
              <a:gd name="connsiteX59" fmla="*/ 479823 w 608989"/>
              <a:gd name="connsiteY59" fmla="*/ 75071 h 474764"/>
              <a:gd name="connsiteX60" fmla="*/ 495634 w 608989"/>
              <a:gd name="connsiteY60" fmla="*/ 97142 h 474764"/>
              <a:gd name="connsiteX61" fmla="*/ 495957 w 608989"/>
              <a:gd name="connsiteY61" fmla="*/ 97625 h 474764"/>
              <a:gd name="connsiteX62" fmla="*/ 499345 w 608989"/>
              <a:gd name="connsiteY62" fmla="*/ 99719 h 474764"/>
              <a:gd name="connsiteX63" fmla="*/ 549520 w 608989"/>
              <a:gd name="connsiteY63" fmla="*/ 99880 h 474764"/>
              <a:gd name="connsiteX64" fmla="*/ 556941 w 608989"/>
              <a:gd name="connsiteY64" fmla="*/ 104069 h 474764"/>
              <a:gd name="connsiteX65" fmla="*/ 556941 w 608989"/>
              <a:gd name="connsiteY65" fmla="*/ 112285 h 474764"/>
              <a:gd name="connsiteX66" fmla="*/ 491762 w 608989"/>
              <a:gd name="connsiteY66" fmla="*/ 150304 h 474764"/>
              <a:gd name="connsiteX67" fmla="*/ 421743 w 608989"/>
              <a:gd name="connsiteY67" fmla="*/ 102780 h 474764"/>
              <a:gd name="connsiteX68" fmla="*/ 416257 w 608989"/>
              <a:gd name="connsiteY68" fmla="*/ 103263 h 474764"/>
              <a:gd name="connsiteX69" fmla="*/ 238143 w 608989"/>
              <a:gd name="connsiteY69" fmla="*/ 103263 h 474764"/>
              <a:gd name="connsiteX70" fmla="*/ 168447 w 608989"/>
              <a:gd name="connsiteY70" fmla="*/ 150304 h 474764"/>
              <a:gd name="connsiteX71" fmla="*/ 103267 w 608989"/>
              <a:gd name="connsiteY71" fmla="*/ 112446 h 474764"/>
              <a:gd name="connsiteX72" fmla="*/ 103106 w 608989"/>
              <a:gd name="connsiteY72" fmla="*/ 103908 h 474764"/>
              <a:gd name="connsiteX73" fmla="*/ 110689 w 608989"/>
              <a:gd name="connsiteY73" fmla="*/ 99880 h 474764"/>
              <a:gd name="connsiteX74" fmla="*/ 159573 w 608989"/>
              <a:gd name="connsiteY74" fmla="*/ 99880 h 474764"/>
              <a:gd name="connsiteX75" fmla="*/ 164091 w 608989"/>
              <a:gd name="connsiteY75" fmla="*/ 97786 h 474764"/>
              <a:gd name="connsiteX76" fmla="*/ 164252 w 608989"/>
              <a:gd name="connsiteY76" fmla="*/ 97464 h 474764"/>
              <a:gd name="connsiteX77" fmla="*/ 180385 w 608989"/>
              <a:gd name="connsiteY77" fmla="*/ 75232 h 474764"/>
              <a:gd name="connsiteX78" fmla="*/ 164575 w 608989"/>
              <a:gd name="connsiteY78" fmla="*/ 53162 h 474764"/>
              <a:gd name="connsiteX79" fmla="*/ 164252 w 608989"/>
              <a:gd name="connsiteY79" fmla="*/ 52679 h 474764"/>
              <a:gd name="connsiteX80" fmla="*/ 160864 w 608989"/>
              <a:gd name="connsiteY80" fmla="*/ 50423 h 474764"/>
              <a:gd name="connsiteX81" fmla="*/ 160541 w 608989"/>
              <a:gd name="connsiteY81" fmla="*/ 50423 h 474764"/>
              <a:gd name="connsiteX82" fmla="*/ 110689 w 608989"/>
              <a:gd name="connsiteY82" fmla="*/ 50262 h 474764"/>
              <a:gd name="connsiteX83" fmla="*/ 103267 w 608989"/>
              <a:gd name="connsiteY83" fmla="*/ 46235 h 474764"/>
              <a:gd name="connsiteX84" fmla="*/ 103267 w 608989"/>
              <a:gd name="connsiteY84" fmla="*/ 37858 h 474764"/>
              <a:gd name="connsiteX85" fmla="*/ 168447 w 608989"/>
              <a:gd name="connsiteY85" fmla="*/ 0 h 47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8989" h="474764">
                <a:moveTo>
                  <a:pt x="427673" y="372781"/>
                </a:moveTo>
                <a:cubicBezTo>
                  <a:pt x="408960" y="372781"/>
                  <a:pt x="393797" y="387926"/>
                  <a:pt x="393797" y="406614"/>
                </a:cubicBezTo>
                <a:cubicBezTo>
                  <a:pt x="393797" y="425303"/>
                  <a:pt x="408960" y="440448"/>
                  <a:pt x="427673" y="440448"/>
                </a:cubicBezTo>
                <a:cubicBezTo>
                  <a:pt x="446385" y="440448"/>
                  <a:pt x="461549" y="425303"/>
                  <a:pt x="461549" y="406614"/>
                </a:cubicBezTo>
                <a:cubicBezTo>
                  <a:pt x="461549" y="387926"/>
                  <a:pt x="446385" y="372781"/>
                  <a:pt x="427673" y="372781"/>
                </a:cubicBezTo>
                <a:close/>
                <a:moveTo>
                  <a:pt x="149568" y="372781"/>
                </a:moveTo>
                <a:cubicBezTo>
                  <a:pt x="130855" y="372781"/>
                  <a:pt x="115692" y="387926"/>
                  <a:pt x="115692" y="406614"/>
                </a:cubicBezTo>
                <a:cubicBezTo>
                  <a:pt x="115692" y="425303"/>
                  <a:pt x="130855" y="440448"/>
                  <a:pt x="149568" y="440448"/>
                </a:cubicBezTo>
                <a:cubicBezTo>
                  <a:pt x="168280" y="440448"/>
                  <a:pt x="183444" y="425303"/>
                  <a:pt x="183444" y="406614"/>
                </a:cubicBezTo>
                <a:cubicBezTo>
                  <a:pt x="183444" y="387926"/>
                  <a:pt x="168280" y="372781"/>
                  <a:pt x="149568" y="372781"/>
                </a:cubicBezTo>
                <a:close/>
                <a:moveTo>
                  <a:pt x="413316" y="194754"/>
                </a:moveTo>
                <a:lnTo>
                  <a:pt x="413316" y="269348"/>
                </a:lnTo>
                <a:lnTo>
                  <a:pt x="477196" y="269348"/>
                </a:lnTo>
                <a:cubicBezTo>
                  <a:pt x="486068" y="269348"/>
                  <a:pt x="489133" y="263387"/>
                  <a:pt x="483971" y="256137"/>
                </a:cubicBezTo>
                <a:lnTo>
                  <a:pt x="449611" y="207965"/>
                </a:lnTo>
                <a:cubicBezTo>
                  <a:pt x="444449" y="200715"/>
                  <a:pt x="432996" y="194754"/>
                  <a:pt x="424124" y="194754"/>
                </a:cubicBezTo>
                <a:close/>
                <a:moveTo>
                  <a:pt x="231999" y="194754"/>
                </a:moveTo>
                <a:cubicBezTo>
                  <a:pt x="223127" y="194754"/>
                  <a:pt x="211351" y="200393"/>
                  <a:pt x="205705" y="207321"/>
                </a:cubicBezTo>
                <a:lnTo>
                  <a:pt x="165860" y="256782"/>
                </a:lnTo>
                <a:cubicBezTo>
                  <a:pt x="160376" y="263709"/>
                  <a:pt x="163118" y="269348"/>
                  <a:pt x="171990" y="269348"/>
                </a:cubicBezTo>
                <a:lnTo>
                  <a:pt x="374439" y="269348"/>
                </a:lnTo>
                <a:lnTo>
                  <a:pt x="374439" y="194754"/>
                </a:lnTo>
                <a:close/>
                <a:moveTo>
                  <a:pt x="217965" y="162371"/>
                </a:moveTo>
                <a:lnTo>
                  <a:pt x="442030" y="162371"/>
                </a:lnTo>
                <a:cubicBezTo>
                  <a:pt x="454612" y="162371"/>
                  <a:pt x="470098" y="170427"/>
                  <a:pt x="477196" y="180577"/>
                </a:cubicBezTo>
                <a:lnTo>
                  <a:pt x="524783" y="248243"/>
                </a:lnTo>
                <a:cubicBezTo>
                  <a:pt x="528816" y="254043"/>
                  <a:pt x="536882" y="257910"/>
                  <a:pt x="544625" y="257910"/>
                </a:cubicBezTo>
                <a:cubicBezTo>
                  <a:pt x="546883" y="257910"/>
                  <a:pt x="548819" y="257748"/>
                  <a:pt x="550594" y="257104"/>
                </a:cubicBezTo>
                <a:lnTo>
                  <a:pt x="586728" y="245826"/>
                </a:lnTo>
                <a:cubicBezTo>
                  <a:pt x="593987" y="243571"/>
                  <a:pt x="600924" y="245021"/>
                  <a:pt x="605118" y="249693"/>
                </a:cubicBezTo>
                <a:cubicBezTo>
                  <a:pt x="608183" y="253398"/>
                  <a:pt x="609473" y="258554"/>
                  <a:pt x="608828" y="264354"/>
                </a:cubicBezTo>
                <a:lnTo>
                  <a:pt x="590277" y="401942"/>
                </a:lnTo>
                <a:cubicBezTo>
                  <a:pt x="588664" y="414992"/>
                  <a:pt x="576565" y="425625"/>
                  <a:pt x="563337" y="425625"/>
                </a:cubicBezTo>
                <a:lnTo>
                  <a:pt x="493166" y="425625"/>
                </a:lnTo>
                <a:cubicBezTo>
                  <a:pt x="484939" y="453981"/>
                  <a:pt x="458806" y="474764"/>
                  <a:pt x="427673" y="474764"/>
                </a:cubicBezTo>
                <a:cubicBezTo>
                  <a:pt x="396700" y="474764"/>
                  <a:pt x="370568" y="453981"/>
                  <a:pt x="362341" y="425625"/>
                </a:cubicBezTo>
                <a:lnTo>
                  <a:pt x="215061" y="425625"/>
                </a:lnTo>
                <a:cubicBezTo>
                  <a:pt x="206834" y="453981"/>
                  <a:pt x="180540" y="474764"/>
                  <a:pt x="149568" y="474764"/>
                </a:cubicBezTo>
                <a:cubicBezTo>
                  <a:pt x="118595" y="474764"/>
                  <a:pt x="92301" y="453981"/>
                  <a:pt x="84074" y="425625"/>
                </a:cubicBezTo>
                <a:lnTo>
                  <a:pt x="21485" y="425625"/>
                </a:lnTo>
                <a:cubicBezTo>
                  <a:pt x="14871" y="425625"/>
                  <a:pt x="8902" y="423048"/>
                  <a:pt x="4869" y="418214"/>
                </a:cubicBezTo>
                <a:cubicBezTo>
                  <a:pt x="836" y="413542"/>
                  <a:pt x="-777" y="407420"/>
                  <a:pt x="352" y="400814"/>
                </a:cubicBezTo>
                <a:lnTo>
                  <a:pt x="15516" y="309304"/>
                </a:lnTo>
                <a:cubicBezTo>
                  <a:pt x="17613" y="296576"/>
                  <a:pt x="29066" y="284332"/>
                  <a:pt x="41649" y="281593"/>
                </a:cubicBezTo>
                <a:lnTo>
                  <a:pt x="95850" y="269348"/>
                </a:lnTo>
                <a:cubicBezTo>
                  <a:pt x="105690" y="267093"/>
                  <a:pt x="119241" y="258554"/>
                  <a:pt x="125532" y="250660"/>
                </a:cubicBezTo>
                <a:lnTo>
                  <a:pt x="181992" y="179771"/>
                </a:lnTo>
                <a:cubicBezTo>
                  <a:pt x="189735" y="169943"/>
                  <a:pt x="205544" y="162371"/>
                  <a:pt x="217965" y="162371"/>
                </a:cubicBezTo>
                <a:close/>
                <a:moveTo>
                  <a:pt x="168447" y="0"/>
                </a:moveTo>
                <a:cubicBezTo>
                  <a:pt x="200068" y="0"/>
                  <a:pt x="227011" y="19493"/>
                  <a:pt x="238143" y="47040"/>
                </a:cubicBezTo>
                <a:lnTo>
                  <a:pt x="416257" y="47040"/>
                </a:lnTo>
                <a:cubicBezTo>
                  <a:pt x="418193" y="47040"/>
                  <a:pt x="419968" y="47202"/>
                  <a:pt x="421743" y="47524"/>
                </a:cubicBezTo>
                <a:cubicBezTo>
                  <a:pt x="432875" y="19815"/>
                  <a:pt x="459979" y="0"/>
                  <a:pt x="491762" y="0"/>
                </a:cubicBezTo>
                <a:cubicBezTo>
                  <a:pt x="518543" y="0"/>
                  <a:pt x="543550" y="14499"/>
                  <a:pt x="556941" y="37858"/>
                </a:cubicBezTo>
                <a:cubicBezTo>
                  <a:pt x="558232" y="39952"/>
                  <a:pt x="558877" y="43335"/>
                  <a:pt x="557103" y="46396"/>
                </a:cubicBezTo>
                <a:cubicBezTo>
                  <a:pt x="555651" y="48812"/>
                  <a:pt x="552908" y="50262"/>
                  <a:pt x="549520" y="50262"/>
                </a:cubicBezTo>
                <a:cubicBezTo>
                  <a:pt x="549520" y="50262"/>
                  <a:pt x="513703" y="50423"/>
                  <a:pt x="500635" y="50423"/>
                </a:cubicBezTo>
                <a:cubicBezTo>
                  <a:pt x="497731" y="50423"/>
                  <a:pt x="496279" y="52357"/>
                  <a:pt x="496279" y="52357"/>
                </a:cubicBezTo>
                <a:lnTo>
                  <a:pt x="495957" y="52840"/>
                </a:lnTo>
                <a:cubicBezTo>
                  <a:pt x="489019" y="60895"/>
                  <a:pt x="481275" y="71366"/>
                  <a:pt x="479823" y="75071"/>
                </a:cubicBezTo>
                <a:cubicBezTo>
                  <a:pt x="481275" y="78777"/>
                  <a:pt x="489019" y="89087"/>
                  <a:pt x="495634" y="97142"/>
                </a:cubicBezTo>
                <a:lnTo>
                  <a:pt x="495957" y="97625"/>
                </a:lnTo>
                <a:cubicBezTo>
                  <a:pt x="496441" y="98269"/>
                  <a:pt x="498054" y="99719"/>
                  <a:pt x="499345" y="99719"/>
                </a:cubicBezTo>
                <a:cubicBezTo>
                  <a:pt x="511929" y="99719"/>
                  <a:pt x="549520" y="99880"/>
                  <a:pt x="549520" y="99880"/>
                </a:cubicBezTo>
                <a:cubicBezTo>
                  <a:pt x="552747" y="99880"/>
                  <a:pt x="555489" y="101491"/>
                  <a:pt x="556941" y="104069"/>
                </a:cubicBezTo>
                <a:cubicBezTo>
                  <a:pt x="558393" y="106485"/>
                  <a:pt x="558393" y="109868"/>
                  <a:pt x="556941" y="112285"/>
                </a:cubicBezTo>
                <a:cubicBezTo>
                  <a:pt x="543550" y="135644"/>
                  <a:pt x="518543" y="150304"/>
                  <a:pt x="491762" y="150304"/>
                </a:cubicBezTo>
                <a:cubicBezTo>
                  <a:pt x="459979" y="150304"/>
                  <a:pt x="432875" y="130489"/>
                  <a:pt x="421743" y="102780"/>
                </a:cubicBezTo>
                <a:cubicBezTo>
                  <a:pt x="419968" y="103102"/>
                  <a:pt x="418193" y="103263"/>
                  <a:pt x="416257" y="103263"/>
                </a:cubicBezTo>
                <a:lnTo>
                  <a:pt x="238143" y="103263"/>
                </a:lnTo>
                <a:cubicBezTo>
                  <a:pt x="227011" y="130811"/>
                  <a:pt x="200068" y="150304"/>
                  <a:pt x="168447" y="150304"/>
                </a:cubicBezTo>
                <a:cubicBezTo>
                  <a:pt x="141665" y="150304"/>
                  <a:pt x="116658" y="135805"/>
                  <a:pt x="103267" y="112446"/>
                </a:cubicBezTo>
                <a:cubicBezTo>
                  <a:pt x="101977" y="110352"/>
                  <a:pt x="101331" y="106969"/>
                  <a:pt x="103106" y="103908"/>
                </a:cubicBezTo>
                <a:cubicBezTo>
                  <a:pt x="104558" y="101330"/>
                  <a:pt x="107301" y="99880"/>
                  <a:pt x="110689" y="99880"/>
                </a:cubicBezTo>
                <a:cubicBezTo>
                  <a:pt x="110689" y="99880"/>
                  <a:pt x="146505" y="99880"/>
                  <a:pt x="159573" y="99880"/>
                </a:cubicBezTo>
                <a:cubicBezTo>
                  <a:pt x="162477" y="99880"/>
                  <a:pt x="163929" y="98108"/>
                  <a:pt x="164091" y="97786"/>
                </a:cubicBezTo>
                <a:lnTo>
                  <a:pt x="164252" y="97464"/>
                </a:lnTo>
                <a:cubicBezTo>
                  <a:pt x="171189" y="89248"/>
                  <a:pt x="178933" y="78777"/>
                  <a:pt x="180385" y="75232"/>
                </a:cubicBezTo>
                <a:cubicBezTo>
                  <a:pt x="178933" y="71527"/>
                  <a:pt x="171189" y="61217"/>
                  <a:pt x="164575" y="53162"/>
                </a:cubicBezTo>
                <a:lnTo>
                  <a:pt x="164252" y="52679"/>
                </a:lnTo>
                <a:cubicBezTo>
                  <a:pt x="163768" y="52034"/>
                  <a:pt x="162155" y="50423"/>
                  <a:pt x="160864" y="50423"/>
                </a:cubicBezTo>
                <a:lnTo>
                  <a:pt x="160541" y="50423"/>
                </a:lnTo>
                <a:cubicBezTo>
                  <a:pt x="147796" y="50423"/>
                  <a:pt x="110689" y="50262"/>
                  <a:pt x="110689" y="50262"/>
                </a:cubicBezTo>
                <a:cubicBezTo>
                  <a:pt x="107462" y="50262"/>
                  <a:pt x="104719" y="48812"/>
                  <a:pt x="103267" y="46235"/>
                </a:cubicBezTo>
                <a:cubicBezTo>
                  <a:pt x="101815" y="43657"/>
                  <a:pt x="101654" y="40435"/>
                  <a:pt x="103267" y="37858"/>
                </a:cubicBezTo>
                <a:cubicBezTo>
                  <a:pt x="116497" y="14499"/>
                  <a:pt x="141665" y="0"/>
                  <a:pt x="168447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8142930" y="3587935"/>
            <a:ext cx="404907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1H2025</a:t>
            </a:r>
            <a:endParaRPr lang="en-US" altLang="zh-CN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射频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-Ka/Ku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第二代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设计完成并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试运营第一颗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MPW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Design-win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著名卫通平板供货商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第一代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</a:t>
            </a:r>
            <a:r>
              <a:rPr lang="en-US" altLang="zh-TW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MWC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西班牙  以及北美卫通展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把国内客户做的系统卖到海外</a:t>
            </a: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207592" y="2443310"/>
            <a:ext cx="4969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2H2025</a:t>
            </a:r>
            <a:endParaRPr lang="en-US" altLang="zh-CN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募资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(A)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射频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-Ka/Ku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第二代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Design-win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基站端客户</a:t>
            </a:r>
            <a:r>
              <a:rPr lang="en-US" altLang="zh-TW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垂直市场</a:t>
            </a:r>
            <a:r>
              <a:rPr lang="en-US" altLang="zh-TW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Design-in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著名卫通平板供货商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第二代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把国内客户做的系统卖到海外</a:t>
            </a: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316958" y="1239251"/>
            <a:ext cx="3741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2H2026</a:t>
            </a:r>
            <a:endParaRPr lang="en-US" altLang="zh-CN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Design-win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更多卫通客户以及垂直领域基站端客户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把国内客户做的系统卖到海外</a:t>
            </a: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6888906" y="1206308"/>
            <a:ext cx="51799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1H2026</a:t>
            </a:r>
            <a:endParaRPr lang="en-US" altLang="zh-CN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募资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(A)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Design-win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著名卫通平板供货商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第二代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把国内客户做的系统卖到海外</a:t>
            </a: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483036" y="5153575"/>
            <a:ext cx="42941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1H2024</a:t>
            </a:r>
            <a:endParaRPr lang="en-US" altLang="zh-CN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募资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(Pre-A) 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射频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-Ka/Ku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 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ASIC(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第一代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AutoNum type="arabicPeriod" startAt="2"/>
            </a:pP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技术团队及业务开发团队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争取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NRE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TW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  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</a:t>
            </a:r>
            <a:r>
              <a:rPr lang="en-US" altLang="zh-TW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MWC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西班牙  以及北美卫通展</a:t>
            </a: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  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把国内客户做的系统卖到海外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300736" y="4378522"/>
            <a:ext cx="3492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2H2024</a:t>
            </a:r>
            <a:endParaRPr lang="en-US" altLang="zh-CN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募资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(Pre-A)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落地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射频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-Ka/Ku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 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第二代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开始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销售 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射频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Ka/Ku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ASIC(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第一代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Design-in</a:t>
            </a:r>
            <a:r>
              <a:rPr lang="zh-TW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著名卫通平板供货商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第一代</a:t>
            </a:r>
            <a:r>
              <a:rPr lang="en-US" altLang="zh-TW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TW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TW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把国内客户做的系统卖到海外</a:t>
            </a:r>
            <a:endParaRPr lang="en-US" altLang="zh-TW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1"/>
          <p:cNvSpPr/>
          <p:nvPr/>
        </p:nvSpPr>
        <p:spPr>
          <a:xfrm>
            <a:off x="3945617" y="1529614"/>
            <a:ext cx="2354423" cy="772312"/>
          </a:xfrm>
          <a:custGeom>
            <a:avLst/>
            <a:gdLst/>
            <a:ahLst/>
            <a:cxnLst/>
            <a:rect l="l" t="t" r="r" b="b"/>
            <a:pathLst>
              <a:path w="2379980" h="571500">
                <a:moveTo>
                  <a:pt x="2379666" y="0"/>
                </a:moveTo>
                <a:lnTo>
                  <a:pt x="0" y="0"/>
                </a:lnTo>
                <a:lnTo>
                  <a:pt x="0" y="571500"/>
                </a:lnTo>
                <a:lnTo>
                  <a:pt x="1092885" y="571500"/>
                </a:lnTo>
                <a:lnTo>
                  <a:pt x="1188858" y="487276"/>
                </a:lnTo>
                <a:lnTo>
                  <a:pt x="1284829" y="571500"/>
                </a:lnTo>
                <a:lnTo>
                  <a:pt x="2379666" y="571500"/>
                </a:lnTo>
                <a:lnTo>
                  <a:pt x="2379666" y="0"/>
                </a:lnTo>
                <a:close/>
              </a:path>
            </a:pathLst>
          </a:custGeom>
          <a:solidFill>
            <a:srgbClr val="627676"/>
          </a:solidFill>
        </p:spPr>
        <p:txBody>
          <a:bodyPr wrap="square" lIns="0" tIns="0" rIns="0" bIns="0" rtlCol="0"/>
          <a:lstStyle/>
          <a:p>
            <a:endParaRPr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0"/>
          <p:cNvSpPr txBox="1"/>
          <p:nvPr/>
        </p:nvSpPr>
        <p:spPr>
          <a:xfrm>
            <a:off x="555358" y="391477"/>
            <a:ext cx="388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核心团队</a:t>
            </a:r>
            <a:endParaRPr lang="en-US" altLang="zh-CN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45618" y="1724111"/>
            <a:ext cx="6686512" cy="4103547"/>
            <a:chOff x="433583" y="2661022"/>
            <a:chExt cx="6541305" cy="4103547"/>
          </a:xfrm>
        </p:grpSpPr>
        <p:sp>
          <p:nvSpPr>
            <p:cNvPr id="13" name="object 22"/>
            <p:cNvSpPr txBox="1"/>
            <p:nvPr/>
          </p:nvSpPr>
          <p:spPr>
            <a:xfrm>
              <a:off x="750129" y="2661022"/>
              <a:ext cx="1427206" cy="38407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266700" algn="ctr"/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宋德风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66700" algn="ctr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CEO</a:t>
              </a:r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5547682" y="2953088"/>
              <a:ext cx="1427206" cy="184024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5"/>
                </a:spcBef>
              </a:pPr>
              <a:endParaRPr lang="en-US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object 16"/>
            <p:cNvSpPr txBox="1"/>
            <p:nvPr/>
          </p:nvSpPr>
          <p:spPr>
            <a:xfrm>
              <a:off x="433583" y="3509832"/>
              <a:ext cx="6388413" cy="325473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184150" algn="l"/>
                </a:tabLst>
              </a:pPr>
              <a:r>
                <a:rPr lang="zh-CN" altLang="zh-CN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电子工程硕士，以色列理工电子研究所</a:t>
              </a:r>
              <a:endParaRPr lang="en-US" altLang="zh-CN" sz="11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12700">
                <a:spcBef>
                  <a:spcPts val="100"/>
                </a:spcBef>
                <a:tabLst>
                  <a:tab pos="184150" algn="l"/>
                </a:tabLst>
              </a:pPr>
              <a:endParaRPr lang="en-US" altLang="zh-CN" sz="11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12700">
                <a:spcBef>
                  <a:spcPts val="100"/>
                </a:spcBef>
                <a:tabLst>
                  <a:tab pos="184150" algn="l"/>
                </a:tabLst>
              </a:pPr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从事半导体</a:t>
              </a:r>
              <a:r>
                <a:rPr lang="en-US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35</a:t>
              </a:r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r>
                <a:rPr lang="en-US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，具备完整半导体前后端及产品经验，负责产品工程</a:t>
              </a:r>
              <a:r>
                <a:rPr lang="en-US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运营技术支持及本地化</a:t>
              </a:r>
              <a:endParaRPr lang="zh-CN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endParaRPr lang="zh-CN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曾</a:t>
              </a:r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任</a:t>
              </a:r>
              <a:r>
                <a:rPr lang="en-US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AMD</a:t>
              </a:r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全球及亚太区业务及产品负责人</a:t>
              </a:r>
              <a:r>
                <a:rPr lang="en-US" altLang="zh-TW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(K7)</a:t>
              </a:r>
              <a:r>
                <a:rPr lang="zh-TW" altLang="en-US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让市占率从</a:t>
              </a:r>
              <a:r>
                <a:rPr lang="en-US" altLang="zh-TW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8%-&gt;20%</a:t>
              </a:r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曾任</a:t>
              </a:r>
              <a:r>
                <a:rPr lang="en-US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TECOM Senior Director</a:t>
              </a:r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曾任</a:t>
              </a:r>
              <a:r>
                <a:rPr lang="en-US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Philips G.M-</a:t>
              </a:r>
              <a:r>
                <a:rPr lang="zh-TW" altLang="en-US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亚太区</a:t>
              </a:r>
              <a:endParaRPr lang="en-US" altLang="zh-TW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曾任</a:t>
              </a:r>
              <a:r>
                <a:rPr lang="en-US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Acer Senior marketing director-ALAP regions</a:t>
              </a:r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曾任</a:t>
              </a:r>
              <a:r>
                <a:rPr lang="en-US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TI Director-</a:t>
              </a:r>
              <a:r>
                <a:rPr lang="zh-TW" altLang="en-US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北美</a:t>
              </a:r>
              <a:r>
                <a:rPr lang="en-US" altLang="zh-TW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/</a:t>
              </a:r>
              <a:r>
                <a:rPr lang="zh-TW" altLang="en-US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亚太</a:t>
              </a:r>
              <a:endParaRPr lang="en-US" altLang="zh-TW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曾任</a:t>
              </a:r>
              <a:r>
                <a:rPr lang="en-US" altLang="zh-TW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Motorola SPS Manager. Engineering team</a:t>
              </a:r>
              <a:endParaRPr lang="en-US" altLang="zh-TW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曾任</a:t>
              </a:r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联华电子</a:t>
              </a:r>
              <a:r>
                <a:rPr lang="en-US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(</a:t>
              </a:r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全球第二大晶圆代工</a:t>
              </a:r>
              <a:r>
                <a:rPr lang="en-US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)</a:t>
              </a:r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，负责产品设计、测试与验证</a:t>
              </a:r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zh-CN" altLang="zh-CN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、</a:t>
              </a:r>
              <a:endPara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zh-TW" altLang="en-US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数十个</a:t>
              </a:r>
              <a:r>
                <a:rPr lang="en-US" altLang="zh-TW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ASIC</a:t>
              </a:r>
              <a:r>
                <a:rPr lang="zh-TW" altLang="en-US" sz="1100" kern="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流片经验</a:t>
              </a:r>
              <a:endParaRPr lang="zh-CN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4" name="直接连接符 33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9" y="1529614"/>
            <a:ext cx="2953911" cy="4653986"/>
          </a:xfrm>
          <a:prstGeom prst="rect">
            <a:avLst/>
          </a:prstGeom>
        </p:spPr>
      </p:pic>
      <p:pic>
        <p:nvPicPr>
          <p:cNvPr id="1026" name="Picture 2" descr="UMC - International Semiconductor Executive Summ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46" y="5079126"/>
            <a:ext cx="712118" cy="95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xas Instruments Distributor | Authorized Partner | Arrow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851" y="4683435"/>
            <a:ext cx="1228432" cy="61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ILIPS 飛利浦, 官方旗艦店| 蝦皮購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002" y="4117519"/>
            <a:ext cx="588887" cy="5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MD - 照片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46" y="3502958"/>
            <a:ext cx="777861" cy="77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otorola presents the future of public safety innovation | Security Ne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200" y="4755966"/>
            <a:ext cx="934485" cy="54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046" y="3785880"/>
            <a:ext cx="807505" cy="21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cer Laptops, Desktops, Chromebooks, Monitors &amp; Projectors | Acer United  Stat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046" y="4221316"/>
            <a:ext cx="762584" cy="3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1"/>
          <p:cNvSpPr/>
          <p:nvPr/>
        </p:nvSpPr>
        <p:spPr>
          <a:xfrm>
            <a:off x="5154233" y="1566206"/>
            <a:ext cx="1883533" cy="823519"/>
          </a:xfrm>
          <a:custGeom>
            <a:avLst/>
            <a:gdLst/>
            <a:ahLst/>
            <a:cxnLst/>
            <a:rect l="l" t="t" r="r" b="b"/>
            <a:pathLst>
              <a:path w="2379980" h="571500">
                <a:moveTo>
                  <a:pt x="2379666" y="0"/>
                </a:moveTo>
                <a:lnTo>
                  <a:pt x="0" y="0"/>
                </a:lnTo>
                <a:lnTo>
                  <a:pt x="0" y="571500"/>
                </a:lnTo>
                <a:lnTo>
                  <a:pt x="1092885" y="571500"/>
                </a:lnTo>
                <a:lnTo>
                  <a:pt x="1188858" y="487276"/>
                </a:lnTo>
                <a:lnTo>
                  <a:pt x="1284829" y="571500"/>
                </a:lnTo>
                <a:lnTo>
                  <a:pt x="2379666" y="571500"/>
                </a:lnTo>
                <a:lnTo>
                  <a:pt x="2379666" y="0"/>
                </a:lnTo>
                <a:close/>
              </a:path>
            </a:pathLst>
          </a:custGeom>
          <a:solidFill>
            <a:srgbClr val="627676"/>
          </a:solidFill>
        </p:spPr>
        <p:txBody>
          <a:bodyPr wrap="square" lIns="0" tIns="0" rIns="0" bIns="0" rtlCol="0"/>
          <a:lstStyle/>
          <a:p>
            <a:endParaRPr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73418" y="2549530"/>
            <a:ext cx="284972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b="1" u="sng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r>
              <a:rPr lang="en-US" altLang="zh-TW" sz="1100" b="1" u="sng" kern="100" dirty="0" err="1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florida</a:t>
            </a:r>
            <a:r>
              <a:rPr lang="zh-TW" altLang="en-US" sz="1100" b="1" u="sng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大学计算机科学博士</a:t>
            </a:r>
            <a:endParaRPr lang="en-US" altLang="zh-TW" sz="1100" b="1" u="sng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zh-CN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zh-CN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负责</a:t>
            </a:r>
            <a:r>
              <a:rPr lang="en-US" altLang="zh-CN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5G</a:t>
            </a: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+6G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BF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MIMO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射频系统以及算法</a:t>
            </a:r>
            <a:endParaRPr lang="en-US" altLang="zh-TW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CN" altLang="zh-CN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IEEE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fellow</a:t>
            </a:r>
            <a:endParaRPr lang="en-US" altLang="zh-TW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CN" altLang="zh-CN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多年在摩托罗拉做射频开发</a:t>
            </a:r>
            <a:endParaRPr lang="en-US" altLang="zh-CN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CN" altLang="zh-CN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Stanford EE 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访问学者</a:t>
            </a:r>
            <a:endParaRPr lang="en-US" altLang="zh-TW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CN" sz="1100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超过</a:t>
            </a: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300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篇论文期刊</a:t>
            </a:r>
            <a:endParaRPr lang="en-US" altLang="zh-TW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CN" sz="1100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专攻讯号处理跟射频领域超过</a:t>
            </a: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endParaRPr lang="en-US" altLang="zh-TW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(3G/4G/5G)</a:t>
            </a:r>
            <a:endParaRPr lang="zh-CN" altLang="zh-CN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10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kern="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擅长在</a:t>
            </a:r>
            <a:r>
              <a:rPr lang="zh-CN" alt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优化、估计和检测应用的统计学习，用于数字信号处理、语音和图像处理以及无线通信的嵌入式算法。</a:t>
            </a:r>
            <a:endParaRPr lang="en-US" altLang="zh-TW" sz="1100" kern="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CN" altLang="en-US" sz="10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73728" y="1768256"/>
            <a:ext cx="2145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zh-TW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吴孝纯</a:t>
            </a:r>
            <a:endParaRPr lang="en-US" altLang="zh-TW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射频系统算法负责人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30"/>
          <p:cNvSpPr txBox="1"/>
          <p:nvPr/>
        </p:nvSpPr>
        <p:spPr>
          <a:xfrm>
            <a:off x="555358" y="391477"/>
            <a:ext cx="388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核心团队</a:t>
            </a:r>
            <a:endParaRPr lang="en-US" altLang="zh-CN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bject 21"/>
          <p:cNvSpPr/>
          <p:nvPr/>
        </p:nvSpPr>
        <p:spPr>
          <a:xfrm>
            <a:off x="1629512" y="1566206"/>
            <a:ext cx="1883533" cy="823519"/>
          </a:xfrm>
          <a:custGeom>
            <a:avLst/>
            <a:gdLst/>
            <a:ahLst/>
            <a:cxnLst/>
            <a:rect l="l" t="t" r="r" b="b"/>
            <a:pathLst>
              <a:path w="2379980" h="571500">
                <a:moveTo>
                  <a:pt x="2379666" y="0"/>
                </a:moveTo>
                <a:lnTo>
                  <a:pt x="0" y="0"/>
                </a:lnTo>
                <a:lnTo>
                  <a:pt x="0" y="571500"/>
                </a:lnTo>
                <a:lnTo>
                  <a:pt x="1092885" y="571500"/>
                </a:lnTo>
                <a:lnTo>
                  <a:pt x="1188858" y="487276"/>
                </a:lnTo>
                <a:lnTo>
                  <a:pt x="1284829" y="571500"/>
                </a:lnTo>
                <a:lnTo>
                  <a:pt x="2379666" y="571500"/>
                </a:lnTo>
                <a:lnTo>
                  <a:pt x="2379666" y="0"/>
                </a:lnTo>
                <a:close/>
              </a:path>
            </a:pathLst>
          </a:custGeom>
          <a:solidFill>
            <a:srgbClr val="627676"/>
          </a:solidFill>
        </p:spPr>
        <p:txBody>
          <a:bodyPr wrap="square" lIns="0" tIns="0" rIns="0" bIns="0" rtlCol="0"/>
          <a:lstStyle/>
          <a:p>
            <a:endParaRPr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46418" y="2552020"/>
            <a:ext cx="28497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b="1" u="sng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交通大学</a:t>
            </a:r>
            <a:r>
              <a:rPr lang="zh-TW" altLang="en-US" sz="1100" b="1" u="sng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硕</a:t>
            </a:r>
            <a:r>
              <a:rPr lang="zh-TW" altLang="en-US" sz="1100" b="1" u="sng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士</a:t>
            </a:r>
            <a:endParaRPr lang="en-US" altLang="zh-TW" sz="1100" b="1" u="sng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zh-CN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负责</a:t>
            </a:r>
            <a:r>
              <a:rPr lang="en-US" altLang="zh-CN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5G</a:t>
            </a: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+6G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BF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MIMO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射频芯片设计</a:t>
            </a:r>
            <a:endParaRPr lang="en-US" altLang="zh-TW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TW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工研院资通所无线应用技术组</a:t>
            </a: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技术副组长</a:t>
            </a:r>
            <a:endParaRPr lang="en-US" altLang="zh-TW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智原科技股份有限公司</a:t>
            </a: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部长</a:t>
            </a:r>
            <a:endParaRPr lang="en-US" altLang="zh-TW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茂纶股份有限公司</a:t>
            </a: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技术长</a:t>
            </a:r>
            <a:endParaRPr lang="en-US" altLang="zh-TW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联信科技股份有限公司</a:t>
            </a: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资深经理</a:t>
            </a:r>
            <a:endParaRPr lang="en-US" altLang="zh-TW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TW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专攻射频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芯片设计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超过</a:t>
            </a:r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</a:t>
            </a:r>
            <a:r>
              <a:rPr lang="zh-TW" altLang="en-US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endParaRPr lang="en-US" altLang="zh-TW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TW" sz="1100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(3G/4G/5G)</a:t>
            </a:r>
            <a:endParaRPr lang="zh-CN" altLang="zh-CN" sz="1100" kern="100" dirty="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TW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WLAN</a:t>
            </a: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Bluetooth</a:t>
            </a: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OFDM UWB</a:t>
            </a: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等无线通信系统研发与数字</a:t>
            </a: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</a:t>
            </a: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设计，包括系统设计规格制定、系统架构设计、算法设计，与收发机之实现</a:t>
            </a:r>
            <a:endParaRPr lang="en-US" altLang="zh-TW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3227" y="1776418"/>
            <a:ext cx="181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zh-TW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陈文江</a:t>
            </a:r>
            <a:endParaRPr lang="en-US" altLang="zh-TW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射频芯片负责人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object 21"/>
          <p:cNvSpPr/>
          <p:nvPr/>
        </p:nvSpPr>
        <p:spPr>
          <a:xfrm>
            <a:off x="8513858" y="1578058"/>
            <a:ext cx="2145583" cy="823519"/>
          </a:xfrm>
          <a:custGeom>
            <a:avLst/>
            <a:gdLst/>
            <a:ahLst/>
            <a:cxnLst/>
            <a:rect l="l" t="t" r="r" b="b"/>
            <a:pathLst>
              <a:path w="2379980" h="571500">
                <a:moveTo>
                  <a:pt x="2379666" y="0"/>
                </a:moveTo>
                <a:lnTo>
                  <a:pt x="0" y="0"/>
                </a:lnTo>
                <a:lnTo>
                  <a:pt x="0" y="571500"/>
                </a:lnTo>
                <a:lnTo>
                  <a:pt x="1092885" y="571500"/>
                </a:lnTo>
                <a:lnTo>
                  <a:pt x="1188858" y="487276"/>
                </a:lnTo>
                <a:lnTo>
                  <a:pt x="1284829" y="571500"/>
                </a:lnTo>
                <a:lnTo>
                  <a:pt x="2379666" y="571500"/>
                </a:lnTo>
                <a:lnTo>
                  <a:pt x="2379666" y="0"/>
                </a:lnTo>
                <a:close/>
              </a:path>
            </a:pathLst>
          </a:custGeom>
          <a:solidFill>
            <a:srgbClr val="627676"/>
          </a:solidFill>
        </p:spPr>
        <p:txBody>
          <a:bodyPr wrap="square" lIns="0" tIns="0" rIns="0" bIns="0" rtlCol="0"/>
          <a:lstStyle/>
          <a:p>
            <a:endParaRPr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73212" y="2557900"/>
            <a:ext cx="259857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algn="just"/>
            <a:r>
              <a:rPr lang="zh-CN" altLang="en-US" sz="1100" b="1" u="sng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剑桥大学三一学院计算机科学博士</a:t>
            </a:r>
            <a:endParaRPr lang="en-US" altLang="zh-CN" sz="1100" b="1" u="sng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spcBef>
                <a:spcPts val="720"/>
              </a:spcBef>
              <a:buSzPct val="105000"/>
              <a:buFont typeface="Arial" panose="020B0604020202020204"/>
              <a:buChar char="•"/>
              <a:tabLst>
                <a:tab pos="184150" algn="l"/>
              </a:tabLst>
            </a:pPr>
            <a:endParaRPr lang="en-US" altLang="zh-CN" sz="11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</a:endParaRPr>
          </a:p>
          <a:p>
            <a:pPr marL="184150" indent="-171450">
              <a:lnSpc>
                <a:spcPct val="100000"/>
              </a:lnSpc>
              <a:spcBef>
                <a:spcPts val="720"/>
              </a:spcBef>
              <a:buSzPct val="105000"/>
              <a:buFont typeface="Arial" panose="020B0604020202020204"/>
              <a:buChar char="•"/>
              <a:tabLst>
                <a:tab pos="184150" algn="l"/>
              </a:tabLs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四川省“百人计划”专家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</a:endParaRPr>
          </a:p>
          <a:p>
            <a:pPr marL="184150" indent="-171450">
              <a:lnSpc>
                <a:spcPct val="100000"/>
              </a:lnSpc>
              <a:spcBef>
                <a:spcPts val="720"/>
              </a:spcBef>
              <a:buSzPct val="105000"/>
              <a:buFont typeface="Arial" panose="020B0604020202020204"/>
              <a:buChar char="•"/>
              <a:tabLst>
                <a:tab pos="184150" algn="l"/>
              </a:tabLs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曾任电子科技大学成都学院云计算科学与技术系首任系主任，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</a:endParaRPr>
          </a:p>
          <a:p>
            <a:pPr marL="184150" indent="-171450">
              <a:lnSpc>
                <a:spcPct val="100000"/>
              </a:lnSpc>
              <a:spcBef>
                <a:spcPts val="720"/>
              </a:spcBef>
              <a:buSzPct val="105000"/>
              <a:buFont typeface="Arial" panose="020B0604020202020204"/>
              <a:buChar char="•"/>
              <a:tabLst>
                <a:tab pos="184150" algn="l"/>
              </a:tabLs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思杰公司（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Citrix Systems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）主任研究员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</a:endParaRPr>
          </a:p>
          <a:p>
            <a:pPr marL="184150" indent="-171450">
              <a:lnSpc>
                <a:spcPct val="100000"/>
              </a:lnSpc>
              <a:spcBef>
                <a:spcPts val="720"/>
              </a:spcBef>
              <a:buSzPct val="105000"/>
              <a:buFont typeface="Arial" panose="020B0604020202020204"/>
              <a:buChar char="•"/>
              <a:tabLst>
                <a:tab pos="184150" algn="l"/>
              </a:tabLs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英国纽卡斯尔大学研究员。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</a:endParaRPr>
          </a:p>
          <a:p>
            <a:pPr marL="184150" indent="-171450">
              <a:lnSpc>
                <a:spcPct val="100000"/>
              </a:lnSpc>
              <a:spcBef>
                <a:spcPts val="720"/>
              </a:spcBef>
              <a:buSzPct val="105000"/>
              <a:buFont typeface="Arial" panose="020B0604020202020204"/>
              <a:buChar char="•"/>
              <a:tabLst>
                <a:tab pos="184150" algn="l"/>
              </a:tabLs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已获得美国发明专利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3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项，国内发明专利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10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项，专业论文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20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多篇，专着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1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部，云计算、大数据专业教材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3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部。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</a:endParaRPr>
          </a:p>
          <a:p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670861" y="1776418"/>
            <a:ext cx="355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algn="ctr"/>
            <a:r>
              <a:rPr lang="zh-CN" altLang="en-US" sz="12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武志学</a:t>
            </a:r>
            <a:endParaRPr lang="en-US" altLang="zh-CN" sz="1200" kern="1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66700" algn="ctr"/>
            <a:r>
              <a:rPr lang="zh-CN" altLang="en-US" sz="12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TW" altLang="en-US" sz="12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算法</a:t>
            </a:r>
            <a:r>
              <a:rPr lang="zh-CN" altLang="en-US" sz="12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专家）</a:t>
            </a:r>
            <a:endParaRPr lang="zh-CN" altLang="zh-CN" sz="1200" kern="1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1"/>
          <p:cNvSpPr/>
          <p:nvPr/>
        </p:nvSpPr>
        <p:spPr>
          <a:xfrm>
            <a:off x="8814856" y="1574349"/>
            <a:ext cx="1883533" cy="823519"/>
          </a:xfrm>
          <a:custGeom>
            <a:avLst/>
            <a:gdLst/>
            <a:ahLst/>
            <a:cxnLst/>
            <a:rect l="l" t="t" r="r" b="b"/>
            <a:pathLst>
              <a:path w="2379980" h="571500">
                <a:moveTo>
                  <a:pt x="2379666" y="0"/>
                </a:moveTo>
                <a:lnTo>
                  <a:pt x="0" y="0"/>
                </a:lnTo>
                <a:lnTo>
                  <a:pt x="0" y="571500"/>
                </a:lnTo>
                <a:lnTo>
                  <a:pt x="1092885" y="571500"/>
                </a:lnTo>
                <a:lnTo>
                  <a:pt x="1188858" y="487276"/>
                </a:lnTo>
                <a:lnTo>
                  <a:pt x="1284829" y="571500"/>
                </a:lnTo>
                <a:lnTo>
                  <a:pt x="2379666" y="571500"/>
                </a:lnTo>
                <a:lnTo>
                  <a:pt x="2379666" y="0"/>
                </a:lnTo>
                <a:close/>
              </a:path>
            </a:pathLst>
          </a:custGeom>
          <a:solidFill>
            <a:srgbClr val="627676"/>
          </a:solidFill>
        </p:spPr>
        <p:txBody>
          <a:bodyPr wrap="square" lIns="0" tIns="0" rIns="0" bIns="0" rtlCol="0"/>
          <a:lstStyle/>
          <a:p>
            <a:endParaRPr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5122584" y="1574349"/>
            <a:ext cx="1883533" cy="823519"/>
          </a:xfrm>
          <a:custGeom>
            <a:avLst/>
            <a:gdLst/>
            <a:ahLst/>
            <a:cxnLst/>
            <a:rect l="l" t="t" r="r" b="b"/>
            <a:pathLst>
              <a:path w="2379980" h="571500">
                <a:moveTo>
                  <a:pt x="2379666" y="0"/>
                </a:moveTo>
                <a:lnTo>
                  <a:pt x="0" y="0"/>
                </a:lnTo>
                <a:lnTo>
                  <a:pt x="0" y="571500"/>
                </a:lnTo>
                <a:lnTo>
                  <a:pt x="1092885" y="571500"/>
                </a:lnTo>
                <a:lnTo>
                  <a:pt x="1188858" y="487276"/>
                </a:lnTo>
                <a:lnTo>
                  <a:pt x="1284829" y="571500"/>
                </a:lnTo>
                <a:lnTo>
                  <a:pt x="2379666" y="571500"/>
                </a:lnTo>
                <a:lnTo>
                  <a:pt x="2379666" y="0"/>
                </a:lnTo>
                <a:close/>
              </a:path>
            </a:pathLst>
          </a:custGeom>
          <a:solidFill>
            <a:srgbClr val="627676"/>
          </a:solidFill>
        </p:spPr>
        <p:txBody>
          <a:bodyPr wrap="square" lIns="0" tIns="0" rIns="0" bIns="0" rtlCol="0"/>
          <a:lstStyle/>
          <a:p>
            <a:endParaRPr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30"/>
          <p:cNvSpPr txBox="1"/>
          <p:nvPr/>
        </p:nvSpPr>
        <p:spPr>
          <a:xfrm>
            <a:off x="555358" y="391477"/>
            <a:ext cx="388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核心团队</a:t>
            </a:r>
            <a:endParaRPr lang="en-US" altLang="zh-CN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320902" y="2596228"/>
            <a:ext cx="34868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TW" altLang="en-US" sz="1100" b="1" u="sng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清华大学工程与系统科学专业</a:t>
            </a:r>
            <a:endParaRPr lang="en-US" altLang="zh-TW" sz="1100" b="1" u="sng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TW" sz="1100" b="1" u="sng" kern="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TW" sz="1100" b="1" u="sng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en-US" sz="1100" b="1" u="sng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电子工程组</a:t>
            </a:r>
            <a:r>
              <a:rPr lang="en-US" altLang="zh-TW" sz="1100" b="1" u="sng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TW" sz="1100" b="1" u="sng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TW" sz="1100" kern="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多年从事以色列以及北美顶尖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ADAS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跟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5G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项目落地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技术</a:t>
            </a:r>
            <a:r>
              <a:rPr lang="zh-TW" altLang="en-US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演进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策</a:t>
            </a:r>
            <a:r>
              <a:rPr lang="zh-TW" altLang="en-US" sz="1100" kern="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划</a:t>
            </a:r>
            <a:endParaRPr lang="en-US" altLang="zh-TW" sz="1100" kern="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zh-CN" altLang="zh-CN" sz="1100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多年结合著名设备商以及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ODM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厂对于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ADAS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产品以及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5G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产品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design-in, design-win</a:t>
            </a:r>
            <a:endParaRPr lang="en-US" altLang="zh-CN" sz="1100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zh-CN" altLang="zh-CN" sz="1100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负责公司项目获得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GSMA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全球新创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5G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公司冠军</a:t>
            </a:r>
            <a:endParaRPr lang="en-US" altLang="zh-CN" sz="1100" kern="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zh-CN" altLang="zh-CN" sz="1100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负责公司项目华为开发者智能网连大赛全国第三</a:t>
            </a:r>
            <a:endParaRPr lang="en-US" altLang="zh-CN" sz="1100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zh-CN" altLang="zh-CN" sz="1100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负责公司项目科大讯飞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开发者大赛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全国冠军（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5G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通信场景创新应用）</a:t>
            </a:r>
            <a:endParaRPr lang="en-US" altLang="zh-CN" sz="1100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zh-CN" altLang="zh-CN" sz="1100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负责公司项目数位智造创新创业大赛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全国第三</a:t>
            </a:r>
            <a:endParaRPr lang="en-US" altLang="zh-CN" sz="1100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zh-CN" altLang="zh-CN" sz="1100" kern="1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策划并建设最出名异国文化社交网站</a:t>
            </a:r>
            <a:r>
              <a:rPr lang="en-US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zh-CN" altLang="zh-CN" sz="1100" kern="1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主要负责后台匹配算法以及架构设计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88632" y="1772709"/>
            <a:ext cx="1639867" cy="474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indent="266700" algn="ctr">
              <a:spcBef>
                <a:spcPts val="115"/>
              </a:spcBef>
            </a:pPr>
            <a:r>
              <a:rPr lang="zh-TW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宋廷安</a:t>
            </a:r>
            <a:endParaRPr lang="en-US" altLang="zh-TW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266700" algn="ctr">
              <a:spcBef>
                <a:spcPts val="115"/>
              </a:spcBef>
            </a:pPr>
            <a:r>
              <a: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项目总监</a:t>
            </a:r>
            <a:r>
              <a: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72421" y="2445560"/>
            <a:ext cx="28073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100" b="1" u="sng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 algn="ctr"/>
            <a:r>
              <a:rPr lang="zh-CN" altLang="en-US" sz="11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英</a:t>
            </a:r>
            <a:r>
              <a:rPr lang="zh-CN" altLang="en-US" sz="1100" b="1" u="sng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国</a:t>
            </a:r>
            <a:r>
              <a:rPr lang="zh-CN" altLang="en-US" sz="11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剑桥</a:t>
            </a:r>
            <a:r>
              <a:rPr lang="zh-CN" altLang="en-US" sz="1100" b="1" u="sng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大</a:t>
            </a:r>
            <a:r>
              <a:rPr lang="zh-CN" altLang="en-US" sz="11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学科</a:t>
            </a:r>
            <a:r>
              <a:rPr lang="zh-CN" altLang="en-US" sz="1100" b="1" u="sng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学</a:t>
            </a:r>
            <a:r>
              <a:rPr lang="zh-CN" altLang="en-US" sz="11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工程博</a:t>
            </a:r>
            <a:r>
              <a:rPr lang="zh-CN" altLang="en-US" sz="1100" b="1" u="sng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士</a:t>
            </a:r>
            <a:endParaRPr lang="en-US" altLang="zh-CN" sz="1100" b="1" u="sng" spc="-1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endParaRPr lang="en-US" altLang="zh-CN" sz="1100" spc="-1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79400" algn="l"/>
              </a:tabLs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印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度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甘地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基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金会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荣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誉国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际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杰出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院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士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Font typeface="Wingdings" panose="05000000000000000000"/>
              <a:buChar char=""/>
            </a:pPr>
            <a:endParaRPr lang="zh-CN" altLang="en-US" sz="5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79400" algn="l"/>
              </a:tabLs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印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度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电子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工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业会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科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技大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使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Wingdings" panose="05000000000000000000"/>
              <a:buChar char=""/>
            </a:pPr>
            <a:endParaRPr lang="zh-CN" altLang="en-US" sz="5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79400" algn="l"/>
              </a:tabLs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美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国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朗锐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科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智慧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移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动核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心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网通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信</a:t>
            </a:r>
            <a:r>
              <a:rPr lang="en-US" altLang="zh-CN" sz="11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(5G)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总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顾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问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Wingdings" panose="05000000000000000000"/>
              <a:buChar char=""/>
            </a:pPr>
            <a:endParaRPr lang="zh-CN" altLang="en-US" sz="5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 marL="184150" indent="-17145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79400" algn="l"/>
              </a:tabLs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加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拿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大帝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国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主义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（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加拿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大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上市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公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司）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合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作伙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伴</a:t>
            </a:r>
            <a:endParaRPr lang="en-US" altLang="zh-CN" sz="1100" spc="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 marL="184150" indent="-17145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79400" algn="l"/>
              </a:tabLs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曾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任台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湾</a:t>
            </a:r>
            <a:r>
              <a:rPr lang="zh-CN" altLang="en-US" sz="1100" spc="-36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 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3G</a:t>
            </a:r>
            <a:r>
              <a:rPr lang="zh-CN" altLang="en-US" sz="11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 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电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信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运营商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威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宝电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信</a:t>
            </a:r>
            <a:r>
              <a:rPr lang="en-US" altLang="zh-CN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(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现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名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台湾之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星</a:t>
            </a:r>
            <a:r>
              <a:rPr lang="en-US" altLang="zh-CN" sz="11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)Acting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 </a:t>
            </a:r>
            <a:r>
              <a:rPr lang="en-US" altLang="zh-CN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CEO</a:t>
            </a:r>
            <a:r>
              <a:rPr lang="zh-CN" altLang="en-US" sz="1100" spc="2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 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首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席 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执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行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官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 marL="184150" indent="-17145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altLang="zh-CN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 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曾任</a:t>
            </a:r>
            <a:r>
              <a:rPr lang="zh-CN" altLang="en-US" sz="1100" spc="2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美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国摩托罗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拉</a:t>
            </a:r>
            <a:r>
              <a:rPr lang="zh-CN" altLang="en-US" sz="1100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 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总公司（</a:t>
            </a:r>
            <a:r>
              <a:rPr lang="zh-CN" altLang="en-US" sz="1100" spc="2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芝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加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哥</a:t>
            </a:r>
            <a:r>
              <a:rPr lang="zh-CN" altLang="en-US" sz="1100" spc="-34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 </a:t>
            </a:r>
            <a:r>
              <a:rPr lang="en-US" altLang="zh-CN" sz="11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Schaumburg)</a:t>
            </a:r>
            <a:r>
              <a:rPr lang="en-US" altLang="zh-CN" sz="1100" spc="6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 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战略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顾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问</a:t>
            </a:r>
            <a:r>
              <a:rPr lang="zh-CN" altLang="en-US" sz="1100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，</a:t>
            </a:r>
            <a:endParaRPr lang="en-US" altLang="zh-CN" sz="1100" spc="1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 marL="184150" indent="-171450" algn="just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曾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任韩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国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最大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移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动通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信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运营</a:t>
            </a:r>
            <a:r>
              <a:rPr lang="zh-CN" altLang="en-US" sz="1100" spc="34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商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SK</a:t>
            </a:r>
            <a:r>
              <a:rPr lang="zh-CN" altLang="en-US" sz="1100" spc="2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 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电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信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社长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顾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问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；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pPr marL="184150" indent="-17145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曾任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马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来西亚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移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动通</a:t>
            </a:r>
            <a:r>
              <a:rPr lang="zh-CN" altLang="en-US" sz="1100" spc="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信</a:t>
            </a:r>
            <a:r>
              <a:rPr lang="zh-CN" altLang="en-US" sz="1100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 </a:t>
            </a:r>
            <a:r>
              <a:rPr lang="en-US" altLang="zh-CN" sz="11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UMOBILE</a:t>
            </a:r>
            <a:r>
              <a:rPr lang="zh-CN" altLang="en-US" sz="11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rlito"/>
              </a:rPr>
              <a:t> 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的总</a:t>
            </a:r>
            <a:r>
              <a:rPr lang="zh-CN" altLang="en-US" sz="11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顾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Mono CJK JP Bold"/>
              </a:rPr>
              <a:t>问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Mono CJK JP Bold"/>
            </a:endParaRPr>
          </a:p>
          <a:p>
            <a:endParaRPr lang="en-US" altLang="zh-TW" sz="1100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TW" sz="1100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48064" y="1772710"/>
            <a:ext cx="1963814" cy="474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indent="266700" algn="ctr">
              <a:spcBef>
                <a:spcPts val="115"/>
              </a:spcBef>
            </a:pPr>
            <a:r>
              <a:rPr lang="zh-TW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张一熙</a:t>
            </a:r>
            <a:endParaRPr lang="en-US" altLang="zh-TW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266700" algn="ctr">
              <a:spcBef>
                <a:spcPts val="115"/>
              </a:spcBef>
            </a:pPr>
            <a:r>
              <a: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海外市场负责人</a:t>
            </a:r>
            <a:r>
              <a: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21"/>
          <p:cNvSpPr/>
          <p:nvPr/>
        </p:nvSpPr>
        <p:spPr>
          <a:xfrm>
            <a:off x="1458893" y="1616094"/>
            <a:ext cx="1883533" cy="823519"/>
          </a:xfrm>
          <a:custGeom>
            <a:avLst/>
            <a:gdLst/>
            <a:ahLst/>
            <a:cxnLst/>
            <a:rect l="l" t="t" r="r" b="b"/>
            <a:pathLst>
              <a:path w="2379980" h="571500">
                <a:moveTo>
                  <a:pt x="2379666" y="0"/>
                </a:moveTo>
                <a:lnTo>
                  <a:pt x="0" y="0"/>
                </a:lnTo>
                <a:lnTo>
                  <a:pt x="0" y="571500"/>
                </a:lnTo>
                <a:lnTo>
                  <a:pt x="1092885" y="571500"/>
                </a:lnTo>
                <a:lnTo>
                  <a:pt x="1188858" y="487276"/>
                </a:lnTo>
                <a:lnTo>
                  <a:pt x="1284829" y="571500"/>
                </a:lnTo>
                <a:lnTo>
                  <a:pt x="2379666" y="571500"/>
                </a:lnTo>
                <a:lnTo>
                  <a:pt x="2379666" y="0"/>
                </a:lnTo>
                <a:close/>
              </a:path>
            </a:pathLst>
          </a:custGeom>
          <a:solidFill>
            <a:srgbClr val="627676"/>
          </a:solidFill>
        </p:spPr>
        <p:txBody>
          <a:bodyPr wrap="square" lIns="0" tIns="0" rIns="0" bIns="0" rtlCol="0"/>
          <a:lstStyle/>
          <a:p>
            <a:endParaRPr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29720" y="1797022"/>
            <a:ext cx="163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7970" algn="ctr"/>
            <a:r>
              <a:rPr lang="zh-CN" altLang="zh-CN" sz="12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陆</a:t>
            </a:r>
            <a:r>
              <a:rPr lang="zh-TW" altLang="en-US" sz="12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斌</a:t>
            </a:r>
            <a:endParaRPr lang="en-US" altLang="zh-CN" sz="1200" kern="1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7970" algn="ctr"/>
            <a:r>
              <a:rPr lang="en-US" altLang="zh-CN" sz="12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en-US" sz="12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市场负责人</a:t>
            </a:r>
            <a:r>
              <a:rPr lang="en-US" altLang="zh-CN" sz="12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200" kern="1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9785" y="2637974"/>
            <a:ext cx="276649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1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zh-CN" sz="1100" b="1" u="sng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电子科大，移动通信工学博士</a:t>
            </a:r>
            <a:endParaRPr lang="en-US" altLang="zh-CN" sz="1100" b="1" u="sng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zh-CN" altLang="zh-CN" sz="11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zh-CN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曾任</a:t>
            </a:r>
            <a:r>
              <a:rPr lang="zh-TW" altLang="en-US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电信</a:t>
            </a:r>
            <a:r>
              <a:rPr lang="zh-CN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，联通，规划建设处处长及副总经理</a:t>
            </a:r>
            <a:r>
              <a: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lang="en-US" altLang="zh-CN" sz="11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zh-CN" altLang="zh-CN" sz="11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zh-CN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现从事人工智能、物联网投资及</a:t>
            </a:r>
            <a:r>
              <a:rPr lang="en-US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5G</a:t>
            </a:r>
            <a:r>
              <a:rPr lang="zh-CN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应用研发团队领导组织工作</a:t>
            </a:r>
            <a:endParaRPr lang="en-US" altLang="zh-CN" sz="11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altLang="zh-CN" sz="11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zh-TW" altLang="en-US" sz="11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四川天邑小基地台总顾问</a:t>
            </a:r>
            <a:endParaRPr lang="en-US" altLang="zh-TW" sz="1100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zh-CN" altLang="zh-CN" sz="1100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zh-CN" altLang="zh-CN" sz="11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兼任成都资讯工程大学特聘教授，成都高新信息技术研究院理事长，四川省专利评审委员会评委专家，四川省通信学会评委专家，成都机械及智能制造行业协会评委专家。</a:t>
            </a:r>
            <a:endParaRPr lang="en-US" altLang="zh-CN" sz="11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741"/>
          <p:cNvGrpSpPr/>
          <p:nvPr/>
        </p:nvGrpSpPr>
        <p:grpSpPr>
          <a:xfrm>
            <a:off x="629435" y="3759060"/>
            <a:ext cx="2198145" cy="419379"/>
            <a:chOff x="743735" y="2823223"/>
            <a:chExt cx="2198145" cy="419379"/>
          </a:xfrm>
        </p:grpSpPr>
        <p:sp>
          <p:nvSpPr>
            <p:cNvPr id="5" name="Arrow: Chevron 1"/>
            <p:cNvSpPr/>
            <p:nvPr/>
          </p:nvSpPr>
          <p:spPr>
            <a:xfrm>
              <a:off x="743735" y="2937124"/>
              <a:ext cx="2198145" cy="191577"/>
            </a:xfrm>
            <a:prstGeom prst="chevron">
              <a:avLst>
                <a:gd name="adj" fmla="val 5251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Group 10"/>
            <p:cNvGrpSpPr/>
            <p:nvPr/>
          </p:nvGrpSpPr>
          <p:grpSpPr>
            <a:xfrm>
              <a:off x="1633118" y="2823223"/>
              <a:ext cx="419379" cy="419379"/>
              <a:chOff x="1710911" y="3340249"/>
              <a:chExt cx="605118" cy="605118"/>
            </a:xfrm>
          </p:grpSpPr>
          <p:sp>
            <p:nvSpPr>
              <p:cNvPr id="7" name="Oval 2"/>
              <p:cNvSpPr/>
              <p:nvPr/>
            </p:nvSpPr>
            <p:spPr>
              <a:xfrm>
                <a:off x="1710911" y="3340249"/>
                <a:ext cx="605118" cy="605118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Circle: Hollow 8"/>
              <p:cNvSpPr/>
              <p:nvPr/>
            </p:nvSpPr>
            <p:spPr>
              <a:xfrm>
                <a:off x="1774336" y="3403674"/>
                <a:ext cx="478269" cy="478269"/>
              </a:xfrm>
              <a:prstGeom prst="donut">
                <a:avLst>
                  <a:gd name="adj" fmla="val 1754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" name="그룹 1746"/>
          <p:cNvGrpSpPr/>
          <p:nvPr/>
        </p:nvGrpSpPr>
        <p:grpSpPr>
          <a:xfrm>
            <a:off x="9307075" y="3759060"/>
            <a:ext cx="2198145" cy="419379"/>
            <a:chOff x="2932195" y="2823224"/>
            <a:chExt cx="2198145" cy="419379"/>
          </a:xfrm>
        </p:grpSpPr>
        <p:sp>
          <p:nvSpPr>
            <p:cNvPr id="10" name="Arrow: Chevron 4"/>
            <p:cNvSpPr/>
            <p:nvPr/>
          </p:nvSpPr>
          <p:spPr>
            <a:xfrm>
              <a:off x="2932195" y="2937125"/>
              <a:ext cx="2198145" cy="191577"/>
            </a:xfrm>
            <a:prstGeom prst="chevron">
              <a:avLst>
                <a:gd name="adj" fmla="val 5251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Group 11"/>
            <p:cNvGrpSpPr/>
            <p:nvPr/>
          </p:nvGrpSpPr>
          <p:grpSpPr>
            <a:xfrm flipV="1">
              <a:off x="3821578" y="2823224"/>
              <a:ext cx="419379" cy="419379"/>
              <a:chOff x="1710911" y="3340249"/>
              <a:chExt cx="605118" cy="605118"/>
            </a:xfrm>
          </p:grpSpPr>
          <p:sp>
            <p:nvSpPr>
              <p:cNvPr id="12" name="Oval 12"/>
              <p:cNvSpPr/>
              <p:nvPr/>
            </p:nvSpPr>
            <p:spPr>
              <a:xfrm>
                <a:off x="1710911" y="3340249"/>
                <a:ext cx="605118" cy="605118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Circle: Hollow 13"/>
              <p:cNvSpPr/>
              <p:nvPr/>
            </p:nvSpPr>
            <p:spPr>
              <a:xfrm>
                <a:off x="1774336" y="3403674"/>
                <a:ext cx="478269" cy="478269"/>
              </a:xfrm>
              <a:prstGeom prst="donut">
                <a:avLst>
                  <a:gd name="adj" fmla="val 1754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" name="그룹 1751"/>
          <p:cNvGrpSpPr/>
          <p:nvPr/>
        </p:nvGrpSpPr>
        <p:grpSpPr>
          <a:xfrm>
            <a:off x="7137665" y="3759060"/>
            <a:ext cx="2198145" cy="419379"/>
            <a:chOff x="5120655" y="2823223"/>
            <a:chExt cx="2198145" cy="419379"/>
          </a:xfrm>
        </p:grpSpPr>
        <p:sp>
          <p:nvSpPr>
            <p:cNvPr id="15" name="Arrow: Chevron 5"/>
            <p:cNvSpPr/>
            <p:nvPr/>
          </p:nvSpPr>
          <p:spPr>
            <a:xfrm>
              <a:off x="5120655" y="2937124"/>
              <a:ext cx="2198145" cy="191577"/>
            </a:xfrm>
            <a:prstGeom prst="chevron">
              <a:avLst>
                <a:gd name="adj" fmla="val 5251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010038" y="2823223"/>
              <a:ext cx="419379" cy="419379"/>
              <a:chOff x="1710911" y="3340249"/>
              <a:chExt cx="605118" cy="60511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10911" y="3340249"/>
                <a:ext cx="605118" cy="605118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Circle: Hollow 17"/>
              <p:cNvSpPr/>
              <p:nvPr/>
            </p:nvSpPr>
            <p:spPr>
              <a:xfrm>
                <a:off x="1774336" y="3403674"/>
                <a:ext cx="478269" cy="478269"/>
              </a:xfrm>
              <a:prstGeom prst="donut">
                <a:avLst>
                  <a:gd name="adj" fmla="val 17543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9" name="그룹 1756"/>
          <p:cNvGrpSpPr/>
          <p:nvPr/>
        </p:nvGrpSpPr>
        <p:grpSpPr>
          <a:xfrm>
            <a:off x="4968255" y="3759060"/>
            <a:ext cx="2198145" cy="419379"/>
            <a:chOff x="7309115" y="2823224"/>
            <a:chExt cx="2198145" cy="419379"/>
          </a:xfrm>
        </p:grpSpPr>
        <p:sp>
          <p:nvSpPr>
            <p:cNvPr id="20" name="Arrow: Chevron 6"/>
            <p:cNvSpPr/>
            <p:nvPr/>
          </p:nvSpPr>
          <p:spPr>
            <a:xfrm>
              <a:off x="7309115" y="2937125"/>
              <a:ext cx="2198145" cy="191577"/>
            </a:xfrm>
            <a:prstGeom prst="chevron">
              <a:avLst>
                <a:gd name="adj" fmla="val 5251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" name="Group 19"/>
            <p:cNvGrpSpPr/>
            <p:nvPr/>
          </p:nvGrpSpPr>
          <p:grpSpPr>
            <a:xfrm flipV="1">
              <a:off x="8198498" y="2823224"/>
              <a:ext cx="419379" cy="419379"/>
              <a:chOff x="1710911" y="3340249"/>
              <a:chExt cx="605118" cy="605118"/>
            </a:xfrm>
          </p:grpSpPr>
          <p:sp>
            <p:nvSpPr>
              <p:cNvPr id="22" name="Oval 20"/>
              <p:cNvSpPr/>
              <p:nvPr/>
            </p:nvSpPr>
            <p:spPr>
              <a:xfrm>
                <a:off x="1710911" y="3340249"/>
                <a:ext cx="605118" cy="605118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Circle: Hollow 21"/>
              <p:cNvSpPr/>
              <p:nvPr/>
            </p:nvSpPr>
            <p:spPr>
              <a:xfrm>
                <a:off x="1774336" y="3403674"/>
                <a:ext cx="478269" cy="478269"/>
              </a:xfrm>
              <a:prstGeom prst="donut">
                <a:avLst>
                  <a:gd name="adj" fmla="val 1754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그룹 1761"/>
          <p:cNvGrpSpPr/>
          <p:nvPr/>
        </p:nvGrpSpPr>
        <p:grpSpPr>
          <a:xfrm>
            <a:off x="2798845" y="3759060"/>
            <a:ext cx="2198145" cy="419379"/>
            <a:chOff x="9497575" y="2823223"/>
            <a:chExt cx="2198145" cy="419379"/>
          </a:xfrm>
        </p:grpSpPr>
        <p:sp>
          <p:nvSpPr>
            <p:cNvPr id="25" name="Arrow: Chevron 7"/>
            <p:cNvSpPr/>
            <p:nvPr/>
          </p:nvSpPr>
          <p:spPr>
            <a:xfrm>
              <a:off x="9497575" y="2937124"/>
              <a:ext cx="2198145" cy="191577"/>
            </a:xfrm>
            <a:prstGeom prst="chevron">
              <a:avLst>
                <a:gd name="adj" fmla="val 5251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Group 23"/>
            <p:cNvGrpSpPr/>
            <p:nvPr/>
          </p:nvGrpSpPr>
          <p:grpSpPr>
            <a:xfrm>
              <a:off x="10386958" y="2823223"/>
              <a:ext cx="419379" cy="419379"/>
              <a:chOff x="1710911" y="3340249"/>
              <a:chExt cx="605118" cy="605118"/>
            </a:xfrm>
          </p:grpSpPr>
          <p:sp>
            <p:nvSpPr>
              <p:cNvPr id="27" name="Oval 24"/>
              <p:cNvSpPr/>
              <p:nvPr/>
            </p:nvSpPr>
            <p:spPr>
              <a:xfrm>
                <a:off x="1710911" y="3340249"/>
                <a:ext cx="605118" cy="605118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Circle: Hollow 25"/>
              <p:cNvSpPr/>
              <p:nvPr/>
            </p:nvSpPr>
            <p:spPr>
              <a:xfrm>
                <a:off x="1774336" y="3403674"/>
                <a:ext cx="478269" cy="478269"/>
              </a:xfrm>
              <a:prstGeom prst="donut">
                <a:avLst>
                  <a:gd name="adj" fmla="val 1754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9" name="TextBox 1766"/>
          <p:cNvSpPr txBox="1"/>
          <p:nvPr/>
        </p:nvSpPr>
        <p:spPr>
          <a:xfrm>
            <a:off x="1101421" y="4248383"/>
            <a:ext cx="125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Step1</a:t>
            </a:r>
            <a:endParaRPr lang="ko-KR" altLang="en-US" sz="2800" dirty="0">
              <a:solidFill>
                <a:schemeClr val="accent5"/>
              </a:solidFill>
              <a:latin typeface="微软雅黑" panose="020B0503020204020204" pitchFamily="34" charset="-122"/>
            </a:endParaRPr>
          </a:p>
        </p:txBody>
      </p:sp>
      <p:sp>
        <p:nvSpPr>
          <p:cNvPr id="30" name="TextBox 1767"/>
          <p:cNvSpPr txBox="1"/>
          <p:nvPr/>
        </p:nvSpPr>
        <p:spPr>
          <a:xfrm>
            <a:off x="5434547" y="4248383"/>
            <a:ext cx="125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Step3</a:t>
            </a:r>
            <a:endParaRPr lang="ko-KR" altLang="en-US" sz="28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sp>
        <p:nvSpPr>
          <p:cNvPr id="31" name="TextBox 1768"/>
          <p:cNvSpPr txBox="1"/>
          <p:nvPr/>
        </p:nvSpPr>
        <p:spPr>
          <a:xfrm>
            <a:off x="3270831" y="3143483"/>
            <a:ext cx="125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Step2</a:t>
            </a:r>
            <a:endParaRPr lang="ko-KR" altLang="en-US" sz="2800" dirty="0">
              <a:solidFill>
                <a:schemeClr val="accent4"/>
              </a:solidFill>
              <a:latin typeface="微软雅黑" panose="020B0503020204020204" pitchFamily="34" charset="-122"/>
            </a:endParaRPr>
          </a:p>
        </p:txBody>
      </p:sp>
      <p:sp>
        <p:nvSpPr>
          <p:cNvPr id="32" name="TextBox 1769"/>
          <p:cNvSpPr txBox="1"/>
          <p:nvPr/>
        </p:nvSpPr>
        <p:spPr>
          <a:xfrm>
            <a:off x="7609651" y="3143483"/>
            <a:ext cx="125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Step4</a:t>
            </a:r>
            <a:endParaRPr lang="ko-KR" altLang="en-US" sz="2800" dirty="0">
              <a:solidFill>
                <a:schemeClr val="accent2"/>
              </a:solidFill>
              <a:latin typeface="微软雅黑" panose="020B0503020204020204" pitchFamily="34" charset="-122"/>
            </a:endParaRPr>
          </a:p>
        </p:txBody>
      </p:sp>
      <p:sp>
        <p:nvSpPr>
          <p:cNvPr id="33" name="TextBox 1770"/>
          <p:cNvSpPr txBox="1"/>
          <p:nvPr/>
        </p:nvSpPr>
        <p:spPr>
          <a:xfrm>
            <a:off x="9729573" y="4248383"/>
            <a:ext cx="135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Step5</a:t>
            </a:r>
            <a:endParaRPr lang="ko-KR" altLang="en-US" sz="2800" dirty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4" name="그룹 1771"/>
          <p:cNvGrpSpPr/>
          <p:nvPr/>
        </p:nvGrpSpPr>
        <p:grpSpPr>
          <a:xfrm>
            <a:off x="629435" y="1802960"/>
            <a:ext cx="2275689" cy="1664139"/>
            <a:chOff x="629435" y="1764860"/>
            <a:chExt cx="2275689" cy="1664139"/>
          </a:xfrm>
        </p:grpSpPr>
        <p:sp>
          <p:nvSpPr>
            <p:cNvPr id="35" name="말풍선: 모서리가 둥근 사각형 1772"/>
            <p:cNvSpPr/>
            <p:nvPr/>
          </p:nvSpPr>
          <p:spPr>
            <a:xfrm>
              <a:off x="629435" y="2198782"/>
              <a:ext cx="2169410" cy="1230217"/>
            </a:xfrm>
            <a:prstGeom prst="wedgeRoundRectCallout">
              <a:avLst>
                <a:gd name="adj1" fmla="val -10296"/>
                <a:gd name="adj2" fmla="val 67295"/>
                <a:gd name="adj3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6" name="사각형: 둥근 모서리 1773"/>
            <p:cNvSpPr/>
            <p:nvPr/>
          </p:nvSpPr>
          <p:spPr>
            <a:xfrm>
              <a:off x="808279" y="1764860"/>
              <a:ext cx="2096845" cy="134411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37" name="TextBox 1774"/>
            <p:cNvSpPr txBox="1"/>
            <p:nvPr/>
          </p:nvSpPr>
          <p:spPr>
            <a:xfrm>
              <a:off x="908773" y="2252167"/>
              <a:ext cx="1863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Ka/Ku (CMOS)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 algn="ctr">
                <a:buNone/>
              </a:pPr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芯片完成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TextBox 1775"/>
            <p:cNvSpPr txBox="1"/>
            <p:nvPr/>
          </p:nvSpPr>
          <p:spPr>
            <a:xfrm>
              <a:off x="1252980" y="3093775"/>
              <a:ext cx="1518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通讯射频</a:t>
              </a:r>
              <a:r>
                <a:rPr lang="en-US" altLang="zh-TW" sz="1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(CMOS)</a:t>
              </a:r>
              <a:endParaRPr lang="ko-KR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9" name="그룹 1776"/>
          <p:cNvGrpSpPr/>
          <p:nvPr/>
        </p:nvGrpSpPr>
        <p:grpSpPr>
          <a:xfrm>
            <a:off x="4893331" y="1802960"/>
            <a:ext cx="2275689" cy="1664139"/>
            <a:chOff x="629435" y="1764860"/>
            <a:chExt cx="2275689" cy="1664139"/>
          </a:xfrm>
        </p:grpSpPr>
        <p:sp>
          <p:nvSpPr>
            <p:cNvPr id="40" name="말풍선: 모서리가 둥근 사각형 1777"/>
            <p:cNvSpPr/>
            <p:nvPr/>
          </p:nvSpPr>
          <p:spPr>
            <a:xfrm>
              <a:off x="629435" y="2198782"/>
              <a:ext cx="2169410" cy="1230217"/>
            </a:xfrm>
            <a:prstGeom prst="wedgeRoundRectCallout">
              <a:avLst>
                <a:gd name="adj1" fmla="val -10296"/>
                <a:gd name="adj2" fmla="val 67295"/>
                <a:gd name="adj3" fmla="val 16667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1" name="사각형: 둥근 모서리 1778"/>
            <p:cNvSpPr/>
            <p:nvPr/>
          </p:nvSpPr>
          <p:spPr>
            <a:xfrm>
              <a:off x="808279" y="1764860"/>
              <a:ext cx="2096845" cy="134411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42" name="TextBox 1779"/>
            <p:cNvSpPr txBox="1"/>
            <p:nvPr/>
          </p:nvSpPr>
          <p:spPr>
            <a:xfrm>
              <a:off x="925200" y="2238729"/>
              <a:ext cx="1863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Ka/Ku (RFSOI)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 algn="ctr">
                <a:buNone/>
              </a:pPr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芯片完成</a:t>
              </a:r>
              <a:endParaRPr lang="en-US" altLang="ko-KR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3" name="TextBox 1780"/>
            <p:cNvSpPr txBox="1"/>
            <p:nvPr/>
          </p:nvSpPr>
          <p:spPr>
            <a:xfrm>
              <a:off x="1252980" y="3093775"/>
              <a:ext cx="1518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chemeClr val="accent3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通讯射频</a:t>
              </a:r>
              <a:r>
                <a:rPr lang="en-US" altLang="zh-TW" sz="1400" b="1" dirty="0">
                  <a:solidFill>
                    <a:schemeClr val="accent3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(RFSOI)</a:t>
              </a:r>
              <a:endParaRPr lang="ko-KR" altLang="en-US" sz="14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4" name="그룹 1781"/>
          <p:cNvGrpSpPr/>
          <p:nvPr/>
        </p:nvGrpSpPr>
        <p:grpSpPr>
          <a:xfrm>
            <a:off x="9286876" y="1802960"/>
            <a:ext cx="2275689" cy="1664139"/>
            <a:chOff x="629435" y="1764860"/>
            <a:chExt cx="2275689" cy="1664139"/>
          </a:xfrm>
        </p:grpSpPr>
        <p:sp>
          <p:nvSpPr>
            <p:cNvPr id="45" name="말풍선: 모서리가 둥근 사각형 1782"/>
            <p:cNvSpPr/>
            <p:nvPr/>
          </p:nvSpPr>
          <p:spPr>
            <a:xfrm>
              <a:off x="629435" y="2198782"/>
              <a:ext cx="2169410" cy="1230217"/>
            </a:xfrm>
            <a:prstGeom prst="wedgeRoundRectCallout">
              <a:avLst>
                <a:gd name="adj1" fmla="val -10296"/>
                <a:gd name="adj2" fmla="val 67295"/>
                <a:gd name="adj3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6" name="사각형: 둥근 모서리 1783"/>
            <p:cNvSpPr/>
            <p:nvPr/>
          </p:nvSpPr>
          <p:spPr>
            <a:xfrm>
              <a:off x="808279" y="1764860"/>
              <a:ext cx="2096845" cy="13441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47" name="TextBox 1784"/>
            <p:cNvSpPr txBox="1"/>
            <p:nvPr/>
          </p:nvSpPr>
          <p:spPr>
            <a:xfrm>
              <a:off x="925200" y="2021420"/>
              <a:ext cx="18630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车</a:t>
              </a: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(</a:t>
              </a:r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货车</a:t>
              </a: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私家车</a:t>
              </a: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船</a:t>
              </a: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(</a:t>
              </a:r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远洋</a:t>
              </a: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货轮</a:t>
              </a: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游艇</a:t>
              </a: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飞机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军用</a:t>
              </a:r>
              <a:endParaRPr lang="en-US" altLang="ko-KR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8" name="TextBox 1785"/>
            <p:cNvSpPr txBox="1"/>
            <p:nvPr/>
          </p:nvSpPr>
          <p:spPr>
            <a:xfrm>
              <a:off x="1252980" y="3093775"/>
              <a:ext cx="1518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多方面场景应用</a:t>
              </a:r>
              <a:endParaRPr lang="ko-KR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9" name="그룹 1786"/>
          <p:cNvGrpSpPr/>
          <p:nvPr/>
        </p:nvGrpSpPr>
        <p:grpSpPr>
          <a:xfrm>
            <a:off x="2827580" y="4492813"/>
            <a:ext cx="2275689" cy="1664139"/>
            <a:chOff x="2827580" y="4492813"/>
            <a:chExt cx="2275689" cy="1664139"/>
          </a:xfrm>
        </p:grpSpPr>
        <p:sp>
          <p:nvSpPr>
            <p:cNvPr id="50" name="말풍선: 모서리가 둥근 사각형 1787"/>
            <p:cNvSpPr/>
            <p:nvPr/>
          </p:nvSpPr>
          <p:spPr>
            <a:xfrm flipV="1">
              <a:off x="2827580" y="4492813"/>
              <a:ext cx="2169410" cy="1230217"/>
            </a:xfrm>
            <a:prstGeom prst="wedgeRoundRectCallout">
              <a:avLst>
                <a:gd name="adj1" fmla="val -10296"/>
                <a:gd name="adj2" fmla="val 6729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1" name="사각형: 둥근 모서리 1788"/>
            <p:cNvSpPr/>
            <p:nvPr/>
          </p:nvSpPr>
          <p:spPr>
            <a:xfrm>
              <a:off x="3006424" y="4812833"/>
              <a:ext cx="2096845" cy="13441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52" name="TextBox 1789"/>
            <p:cNvSpPr txBox="1"/>
            <p:nvPr/>
          </p:nvSpPr>
          <p:spPr>
            <a:xfrm>
              <a:off x="3123345" y="5247494"/>
              <a:ext cx="1863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Ka/Ku (CMOS)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 algn="ctr">
                <a:buNone/>
              </a:pP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Design-in/win </a:t>
              </a:r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模块厂商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TextBox 1790"/>
            <p:cNvSpPr txBox="1"/>
            <p:nvPr/>
          </p:nvSpPr>
          <p:spPr>
            <a:xfrm>
              <a:off x="3451125" y="4520260"/>
              <a:ext cx="1518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通讯射频</a:t>
              </a:r>
              <a:r>
                <a:rPr lang="en-US" altLang="zh-TW" sz="1400" b="1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(CMOS)</a:t>
              </a:r>
              <a:endParaRPr lang="ko-KR" altLang="en-US" sz="1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4" name="그룹 1791"/>
          <p:cNvGrpSpPr/>
          <p:nvPr/>
        </p:nvGrpSpPr>
        <p:grpSpPr>
          <a:xfrm>
            <a:off x="7091476" y="4492813"/>
            <a:ext cx="2275689" cy="1664139"/>
            <a:chOff x="7091476" y="4492813"/>
            <a:chExt cx="2275689" cy="1664139"/>
          </a:xfrm>
        </p:grpSpPr>
        <p:sp>
          <p:nvSpPr>
            <p:cNvPr id="55" name="말풍선: 모서리가 둥근 사각형 1792"/>
            <p:cNvSpPr/>
            <p:nvPr/>
          </p:nvSpPr>
          <p:spPr>
            <a:xfrm flipV="1">
              <a:off x="7091476" y="4492813"/>
              <a:ext cx="2169410" cy="1230217"/>
            </a:xfrm>
            <a:prstGeom prst="wedgeRoundRectCallout">
              <a:avLst>
                <a:gd name="adj1" fmla="val -10296"/>
                <a:gd name="adj2" fmla="val 67295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6" name="사각형: 둥근 모서리 1793"/>
            <p:cNvSpPr/>
            <p:nvPr/>
          </p:nvSpPr>
          <p:spPr>
            <a:xfrm>
              <a:off x="7270320" y="4812833"/>
              <a:ext cx="2096845" cy="134411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57" name="TextBox 1794"/>
            <p:cNvSpPr txBox="1"/>
            <p:nvPr/>
          </p:nvSpPr>
          <p:spPr>
            <a:xfrm>
              <a:off x="7387241" y="5247493"/>
              <a:ext cx="1863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Ka/Ku (RFSOI)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 algn="ctr">
                <a:buNone/>
              </a:pPr>
              <a:r>
                <a:rPr lang="en-US" altLang="zh-TW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Design-in/win </a:t>
              </a:r>
              <a:r>
                <a:rPr lang="zh-TW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模块厂商</a:t>
              </a:r>
              <a:endParaRPr lang="en-US" altLang="zh-TW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TextBox 1795"/>
            <p:cNvSpPr txBox="1"/>
            <p:nvPr/>
          </p:nvSpPr>
          <p:spPr>
            <a:xfrm>
              <a:off x="7715021" y="4520260"/>
              <a:ext cx="1518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通讯射频</a:t>
              </a:r>
              <a:r>
                <a:rPr lang="en-US" altLang="zh-TW" sz="1400" b="1" dirty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(RFSOI)</a:t>
              </a:r>
              <a:endParaRPr lang="ko-KR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9" name="TextBox 30"/>
          <p:cNvSpPr txBox="1"/>
          <p:nvPr/>
        </p:nvSpPr>
        <p:spPr>
          <a:xfrm>
            <a:off x="555358" y="391477"/>
            <a:ext cx="5698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产品规划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(1-&gt;2-&gt;3-&gt;4-&gt;5)</a:t>
            </a:r>
            <a:endParaRPr lang="en-US" altLang="zh-CN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0" name="直接连接符 59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6100" y="327713"/>
            <a:ext cx="7640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我们提供的低轨卫星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收发端射频芯片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系统设计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4642640" y="2274103"/>
            <a:ext cx="6861910" cy="3755256"/>
            <a:chOff x="406406" y="1290464"/>
            <a:chExt cx="6861910" cy="3755256"/>
          </a:xfrm>
        </p:grpSpPr>
        <p:grpSp>
          <p:nvGrpSpPr>
            <p:cNvPr id="48" name="组合 47"/>
            <p:cNvGrpSpPr/>
            <p:nvPr/>
          </p:nvGrpSpPr>
          <p:grpSpPr>
            <a:xfrm>
              <a:off x="406406" y="1290464"/>
              <a:ext cx="6861910" cy="3755256"/>
              <a:chOff x="406406" y="1290464"/>
              <a:chExt cx="6861910" cy="3755256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406406" y="1290464"/>
                <a:ext cx="6861910" cy="3755256"/>
                <a:chOff x="406406" y="1290464"/>
                <a:chExt cx="6861910" cy="3755256"/>
              </a:xfrm>
            </p:grpSpPr>
            <p:grpSp>
              <p:nvGrpSpPr>
                <p:cNvPr id="34" name="组合 33"/>
                <p:cNvGrpSpPr/>
                <p:nvPr/>
              </p:nvGrpSpPr>
              <p:grpSpPr>
                <a:xfrm>
                  <a:off x="406406" y="1290464"/>
                  <a:ext cx="6861910" cy="3755256"/>
                  <a:chOff x="367420" y="1290464"/>
                  <a:chExt cx="6861910" cy="3755256"/>
                </a:xfrm>
              </p:grpSpPr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367420" y="1290464"/>
                    <a:ext cx="6861910" cy="3755256"/>
                    <a:chOff x="582950" y="1722268"/>
                    <a:chExt cx="6832298" cy="3755256"/>
                  </a:xfrm>
                </p:grpSpPr>
                <p:pic>
                  <p:nvPicPr>
                    <p:cNvPr id="38" name="图片 37"/>
                    <p:cNvPicPr>
                      <a:picLocks noChangeAspect="1"/>
                    </p:cNvPicPr>
                    <p:nvPr/>
                  </p:nvPicPr>
                  <p:blipFill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879" t="9716" r="3471" b="26291"/>
                    <a:stretch>
                      <a:fillRect/>
                    </a:stretch>
                  </p:blipFill>
                  <p:spPr>
                    <a:xfrm>
                      <a:off x="582950" y="1722268"/>
                      <a:ext cx="6832298" cy="375525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9" name="矩形 38"/>
                    <p:cNvSpPr/>
                    <p:nvPr/>
                  </p:nvSpPr>
                  <p:spPr>
                    <a:xfrm>
                      <a:off x="2281560" y="5135731"/>
                      <a:ext cx="1047565" cy="1509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0" name="矩形 39"/>
                    <p:cNvSpPr/>
                    <p:nvPr/>
                  </p:nvSpPr>
                  <p:spPr>
                    <a:xfrm>
                      <a:off x="5327544" y="5152320"/>
                      <a:ext cx="1047565" cy="1509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sp>
                <p:nvSpPr>
                  <p:cNvPr id="36" name="object 11"/>
                  <p:cNvSpPr/>
                  <p:nvPr/>
                </p:nvSpPr>
                <p:spPr>
                  <a:xfrm>
                    <a:off x="564004" y="4391607"/>
                    <a:ext cx="2592352" cy="624640"/>
                  </a:xfrm>
                  <a:prstGeom prst="rect">
                    <a:avLst/>
                  </a:prstGeom>
                  <a:blipFill>
                    <a:blip r:embed="rId2" cstate="print"/>
                    <a:stretch>
                      <a:fillRect t="-28658" b="-19222"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7" name="文本框 36"/>
                  <p:cNvSpPr txBox="1"/>
                  <p:nvPr/>
                </p:nvSpPr>
                <p:spPr>
                  <a:xfrm>
                    <a:off x="3149171" y="4490006"/>
                    <a:ext cx="140102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User terminal</a:t>
                    </a:r>
                    <a:endParaRPr lang="zh-CN" altLang="en-US" sz="1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41" name="矩形 40"/>
                <p:cNvSpPr/>
                <p:nvPr/>
              </p:nvSpPr>
              <p:spPr>
                <a:xfrm rot="504417">
                  <a:off x="1232303" y="4540486"/>
                  <a:ext cx="1086279" cy="15863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矩形 41"/>
                <p:cNvSpPr/>
                <p:nvPr/>
              </p:nvSpPr>
              <p:spPr>
                <a:xfrm rot="20872377">
                  <a:off x="837936" y="4490513"/>
                  <a:ext cx="559157" cy="606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矩形 42"/>
                <p:cNvSpPr/>
                <p:nvPr/>
              </p:nvSpPr>
              <p:spPr>
                <a:xfrm rot="20872377">
                  <a:off x="894383" y="4505250"/>
                  <a:ext cx="559157" cy="606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矩形 43"/>
                <p:cNvSpPr/>
                <p:nvPr/>
              </p:nvSpPr>
              <p:spPr>
                <a:xfrm rot="20872377">
                  <a:off x="963303" y="4519988"/>
                  <a:ext cx="559157" cy="606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5" name="矩形 44"/>
                <p:cNvSpPr/>
                <p:nvPr/>
              </p:nvSpPr>
              <p:spPr>
                <a:xfrm rot="461998">
                  <a:off x="1311938" y="4466959"/>
                  <a:ext cx="559157" cy="606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7" name="矩形: 圆角 46"/>
              <p:cNvSpPr/>
              <p:nvPr/>
            </p:nvSpPr>
            <p:spPr>
              <a:xfrm rot="21069271">
                <a:off x="713151" y="4553769"/>
                <a:ext cx="152419" cy="4571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9" name="矩形: 圆角 48"/>
            <p:cNvSpPr/>
            <p:nvPr/>
          </p:nvSpPr>
          <p:spPr>
            <a:xfrm rot="21069271">
              <a:off x="1122538" y="4581572"/>
              <a:ext cx="152419" cy="457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50" y="3061481"/>
            <a:ext cx="1421908" cy="1250684"/>
          </a:xfrm>
          <a:prstGeom prst="rect">
            <a:avLst/>
          </a:prstGeom>
        </p:spPr>
      </p:pic>
      <p:sp>
        <p:nvSpPr>
          <p:cNvPr id="5" name="箭头: 右 4"/>
          <p:cNvSpPr/>
          <p:nvPr/>
        </p:nvSpPr>
        <p:spPr>
          <a:xfrm rot="1018320">
            <a:off x="2383706" y="3792252"/>
            <a:ext cx="414320" cy="345679"/>
          </a:xfrm>
          <a:prstGeom prst="rightArrow">
            <a:avLst/>
          </a:prstGeom>
          <a:solidFill>
            <a:srgbClr val="4590E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5906" y="4965813"/>
            <a:ext cx="3316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Ka: 27.2~31.4GHz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17.5~21.5GHz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Ku: 13.7~14.5GHz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10.5~12.9GHz</a:t>
            </a:r>
            <a:endParaRPr lang="zh-CN" altLang="en-US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749" y="6122487"/>
            <a:ext cx="609601" cy="6096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2" y="3267803"/>
            <a:ext cx="785630" cy="7856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35276" y="2419703"/>
            <a:ext cx="3603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第一代</a:t>
            </a:r>
            <a:r>
              <a:rPr lang="en-US" altLang="zh-TW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 -&gt; </a:t>
            </a:r>
            <a:r>
              <a:rPr lang="zh-TW" altLang="en-US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第二代 </a:t>
            </a:r>
            <a:r>
              <a:rPr lang="en-US" altLang="zh-TW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RFSOI</a:t>
            </a:r>
            <a:endParaRPr lang="zh-CN" altLang="en-US" dirty="0">
              <a:solidFill>
                <a:srgbClr val="F6860A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77866" y="1904771"/>
            <a:ext cx="1107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射频芯片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10609">
            <a:off x="6304047" y="4112772"/>
            <a:ext cx="1053358" cy="4156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47117">
            <a:off x="6000859" y="3918459"/>
            <a:ext cx="974125" cy="402834"/>
          </a:xfrm>
          <a:prstGeom prst="rect">
            <a:avLst/>
          </a:prstGeom>
        </p:spPr>
      </p:pic>
      <p:pic>
        <p:nvPicPr>
          <p:cNvPr id="19" name="图片 18" descr="桌子上有许多电子设备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11" y="3656437"/>
            <a:ext cx="1402404" cy="1416289"/>
          </a:xfrm>
          <a:prstGeom prst="rect">
            <a:avLst/>
          </a:prstGeom>
        </p:spPr>
      </p:pic>
      <p:sp>
        <p:nvSpPr>
          <p:cNvPr id="4" name="箭头: 右 3"/>
          <p:cNvSpPr/>
          <p:nvPr/>
        </p:nvSpPr>
        <p:spPr>
          <a:xfrm rot="2789932">
            <a:off x="4611269" y="4986832"/>
            <a:ext cx="414320" cy="345679"/>
          </a:xfrm>
          <a:prstGeom prst="rightArrow">
            <a:avLst/>
          </a:prstGeom>
          <a:solidFill>
            <a:srgbClr val="4590E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30"/>
          <p:cNvSpPr txBox="1"/>
          <p:nvPr/>
        </p:nvSpPr>
        <p:spPr>
          <a:xfrm>
            <a:off x="555357" y="391477"/>
            <a:ext cx="6039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B5G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低轨卫星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主要玩家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6298" y="5076262"/>
            <a:ext cx="6334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以芯</a:t>
            </a:r>
            <a:r>
              <a:rPr lang="en-US" altLang="zh-TW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地面客户端收发系统中的芯片</a:t>
            </a:r>
            <a:endParaRPr lang="en-US" altLang="zh-TW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TW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平均一颗卫星可支持</a:t>
            </a:r>
            <a:r>
              <a:rPr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~200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个地面收发系统</a:t>
            </a:r>
            <a:endParaRPr lang="en-US" altLang="zh-TW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平均一个系统需要</a:t>
            </a:r>
            <a:r>
              <a:rPr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~400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颗</a:t>
            </a:r>
            <a:r>
              <a:rPr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RFIC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TW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下一代改善到</a:t>
            </a:r>
            <a:r>
              <a:rPr lang="en-US" altLang="zh-TW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100~200</a:t>
            </a:r>
            <a:r>
              <a:rPr lang="zh-TW" altLang="en-US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颗</a:t>
            </a:r>
            <a:r>
              <a:rPr lang="en-US" altLang="zh-TW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object 4"/>
          <p:cNvGraphicFramePr>
            <a:graphicFrameLocks noGrp="1"/>
          </p:cNvGraphicFramePr>
          <p:nvPr/>
        </p:nvGraphicFramePr>
        <p:xfrm>
          <a:off x="503148" y="1565342"/>
          <a:ext cx="10918822" cy="8083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7535"/>
                <a:gridCol w="973455"/>
                <a:gridCol w="1149349"/>
                <a:gridCol w="969010"/>
                <a:gridCol w="951864"/>
                <a:gridCol w="721360"/>
                <a:gridCol w="231775"/>
                <a:gridCol w="597535"/>
                <a:gridCol w="821055"/>
                <a:gridCol w="1713865"/>
                <a:gridCol w="894715"/>
                <a:gridCol w="1297304"/>
              </a:tblGrid>
              <a:tr h="216598">
                <a:tc>
                  <a:txBody>
                    <a:bodyPr/>
                    <a:lstStyle/>
                    <a:p>
                      <a:pPr marR="2540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国</a:t>
                      </a:r>
                      <a:r>
                        <a:rPr sz="900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家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公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司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星座名</a:t>
                      </a:r>
                      <a:r>
                        <a:rPr sz="900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称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18669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数</a:t>
                      </a:r>
                      <a:r>
                        <a:rPr sz="900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量</a:t>
                      </a:r>
                      <a:r>
                        <a:rPr sz="900" spc="-20" dirty="0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 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（颗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）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频</a:t>
                      </a:r>
                      <a:r>
                        <a:rPr sz="900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段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用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途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76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属</a:t>
                      </a:r>
                      <a:r>
                        <a:rPr sz="900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性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星座名</a:t>
                      </a:r>
                      <a:r>
                        <a:rPr sz="900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称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运营</a:t>
                      </a:r>
                      <a:r>
                        <a:rPr sz="900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方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R="18097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 err="1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数量（颗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）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CCCCCC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R="2089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5" dirty="0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用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SimHei"/>
                          <a:cs typeface="SimHei"/>
                        </a:rPr>
                        <a:t>途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3655" marB="0">
                    <a:lnT w="9525">
                      <a:solidFill>
                        <a:srgbClr val="CCCCCC"/>
                      </a:solidFill>
                      <a:prstDash val="solid"/>
                    </a:lnT>
                    <a:solidFill>
                      <a:srgbClr val="1F3863"/>
                    </a:solidFill>
                  </a:tcPr>
                </a:tc>
              </a:tr>
              <a:tr h="208611"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美国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R="335915"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Space</a:t>
                      </a:r>
                      <a:r>
                        <a:rPr sz="900" spc="-20" dirty="0">
                          <a:latin typeface="SimHei"/>
                          <a:cs typeface="SimHei"/>
                        </a:rPr>
                        <a:t> </a:t>
                      </a:r>
                      <a:r>
                        <a:rPr sz="900" dirty="0">
                          <a:latin typeface="SimHei"/>
                          <a:cs typeface="SimHei"/>
                        </a:rPr>
                        <a:t>X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StarLink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187325" algn="ct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41914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Ku, Ka, Q/V,</a:t>
                      </a:r>
                      <a:r>
                        <a:rPr sz="900" spc="-55" dirty="0">
                          <a:latin typeface="SimHei"/>
                          <a:cs typeface="SimHei"/>
                        </a:rPr>
                        <a:t> </a:t>
                      </a:r>
                      <a:r>
                        <a:rPr sz="900" dirty="0">
                          <a:latin typeface="SimHei"/>
                          <a:cs typeface="SimHei"/>
                        </a:rPr>
                        <a:t>E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星网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中国卫星网络集团有限公司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R="18097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12992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R="20828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卫星互联网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25400" marB="0"/>
                </a:tc>
              </a:tr>
              <a:tr h="215900"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英国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OneWeb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OneWeb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L="18732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6372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Ku, Ka, V,</a:t>
                      </a:r>
                      <a:r>
                        <a:rPr sz="900" spc="-40" dirty="0">
                          <a:latin typeface="SimHei"/>
                          <a:cs typeface="SimHei"/>
                        </a:rPr>
                        <a:t> </a:t>
                      </a:r>
                      <a:r>
                        <a:rPr sz="900" dirty="0">
                          <a:latin typeface="SimHei"/>
                          <a:cs typeface="SimHei"/>
                        </a:rPr>
                        <a:t>E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鸿雁星座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东方红卫星移动通信有限公司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R="180975"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324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R="208280"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2384" marB="0"/>
                </a:tc>
              </a:tr>
              <a:tr h="167201">
                <a:tc>
                  <a:txBody>
                    <a:bodyPr/>
                    <a:lstStyle/>
                    <a:p>
                      <a:pPr marR="24765" algn="ctr">
                        <a:lnSpc>
                          <a:spcPts val="925"/>
                        </a:lnSpc>
                        <a:spcBef>
                          <a:spcPts val="29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美国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R="307340" algn="r">
                        <a:lnSpc>
                          <a:spcPts val="925"/>
                        </a:lnSpc>
                        <a:spcBef>
                          <a:spcPts val="29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铱星公司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925"/>
                        </a:lnSpc>
                        <a:spcBef>
                          <a:spcPts val="29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第二代铱星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L="187325" algn="ctr">
                        <a:lnSpc>
                          <a:spcPts val="925"/>
                        </a:lnSpc>
                        <a:spcBef>
                          <a:spcPts val="29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75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25"/>
                        </a:lnSpc>
                        <a:spcBef>
                          <a:spcPts val="29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-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ts val="925"/>
                        </a:lnSpc>
                        <a:spcBef>
                          <a:spcPts val="29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宽带、STL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960"/>
                        </a:lnSpc>
                        <a:spcBef>
                          <a:spcPts val="255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虹云工程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ts val="960"/>
                        </a:lnSpc>
                        <a:spcBef>
                          <a:spcPts val="255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中国航天科工集团有限公司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R="180975" algn="ctr">
                        <a:lnSpc>
                          <a:spcPts val="960"/>
                        </a:lnSpc>
                        <a:spcBef>
                          <a:spcPts val="255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156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R="208280" algn="ctr">
                        <a:lnSpc>
                          <a:spcPts val="960"/>
                        </a:lnSpc>
                        <a:spcBef>
                          <a:spcPts val="255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2384" marB="0"/>
                </a:tc>
              </a:tr>
            </a:tbl>
          </a:graphicData>
        </a:graphic>
      </p:graphicFrame>
      <p:sp>
        <p:nvSpPr>
          <p:cNvPr id="4" name="object 5"/>
          <p:cNvSpPr/>
          <p:nvPr/>
        </p:nvSpPr>
        <p:spPr>
          <a:xfrm>
            <a:off x="502463" y="1349836"/>
            <a:ext cx="5361940" cy="7620"/>
          </a:xfrm>
          <a:custGeom>
            <a:avLst/>
            <a:gdLst/>
            <a:ahLst/>
            <a:cxnLst/>
            <a:rect l="l" t="t" r="r" b="b"/>
            <a:pathLst>
              <a:path w="5361940" h="7619">
                <a:moveTo>
                  <a:pt x="5361940" y="7619"/>
                </a:moveTo>
                <a:lnTo>
                  <a:pt x="0" y="7619"/>
                </a:lnTo>
                <a:lnTo>
                  <a:pt x="0" y="0"/>
                </a:lnTo>
                <a:lnTo>
                  <a:pt x="5361940" y="0"/>
                </a:lnTo>
                <a:lnTo>
                  <a:pt x="5361940" y="76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8" name="object 6"/>
          <p:cNvGraphicFramePr>
            <a:graphicFrameLocks noGrp="1"/>
          </p:cNvGraphicFramePr>
          <p:nvPr/>
        </p:nvGraphicFramePr>
        <p:xfrm>
          <a:off x="502463" y="2475889"/>
          <a:ext cx="5361304" cy="1901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9595"/>
                <a:gridCol w="873125"/>
                <a:gridCol w="1564005"/>
                <a:gridCol w="695325"/>
                <a:gridCol w="809625"/>
                <a:gridCol w="849629"/>
              </a:tblGrid>
              <a:tr h="165100"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美国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ts val="955"/>
                        </a:lnSpc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波音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7790" algn="ctr">
                        <a:lnSpc>
                          <a:spcPts val="955"/>
                        </a:lnSpc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波音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1940" algn="r">
                        <a:lnSpc>
                          <a:spcPts val="955"/>
                        </a:lnSpc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2956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955"/>
                        </a:lnSpc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V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ts val="955"/>
                        </a:lnSpc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0" marB="0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美国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亚马逊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Kuiper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28194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3236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Ka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美国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Facebook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9779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Facebook Athena</a:t>
                      </a:r>
                      <a:r>
                        <a:rPr sz="900" spc="-45" dirty="0">
                          <a:latin typeface="SimHei"/>
                          <a:cs typeface="SimHei"/>
                        </a:rPr>
                        <a:t> </a:t>
                      </a:r>
                      <a:r>
                        <a:rPr sz="900" dirty="0">
                          <a:latin typeface="SimHei"/>
                          <a:cs typeface="SimHei"/>
                        </a:rPr>
                        <a:t>Project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33909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77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-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-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加拿大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Telesat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Telesat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31051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298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Ka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加拿大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AAC</a:t>
                      </a:r>
                      <a:r>
                        <a:rPr sz="900" spc="-20" dirty="0">
                          <a:latin typeface="SimHei"/>
                          <a:cs typeface="SimHei"/>
                        </a:rPr>
                        <a:t> </a:t>
                      </a:r>
                      <a:r>
                        <a:rPr sz="900" dirty="0">
                          <a:latin typeface="SimHei"/>
                          <a:cs typeface="SimHei"/>
                        </a:rPr>
                        <a:t>Clyde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Kepler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31051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140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Ku/Ka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物联网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</a:tr>
              <a:tr h="21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印度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Astrome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Space</a:t>
                      </a:r>
                      <a:r>
                        <a:rPr sz="900" spc="-10" dirty="0">
                          <a:latin typeface="SimHei"/>
                          <a:cs typeface="SimHei"/>
                        </a:rPr>
                        <a:t> </a:t>
                      </a:r>
                      <a:r>
                        <a:rPr sz="900" dirty="0">
                          <a:latin typeface="SimHei"/>
                          <a:cs typeface="SimHei"/>
                        </a:rPr>
                        <a:t>Net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31051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150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11303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毫米波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</a:tr>
              <a:tr h="21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俄罗斯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Yaliny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Yaliny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R="31051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135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-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925" marB="0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德国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KLEO</a:t>
                      </a:r>
                      <a:r>
                        <a:rPr sz="900" spc="-30" dirty="0">
                          <a:latin typeface="SimHei"/>
                          <a:cs typeface="SimHei"/>
                        </a:rPr>
                        <a:t> </a:t>
                      </a:r>
                      <a:r>
                        <a:rPr sz="900" dirty="0">
                          <a:latin typeface="SimHei"/>
                          <a:cs typeface="SimHei"/>
                        </a:rPr>
                        <a:t>Connect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KLEO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31051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624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Ka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工业物联网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/>
                </a:tc>
              </a:tr>
              <a:tr h="2245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韩国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三星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779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三星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8194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4600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>
                          <a:latin typeface="SimHei"/>
                          <a:cs typeface="SimHei"/>
                        </a:rPr>
                        <a:t>-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dirty="0" err="1">
                          <a:latin typeface="SimHei"/>
                          <a:cs typeface="SimHei"/>
                        </a:rPr>
                        <a:t>宽带</a:t>
                      </a:r>
                      <a:endParaRPr sz="900" dirty="0">
                        <a:latin typeface="SimHei"/>
                        <a:cs typeface="SimHei"/>
                      </a:endParaRPr>
                    </a:p>
                  </a:txBody>
                  <a:tcPr marL="0" marR="0" marT="3429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object 7"/>
          <p:cNvSpPr txBox="1"/>
          <p:nvPr/>
        </p:nvSpPr>
        <p:spPr>
          <a:xfrm>
            <a:off x="494208" y="1366981"/>
            <a:ext cx="23221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SimHei"/>
                <a:cs typeface="SimHei"/>
              </a:rPr>
              <a:t>表</a:t>
            </a:r>
            <a:r>
              <a:rPr sz="1000" spc="-65" dirty="0">
                <a:latin typeface="SimHei"/>
                <a:cs typeface="SimHei"/>
              </a:rPr>
              <a:t> </a:t>
            </a:r>
            <a:r>
              <a:rPr sz="1000" dirty="0">
                <a:latin typeface="SimHei"/>
                <a:cs typeface="SimHei"/>
              </a:rPr>
              <a:t>8：</a:t>
            </a:r>
            <a:r>
              <a:rPr sz="1000" spc="5" dirty="0">
                <a:latin typeface="SimHei"/>
                <a:cs typeface="SimHei"/>
              </a:rPr>
              <a:t>各国主要卫星互联网星座部署计</a:t>
            </a:r>
            <a:r>
              <a:rPr sz="1000" spc="-5" dirty="0">
                <a:latin typeface="SimHei"/>
                <a:cs typeface="SimHei"/>
              </a:rPr>
              <a:t>划</a:t>
            </a:r>
            <a:endParaRPr sz="1000" dirty="0">
              <a:latin typeface="SimHei"/>
              <a:cs typeface="SimHei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494208" y="4390851"/>
            <a:ext cx="29972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数据源：国信证券经济研究所整理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6096000" y="1345632"/>
            <a:ext cx="5324475" cy="7620"/>
          </a:xfrm>
          <a:custGeom>
            <a:avLst/>
            <a:gdLst/>
            <a:ahLst/>
            <a:cxnLst/>
            <a:rect l="l" t="t" r="r" b="b"/>
            <a:pathLst>
              <a:path w="5324475" h="7619">
                <a:moveTo>
                  <a:pt x="5324475" y="7619"/>
                </a:moveTo>
                <a:lnTo>
                  <a:pt x="0" y="7619"/>
                </a:lnTo>
                <a:lnTo>
                  <a:pt x="0" y="0"/>
                </a:lnTo>
                <a:lnTo>
                  <a:pt x="5324475" y="0"/>
                </a:lnTo>
                <a:lnTo>
                  <a:pt x="5324475" y="76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0"/>
          <p:cNvSpPr/>
          <p:nvPr/>
        </p:nvSpPr>
        <p:spPr>
          <a:xfrm>
            <a:off x="6096000" y="3335087"/>
            <a:ext cx="5324475" cy="7620"/>
          </a:xfrm>
          <a:custGeom>
            <a:avLst/>
            <a:gdLst/>
            <a:ahLst/>
            <a:cxnLst/>
            <a:rect l="l" t="t" r="r" b="b"/>
            <a:pathLst>
              <a:path w="5324475" h="7620">
                <a:moveTo>
                  <a:pt x="5324475" y="7620"/>
                </a:moveTo>
                <a:lnTo>
                  <a:pt x="0" y="7620"/>
                </a:lnTo>
                <a:lnTo>
                  <a:pt x="0" y="0"/>
                </a:lnTo>
                <a:lnTo>
                  <a:pt x="5324475" y="0"/>
                </a:lnTo>
                <a:lnTo>
                  <a:pt x="5324475" y="7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1"/>
          <p:cNvSpPr/>
          <p:nvPr/>
        </p:nvSpPr>
        <p:spPr>
          <a:xfrm>
            <a:off x="6096000" y="4415222"/>
            <a:ext cx="5324475" cy="7620"/>
          </a:xfrm>
          <a:custGeom>
            <a:avLst/>
            <a:gdLst/>
            <a:ahLst/>
            <a:cxnLst/>
            <a:rect l="l" t="t" r="r" b="b"/>
            <a:pathLst>
              <a:path w="5324475" h="7620">
                <a:moveTo>
                  <a:pt x="5324475" y="7620"/>
                </a:moveTo>
                <a:lnTo>
                  <a:pt x="0" y="7620"/>
                </a:lnTo>
                <a:lnTo>
                  <a:pt x="0" y="0"/>
                </a:lnTo>
                <a:lnTo>
                  <a:pt x="5324475" y="0"/>
                </a:lnTo>
                <a:lnTo>
                  <a:pt x="5324475" y="7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2"/>
          <p:cNvSpPr txBox="1"/>
          <p:nvPr/>
        </p:nvSpPr>
        <p:spPr>
          <a:xfrm>
            <a:off x="6087745" y="1362777"/>
            <a:ext cx="193928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SimHei"/>
                <a:cs typeface="SimHei"/>
              </a:rPr>
              <a:t>表</a:t>
            </a:r>
            <a:r>
              <a:rPr sz="1000" spc="-65" dirty="0">
                <a:latin typeface="SimHei"/>
                <a:cs typeface="SimHei"/>
              </a:rPr>
              <a:t> </a:t>
            </a:r>
            <a:r>
              <a:rPr sz="1000" dirty="0">
                <a:latin typeface="SimHei"/>
                <a:cs typeface="SimHei"/>
              </a:rPr>
              <a:t>9：</a:t>
            </a:r>
            <a:r>
              <a:rPr lang="zh-TW" altLang="en-US" sz="1000" spc="5" dirty="0">
                <a:latin typeface="SimHei"/>
                <a:cs typeface="SimHei"/>
              </a:rPr>
              <a:t>中国</a:t>
            </a:r>
            <a:r>
              <a:rPr sz="1000" spc="5" dirty="0" err="1">
                <a:latin typeface="SimHei"/>
                <a:cs typeface="SimHei"/>
              </a:rPr>
              <a:t>主要低轨卫星星座计</a:t>
            </a:r>
            <a:r>
              <a:rPr sz="1000" spc="-5" dirty="0" err="1">
                <a:latin typeface="SimHei"/>
                <a:cs typeface="SimHei"/>
              </a:rPr>
              <a:t>划</a:t>
            </a:r>
            <a:endParaRPr sz="1000" dirty="0">
              <a:latin typeface="SimHei"/>
              <a:cs typeface="SimHei"/>
            </a:endParaRPr>
          </a:p>
        </p:txBody>
      </p:sp>
      <p:sp>
        <p:nvSpPr>
          <p:cNvPr id="15" name="object 47"/>
          <p:cNvSpPr txBox="1"/>
          <p:nvPr/>
        </p:nvSpPr>
        <p:spPr>
          <a:xfrm>
            <a:off x="651100" y="4550597"/>
            <a:ext cx="281876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SimHei"/>
                <a:ea typeface="+mn-ea"/>
                <a:cs typeface="SimHe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155"/>
              </a:lnSpc>
            </a:pPr>
            <a:r>
              <a:rPr lang="zh-TW" altLang="en-US" dirty="0"/>
              <a:t>请务必阅读正文之后的免责声明及其项下所有内</a:t>
            </a:r>
            <a:r>
              <a:rPr lang="zh-TW" altLang="en-US" spc="-5" dirty="0"/>
              <a:t>容</a:t>
            </a:r>
            <a:endParaRPr lang="zh-TW" altLang="en-US" spc="-5" dirty="0"/>
          </a:p>
        </p:txBody>
      </p:sp>
      <p:sp>
        <p:nvSpPr>
          <p:cNvPr id="16" name="object 13"/>
          <p:cNvSpPr txBox="1"/>
          <p:nvPr/>
        </p:nvSpPr>
        <p:spPr>
          <a:xfrm>
            <a:off x="6252210" y="2465137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国有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17" name="object 14"/>
          <p:cNvSpPr txBox="1"/>
          <p:nvPr/>
        </p:nvSpPr>
        <p:spPr>
          <a:xfrm>
            <a:off x="6710680" y="2408622"/>
            <a:ext cx="825500" cy="45847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98450" marR="5080" indent="-285750">
              <a:lnSpc>
                <a:spcPts val="900"/>
              </a:lnSpc>
              <a:spcBef>
                <a:spcPts val="280"/>
              </a:spcBef>
            </a:pPr>
            <a:r>
              <a:rPr sz="900" dirty="0" err="1">
                <a:latin typeface="SimHei"/>
                <a:cs typeface="SimHei"/>
              </a:rPr>
              <a:t>天地一体化信息</a:t>
            </a:r>
            <a:r>
              <a:rPr sz="900" dirty="0">
                <a:latin typeface="SimHei"/>
                <a:cs typeface="SimHei"/>
              </a:rPr>
              <a:t> </a:t>
            </a:r>
            <a:r>
              <a:rPr sz="900" dirty="0" err="1">
                <a:latin typeface="SimHei"/>
                <a:cs typeface="SimHei"/>
              </a:rPr>
              <a:t>网络</a:t>
            </a:r>
            <a:endParaRPr sz="900" dirty="0">
              <a:latin typeface="SimHei"/>
              <a:cs typeface="SimHei"/>
            </a:endParaRPr>
          </a:p>
          <a:p>
            <a:pPr marL="69850">
              <a:lnSpc>
                <a:spcPct val="100000"/>
              </a:lnSpc>
              <a:spcBef>
                <a:spcPts val="350"/>
              </a:spcBef>
            </a:pPr>
            <a:r>
              <a:rPr sz="900" dirty="0" err="1">
                <a:latin typeface="SimHei"/>
                <a:cs typeface="SimHei"/>
              </a:rPr>
              <a:t>天基互联星座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18" name="object 15"/>
          <p:cNvSpPr txBox="1"/>
          <p:nvPr/>
        </p:nvSpPr>
        <p:spPr>
          <a:xfrm>
            <a:off x="8063865" y="2465772"/>
            <a:ext cx="7112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中国电科某所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19" name="object 16"/>
          <p:cNvSpPr txBox="1"/>
          <p:nvPr/>
        </p:nvSpPr>
        <p:spPr>
          <a:xfrm>
            <a:off x="9483090" y="2465772"/>
            <a:ext cx="1968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100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20" name="object 17"/>
          <p:cNvSpPr txBox="1"/>
          <p:nvPr/>
        </p:nvSpPr>
        <p:spPr>
          <a:xfrm>
            <a:off x="10537190" y="2465772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宽带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21" name="object 18"/>
          <p:cNvSpPr txBox="1"/>
          <p:nvPr/>
        </p:nvSpPr>
        <p:spPr>
          <a:xfrm>
            <a:off x="7720965" y="2704532"/>
            <a:ext cx="1397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上海蔚星资料科技有限公司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22" name="object 19"/>
          <p:cNvSpPr txBox="1"/>
          <p:nvPr/>
        </p:nvSpPr>
        <p:spPr>
          <a:xfrm>
            <a:off x="9483090" y="2704532"/>
            <a:ext cx="1968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186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23" name="object 20"/>
          <p:cNvSpPr txBox="1"/>
          <p:nvPr/>
        </p:nvSpPr>
        <p:spPr>
          <a:xfrm>
            <a:off x="10537190" y="2704532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宽带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24" name="object 21"/>
          <p:cNvSpPr txBox="1"/>
          <p:nvPr/>
        </p:nvSpPr>
        <p:spPr>
          <a:xfrm>
            <a:off x="6882130" y="2920432"/>
            <a:ext cx="4826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行云工程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25" name="object 22"/>
          <p:cNvSpPr txBox="1"/>
          <p:nvPr/>
        </p:nvSpPr>
        <p:spPr>
          <a:xfrm>
            <a:off x="7835265" y="2920432"/>
            <a:ext cx="11684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航天行云科技有限公司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26" name="object 23"/>
          <p:cNvSpPr txBox="1"/>
          <p:nvPr/>
        </p:nvSpPr>
        <p:spPr>
          <a:xfrm>
            <a:off x="9511665" y="2920432"/>
            <a:ext cx="1397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80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27" name="object 24"/>
          <p:cNvSpPr txBox="1"/>
          <p:nvPr/>
        </p:nvSpPr>
        <p:spPr>
          <a:xfrm>
            <a:off x="10251440" y="2920432"/>
            <a:ext cx="8255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窄带（物联网</a:t>
            </a:r>
            <a:r>
              <a:rPr sz="900" dirty="0">
                <a:latin typeface="SimHei"/>
                <a:cs typeface="SimHei"/>
              </a:rPr>
              <a:t>）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28" name="object 25"/>
          <p:cNvSpPr txBox="1"/>
          <p:nvPr/>
        </p:nvSpPr>
        <p:spPr>
          <a:xfrm>
            <a:off x="6767830" y="3136332"/>
            <a:ext cx="7112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“</a:t>
            </a:r>
            <a:r>
              <a:rPr sz="900" dirty="0" err="1">
                <a:latin typeface="SimHei"/>
                <a:cs typeface="SimHei"/>
              </a:rPr>
              <a:t>瓢虫系列</a:t>
            </a:r>
            <a:r>
              <a:rPr sz="900" dirty="0">
                <a:latin typeface="SimHei"/>
                <a:cs typeface="SimHei"/>
              </a:rPr>
              <a:t>”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29" name="object 26"/>
          <p:cNvSpPr txBox="1"/>
          <p:nvPr/>
        </p:nvSpPr>
        <p:spPr>
          <a:xfrm>
            <a:off x="7606665" y="3136332"/>
            <a:ext cx="16256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西安中科天塔科技股份有限公司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30" name="object 27"/>
          <p:cNvSpPr txBox="1"/>
          <p:nvPr/>
        </p:nvSpPr>
        <p:spPr>
          <a:xfrm>
            <a:off x="9511665" y="3136332"/>
            <a:ext cx="1397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72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31" name="object 28"/>
          <p:cNvSpPr txBox="1"/>
          <p:nvPr/>
        </p:nvSpPr>
        <p:spPr>
          <a:xfrm>
            <a:off x="10537190" y="3136332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宽带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32" name="object 29"/>
          <p:cNvSpPr txBox="1"/>
          <p:nvPr/>
        </p:nvSpPr>
        <p:spPr>
          <a:xfrm>
            <a:off x="6252210" y="3784032"/>
            <a:ext cx="2540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民企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33" name="object 30"/>
          <p:cNvSpPr txBox="1"/>
          <p:nvPr/>
        </p:nvSpPr>
        <p:spPr>
          <a:xfrm>
            <a:off x="6996430" y="3352232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银河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34" name="object 31"/>
          <p:cNvSpPr txBox="1"/>
          <p:nvPr/>
        </p:nvSpPr>
        <p:spPr>
          <a:xfrm>
            <a:off x="7606665" y="3352232"/>
            <a:ext cx="16256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银河航天（北京）科技有限公司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35" name="object 32"/>
          <p:cNvSpPr txBox="1"/>
          <p:nvPr/>
        </p:nvSpPr>
        <p:spPr>
          <a:xfrm>
            <a:off x="9454515" y="3352232"/>
            <a:ext cx="2540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1000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36" name="object 33"/>
          <p:cNvSpPr txBox="1"/>
          <p:nvPr/>
        </p:nvSpPr>
        <p:spPr>
          <a:xfrm>
            <a:off x="10537190" y="3352232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宽带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37" name="object 34"/>
          <p:cNvSpPr txBox="1"/>
          <p:nvPr/>
        </p:nvSpPr>
        <p:spPr>
          <a:xfrm>
            <a:off x="6996430" y="3568132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天启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38" name="object 35"/>
          <p:cNvSpPr txBox="1"/>
          <p:nvPr/>
        </p:nvSpPr>
        <p:spPr>
          <a:xfrm>
            <a:off x="7720965" y="3568132"/>
            <a:ext cx="1397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北京国电高科科技有限公司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39" name="object 36"/>
          <p:cNvSpPr txBox="1"/>
          <p:nvPr/>
        </p:nvSpPr>
        <p:spPr>
          <a:xfrm>
            <a:off x="9511665" y="3568132"/>
            <a:ext cx="1397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36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40" name="object 37"/>
          <p:cNvSpPr txBox="1"/>
          <p:nvPr/>
        </p:nvSpPr>
        <p:spPr>
          <a:xfrm>
            <a:off x="10537190" y="3568132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宽带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41" name="object 38"/>
          <p:cNvSpPr txBox="1"/>
          <p:nvPr/>
        </p:nvSpPr>
        <p:spPr>
          <a:xfrm>
            <a:off x="7720965" y="3784032"/>
            <a:ext cx="1397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浙江时空道宇科技有限公司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42" name="object 39"/>
          <p:cNvSpPr txBox="1"/>
          <p:nvPr/>
        </p:nvSpPr>
        <p:spPr>
          <a:xfrm>
            <a:off x="9483090" y="3784032"/>
            <a:ext cx="1968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168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43" name="object 40"/>
          <p:cNvSpPr txBox="1"/>
          <p:nvPr/>
        </p:nvSpPr>
        <p:spPr>
          <a:xfrm>
            <a:off x="10422890" y="3784032"/>
            <a:ext cx="4826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导航增强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44" name="object 41"/>
          <p:cNvSpPr txBox="1"/>
          <p:nvPr/>
        </p:nvSpPr>
        <p:spPr>
          <a:xfrm>
            <a:off x="6996430" y="3999932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灵鹊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45" name="object 42"/>
          <p:cNvSpPr txBox="1"/>
          <p:nvPr/>
        </p:nvSpPr>
        <p:spPr>
          <a:xfrm>
            <a:off x="7720965" y="3999932"/>
            <a:ext cx="1397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北京零重空间技术有限公司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46" name="object 43"/>
          <p:cNvSpPr txBox="1"/>
          <p:nvPr/>
        </p:nvSpPr>
        <p:spPr>
          <a:xfrm>
            <a:off x="9483090" y="3999932"/>
            <a:ext cx="1968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imHei"/>
                <a:cs typeface="SimHei"/>
              </a:rPr>
              <a:t>378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47" name="object 44"/>
          <p:cNvSpPr txBox="1"/>
          <p:nvPr/>
        </p:nvSpPr>
        <p:spPr>
          <a:xfrm>
            <a:off x="10537190" y="3999932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遥感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48" name="object 45"/>
          <p:cNvSpPr txBox="1"/>
          <p:nvPr/>
        </p:nvSpPr>
        <p:spPr>
          <a:xfrm>
            <a:off x="6087745" y="4137727"/>
            <a:ext cx="3683000" cy="41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94385">
              <a:lnSpc>
                <a:spcPct val="157000"/>
              </a:lnSpc>
              <a:spcBef>
                <a:spcPts val="100"/>
              </a:spcBef>
              <a:tabLst>
                <a:tab pos="1759585" algn="l"/>
                <a:tab pos="3407410" algn="l"/>
              </a:tabLst>
            </a:pPr>
            <a:r>
              <a:rPr sz="900" dirty="0" err="1">
                <a:latin typeface="SimHei"/>
                <a:cs typeface="SimHei"/>
              </a:rPr>
              <a:t>吉林一号</a:t>
            </a:r>
            <a:r>
              <a:rPr sz="900" dirty="0">
                <a:latin typeface="SimHei"/>
                <a:cs typeface="SimHei"/>
              </a:rPr>
              <a:t>	</a:t>
            </a:r>
            <a:r>
              <a:rPr sz="900" dirty="0" err="1">
                <a:latin typeface="SimHei"/>
                <a:cs typeface="SimHei"/>
              </a:rPr>
              <a:t>长光卫星技术有限公司</a:t>
            </a:r>
            <a:r>
              <a:rPr sz="900" dirty="0">
                <a:latin typeface="SimHei"/>
                <a:cs typeface="SimHei"/>
              </a:rPr>
              <a:t>	138  数据源：C114通信网，国信证券经济研究所整理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49" name="object 46"/>
          <p:cNvSpPr txBox="1"/>
          <p:nvPr/>
        </p:nvSpPr>
        <p:spPr>
          <a:xfrm>
            <a:off x="10537190" y="4216467"/>
            <a:ext cx="254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SimHei"/>
                <a:cs typeface="SimHei"/>
              </a:rPr>
              <a:t>遥感</a:t>
            </a:r>
            <a:endParaRPr sz="900" dirty="0">
              <a:latin typeface="SimHei"/>
              <a:cs typeface="SimHei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277621" y="4923326"/>
            <a:ext cx="4468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</a:t>
            </a:r>
            <a:r>
              <a:rPr lang="en-US" altLang="zh-TW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starlink</a:t>
            </a:r>
            <a:r>
              <a:rPr lang="en-US" altLang="zh-T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T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LEO</a:t>
            </a:r>
            <a:r>
              <a:rPr lang="zh-TW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总数量 </a:t>
            </a:r>
            <a:r>
              <a:rPr lang="en-US" altLang="zh-T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15630(ITU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申请数量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TW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TW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TW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</a:t>
            </a:r>
            <a:r>
              <a:rPr lang="en-US" altLang="zh-TW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starlink</a:t>
            </a:r>
            <a:r>
              <a:rPr lang="en-US" altLang="zh-T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国外</a:t>
            </a:r>
            <a:r>
              <a:rPr lang="en-US" altLang="zh-T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LEO</a:t>
            </a:r>
            <a:r>
              <a:rPr lang="zh-TW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总数量 </a:t>
            </a:r>
            <a:r>
              <a:rPr lang="en-US" altLang="zh-T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18663(ITU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申请数量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74514" y="5886782"/>
            <a:ext cx="167430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实际运行</a:t>
            </a:r>
            <a:r>
              <a:rPr lang="en-US" altLang="zh-TW" sz="240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TW" sz="2400" dirty="0">
              <a:solidFill>
                <a:srgbClr val="4590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TW" sz="105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05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申请到发射完</a:t>
            </a:r>
            <a:r>
              <a:rPr lang="en-US" altLang="zh-TW" sz="105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10~15</a:t>
            </a:r>
            <a:r>
              <a:rPr lang="zh-TW" altLang="en-US" sz="105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TW" sz="105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050" dirty="0">
              <a:solidFill>
                <a:srgbClr val="4590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624944" y="375651"/>
            <a:ext cx="10476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B5G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低轨卫星收发</a:t>
            </a:r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RFIC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市场容量</a:t>
            </a:r>
            <a:endParaRPr lang="en-US" altLang="zh-CN" sz="28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50471" y="1043074"/>
            <a:ext cx="118910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761024" y="2786628"/>
            <a:ext cx="1414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6860A"/>
                </a:solidFill>
              </a:rPr>
              <a:t>2024</a:t>
            </a:r>
            <a:endParaRPr lang="en-US" altLang="zh-CN" sz="4000" dirty="0">
              <a:solidFill>
                <a:srgbClr val="F6860A"/>
              </a:solidFill>
            </a:endParaRPr>
          </a:p>
          <a:p>
            <a:r>
              <a:rPr lang="en-US" altLang="zh-CN" sz="4000" dirty="0">
                <a:solidFill>
                  <a:srgbClr val="F6860A"/>
                </a:solidFill>
              </a:rPr>
              <a:t>   |</a:t>
            </a:r>
            <a:endParaRPr lang="en-US" altLang="zh-CN" sz="4000" dirty="0">
              <a:solidFill>
                <a:srgbClr val="F6860A"/>
              </a:solidFill>
            </a:endParaRPr>
          </a:p>
          <a:p>
            <a:r>
              <a:rPr lang="en-US" altLang="zh-CN" sz="4000" dirty="0">
                <a:solidFill>
                  <a:srgbClr val="F6860A"/>
                </a:solidFill>
              </a:rPr>
              <a:t>2035</a:t>
            </a:r>
            <a:endParaRPr lang="zh-CN" altLang="en-US" sz="4000" dirty="0">
              <a:solidFill>
                <a:srgbClr val="F6860A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61194" y="2044796"/>
            <a:ext cx="9385650" cy="1754034"/>
            <a:chOff x="444066" y="1258062"/>
            <a:chExt cx="9385650" cy="1754034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926643" y="2105542"/>
              <a:ext cx="7903073" cy="99381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íś1íḑè"/>
            <p:cNvSpPr/>
            <p:nvPr/>
          </p:nvSpPr>
          <p:spPr>
            <a:xfrm>
              <a:off x="7690805" y="1258062"/>
              <a:ext cx="1791976" cy="175403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686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îŝ1iḑé"/>
            <p:cNvSpPr txBox="1"/>
            <p:nvPr/>
          </p:nvSpPr>
          <p:spPr>
            <a:xfrm>
              <a:off x="444066" y="1811059"/>
              <a:ext cx="1625225" cy="58477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1"/>
              </a:solidFill>
            </a:ln>
          </p:spPr>
          <p:txBody>
            <a:bodyPr wrap="square" lIns="91440" tIns="45720" rIns="91440" bIns="45720" anchor="ctr">
              <a:normAutofit fontScale="77500" lnSpcReduction="20000"/>
            </a:bodyPr>
            <a:lstStyle>
              <a:defPPr>
                <a:defRPr lang="en-US"/>
              </a:defPPr>
              <a:lvl1pPr marL="0" algn="l" defTabSz="609600" rtl="0" eaLnBrk="1" latinLnBrk="0" hangingPunct="1">
                <a:defRPr sz="2400" kern="1200">
                  <a:solidFill>
                    <a:schemeClr val="tx1"/>
                  </a:solidFill>
                </a:defRPr>
              </a:lvl1pPr>
              <a:lvl2pPr marL="609600" algn="l" defTabSz="609600" rtl="0" eaLnBrk="1" latinLnBrk="0" hangingPunct="1">
                <a:defRPr sz="2400" kern="1200">
                  <a:solidFill>
                    <a:schemeClr val="tx1"/>
                  </a:solidFill>
                </a:defRPr>
              </a:lvl2pPr>
              <a:lvl3pPr marL="1219200" algn="l" defTabSz="609600" rtl="0" eaLnBrk="1" latinLnBrk="0" hangingPunct="1">
                <a:defRPr sz="2400" kern="1200">
                  <a:solidFill>
                    <a:schemeClr val="tx1"/>
                  </a:solidFill>
                </a:defRPr>
              </a:lvl3pPr>
              <a:lvl4pPr marL="1828800" algn="l" defTabSz="609600" rtl="0" eaLnBrk="1" latinLnBrk="0" hangingPunct="1">
                <a:defRPr sz="2400" kern="1200">
                  <a:solidFill>
                    <a:schemeClr val="tx1"/>
                  </a:solidFill>
                </a:defRPr>
              </a:lvl4pPr>
              <a:lvl5pPr marL="2438400" algn="l" defTabSz="609600" rtl="0" eaLnBrk="1" latinLnBrk="0" hangingPunct="1">
                <a:defRPr sz="2400" kern="1200">
                  <a:solidFill>
                    <a:schemeClr val="tx1"/>
                  </a:solidFill>
                </a:defRPr>
              </a:lvl5pPr>
              <a:lvl6pPr marL="3048000" algn="l" defTabSz="609600" rtl="0" eaLnBrk="1" latinLnBrk="0" hangingPunct="1">
                <a:defRPr sz="2400" kern="1200">
                  <a:solidFill>
                    <a:schemeClr val="tx1"/>
                  </a:solidFill>
                </a:defRPr>
              </a:lvl6pPr>
              <a:lvl7pPr marL="3657600" algn="l" defTabSz="609600" rtl="0" eaLnBrk="1" latinLnBrk="0" hangingPunct="1">
                <a:defRPr sz="2400" kern="1200">
                  <a:solidFill>
                    <a:schemeClr val="tx1"/>
                  </a:solidFill>
                </a:defRPr>
              </a:lvl7pPr>
              <a:lvl8pPr marL="4267200" algn="l" defTabSz="609600" rtl="0" eaLnBrk="1" latinLnBrk="0" hangingPunct="1">
                <a:defRPr sz="2400" kern="1200">
                  <a:solidFill>
                    <a:schemeClr val="tx1"/>
                  </a:solidFill>
                </a:defRPr>
              </a:lvl8pPr>
              <a:lvl9pPr marL="4876800" algn="l" defTabSz="609600" rtl="0" eaLnBrk="1" latinLnBrk="0" hangingPunct="1">
                <a:defRPr sz="24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低轨卫星</a:t>
              </a:r>
              <a:r>
                <a:rPr lang="zh-TW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690805" y="1734115"/>
              <a:ext cx="179197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F686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国外</a:t>
              </a:r>
              <a:endPara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b="1" dirty="0">
                  <a:solidFill>
                    <a:srgbClr val="F686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低轨卫星</a:t>
              </a:r>
              <a:r>
                <a:rPr lang="zh-TW" altLang="en-US" sz="1400" b="1" dirty="0">
                  <a:solidFill>
                    <a:srgbClr val="F686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用户端</a:t>
              </a:r>
              <a:endPara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TW" altLang="en-US" sz="1400" b="1" dirty="0">
                  <a:solidFill>
                    <a:srgbClr val="F686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收发系统</a:t>
              </a:r>
              <a:endParaRPr lang="en-US" altLang="zh-CN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íś1íḑè"/>
          <p:cNvSpPr/>
          <p:nvPr/>
        </p:nvSpPr>
        <p:spPr>
          <a:xfrm>
            <a:off x="3037389" y="2044796"/>
            <a:ext cx="1791976" cy="1754034"/>
          </a:xfrm>
          <a:prstGeom prst="ellipse">
            <a:avLst/>
          </a:prstGeom>
          <a:solidFill>
            <a:schemeClr val="bg1"/>
          </a:solidFill>
          <a:ln w="19050">
            <a:solidFill>
              <a:srgbClr val="F686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037389" y="2520849"/>
            <a:ext cx="17919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endParaRPr lang="en-US" altLang="zh-TW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低轨卫星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用户端</a:t>
            </a:r>
            <a:endParaRPr lang="en-US" altLang="zh-TW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收发系统</a:t>
            </a:r>
            <a:endParaRPr lang="en-US" altLang="zh-CN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68370" y="3895536"/>
            <a:ext cx="59864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15630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颗卫星</a:t>
            </a:r>
            <a:endParaRPr lang="en-US" altLang="zh-TW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预计一颗对应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台地面站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中国基站多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会导致需求偏小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15.63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241501" y="4595987"/>
            <a:ext cx="3422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0.3126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亿颗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射频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一台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颗来算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411900" y="3928564"/>
            <a:ext cx="59864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18663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颗卫星</a:t>
            </a:r>
            <a:endParaRPr lang="en-US" altLang="zh-TW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预计一颗对应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台地面站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国外基站少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TW" altLang="en-US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会导致需求偏大</a:t>
            </a:r>
            <a:r>
              <a:rPr lang="en-US" altLang="zh-TW" sz="1400" b="1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400" b="1" dirty="0">
              <a:solidFill>
                <a:srgbClr val="F686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373.26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785031" y="4629015"/>
            <a:ext cx="3422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7.465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亿颗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射频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一台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颗来算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464867" y="2655988"/>
            <a:ext cx="1414524" cy="5989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扣除</a:t>
            </a:r>
            <a:r>
              <a:rPr lang="en-US" altLang="zh-TW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Starlink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34978" y="5056055"/>
            <a:ext cx="167430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实际运行</a:t>
            </a:r>
            <a:r>
              <a:rPr lang="en-US" altLang="zh-TW" sz="240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TW" sz="2400" dirty="0">
              <a:solidFill>
                <a:srgbClr val="4590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TW" sz="105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05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申请到发射完</a:t>
            </a:r>
            <a:r>
              <a:rPr lang="en-US" altLang="zh-TW" sz="105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10~15</a:t>
            </a:r>
            <a:r>
              <a:rPr lang="zh-TW" altLang="en-US" sz="105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TW" sz="1050" dirty="0">
                <a:solidFill>
                  <a:srgbClr val="4590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050" dirty="0">
              <a:solidFill>
                <a:srgbClr val="4590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08697" y="6038990"/>
            <a:ext cx="6174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车</a:t>
            </a:r>
            <a:r>
              <a:rPr lang="en-US" altLang="zh-TW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TW" altLang="en-US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货车</a:t>
            </a:r>
            <a:r>
              <a:rPr lang="en-US" altLang="zh-TW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TW" altLang="en-US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私家车</a:t>
            </a:r>
            <a:r>
              <a:rPr lang="en-US" altLang="zh-TW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/ </a:t>
            </a:r>
            <a:r>
              <a:rPr lang="zh-TW" altLang="en-US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船</a:t>
            </a:r>
            <a:r>
              <a:rPr lang="en-US" altLang="zh-TW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TW" altLang="en-US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远洋</a:t>
            </a:r>
            <a:r>
              <a:rPr lang="en-US" altLang="zh-TW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TW" altLang="en-US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货轮</a:t>
            </a:r>
            <a:r>
              <a:rPr lang="en-US" altLang="zh-TW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TW" altLang="en-US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游艇</a:t>
            </a:r>
            <a:r>
              <a:rPr lang="en-US" altLang="zh-TW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/ </a:t>
            </a:r>
            <a:r>
              <a:rPr lang="zh-TW" altLang="en-US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飞机 </a:t>
            </a:r>
            <a:r>
              <a:rPr lang="en-US" altLang="zh-TW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 </a:t>
            </a:r>
            <a:r>
              <a:rPr lang="zh-TW" altLang="en-US" sz="1800" dirty="0">
                <a:solidFill>
                  <a:srgbClr val="F686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军用</a:t>
            </a:r>
            <a:endParaRPr lang="zh-CN" altLang="en-US" dirty="0">
              <a:solidFill>
                <a:srgbClr val="F6860A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mU0YWUzYjQ4NzlmOTk5NjcxZmM4MzZhZGQ1OGE5MT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6645</Words>
  <Application>WPS 演示</Application>
  <PresentationFormat>宽屏</PresentationFormat>
  <Paragraphs>912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宋体</vt:lpstr>
      <vt:lpstr>Wingdings</vt:lpstr>
      <vt:lpstr>Verdana</vt:lpstr>
      <vt:lpstr>微软雅黑</vt:lpstr>
      <vt:lpstr>Times New Roman</vt:lpstr>
      <vt:lpstr>Arial</vt:lpstr>
      <vt:lpstr>Microsoft JhengHei</vt:lpstr>
      <vt:lpstr>Noto Sans Mono CJK JP Bold</vt:lpstr>
      <vt:lpstr>Segoe Print</vt:lpstr>
      <vt:lpstr>Wingdings</vt:lpstr>
      <vt:lpstr>Carlito</vt:lpstr>
      <vt:lpstr>SimHei</vt:lpstr>
      <vt:lpstr>Times New Roman</vt:lpstr>
      <vt:lpstr>等线</vt:lpstr>
      <vt:lpstr>Arial Unicode MS</vt:lpstr>
      <vt:lpstr>等线 Light</vt:lpstr>
      <vt:lpstr>Arial MT</vt:lpstr>
      <vt:lpstr>Calibri</vt:lpstr>
      <vt:lpstr>Malgun Gothic</vt:lpstr>
      <vt:lpstr>PMingLiU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战略伙伴与管道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sung tingan</dc:creator>
  <cp:lastModifiedBy>WPS_1692322461</cp:lastModifiedBy>
  <cp:revision>490</cp:revision>
  <cp:lastPrinted>2022-08-16T01:58:00Z</cp:lastPrinted>
  <dcterms:created xsi:type="dcterms:W3CDTF">2021-02-28T14:59:00Z</dcterms:created>
  <dcterms:modified xsi:type="dcterms:W3CDTF">2024-08-26T02:27:53Z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FCB2ECA133C643EFB4DF3500BDB82561_12</vt:lpwstr>
  </property>
  <property fmtid="{D5CDD505-2E9C-101B-9397-08002B2CF9AE}" pid="3" name="KSOProductBuildVer">
    <vt:lpwstr>2052-12.1.0.15374</vt:lpwstr>
  </property>
</Properties>
</file>