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85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3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5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6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7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8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9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0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1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4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3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4.xml"/><Relationship Id="rId1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5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6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8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9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0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1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p="http://schemas.openxmlformats.org/presentationml/2006/main">
  <p:tag name="commondata" val="eyJoZGlkIjoiNDA3NzYwNWI4MTg0MGZiNTNjNjI5ZGQwMmJmNTI0NGQ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8207429817</cp:lastModifiedBy>
  <cp:revision>157</cp:revision>
  <dcterms:created xsi:type="dcterms:W3CDTF">2019-06-19T02:08:00Z</dcterms:created>
  <dcterms:modified xsi:type="dcterms:W3CDTF">2024-08-30T07:39:43Z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2052-12.1.0.17857</vt:lpwstr>
  </property>
  <property fmtid="{D5CDD505-2E9C-101B-9397-08002B2CF9AE}" pid="3" name="ICV">
    <vt:lpwstr>49130824029D47D196650E43889C8431_13</vt:lpwstr>
  </property>
</Properties>
</file>